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76" r:id="rId3"/>
    <p:sldId id="293" r:id="rId4"/>
    <p:sldId id="310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95361419-699F-4F15-8530-58E5DC31521D}"/>
    <pc:docChg chg="delSld">
      <pc:chgData name="Monica Greene" userId="580d4f7b-22ab-4bed-a08a-0b25eeeaced9" providerId="ADAL" clId="{95361419-699F-4F15-8530-58E5DC31521D}" dt="2022-12-29T20:33:10.763" v="21" actId="47"/>
      <pc:docMkLst>
        <pc:docMk/>
      </pc:docMkLst>
      <pc:sldChg chg="del">
        <pc:chgData name="Monica Greene" userId="580d4f7b-22ab-4bed-a08a-0b25eeeaced9" providerId="ADAL" clId="{95361419-699F-4F15-8530-58E5DC31521D}" dt="2022-12-29T20:32:18.367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95361419-699F-4F15-8530-58E5DC31521D}" dt="2022-12-29T20:32:19.899" v="1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95361419-699F-4F15-8530-58E5DC31521D}" dt="2022-12-29T20:32:20.522" v="2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95361419-699F-4F15-8530-58E5DC31521D}" dt="2022-12-29T20:32:21.854" v="3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95361419-699F-4F15-8530-58E5DC31521D}" dt="2022-12-29T20:32:23.221" v="4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95361419-699F-4F15-8530-58E5DC31521D}" dt="2022-12-29T20:32:23.856" v="5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95361419-699F-4F15-8530-58E5DC31521D}" dt="2022-12-29T20:32:34.816" v="6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95361419-699F-4F15-8530-58E5DC31521D}" dt="2022-12-29T20:32:38.016" v="7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95361419-699F-4F15-8530-58E5DC31521D}" dt="2022-12-29T20:32:38.850" v="8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95361419-699F-4F15-8530-58E5DC31521D}" dt="2022-12-29T20:32:40.204" v="9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95361419-699F-4F15-8530-58E5DC31521D}" dt="2022-12-29T20:32:41.131" v="10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95361419-699F-4F15-8530-58E5DC31521D}" dt="2022-12-29T20:32:41.833" v="11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95361419-699F-4F15-8530-58E5DC31521D}" dt="2022-12-29T20:32:47.434" v="12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95361419-699F-4F15-8530-58E5DC31521D}" dt="2022-12-29T20:32:56.020" v="13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95361419-699F-4F15-8530-58E5DC31521D}" dt="2022-12-29T20:32:56.924" v="1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95361419-699F-4F15-8530-58E5DC31521D}" dt="2022-12-29T20:32:57.673" v="15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95361419-699F-4F15-8530-58E5DC31521D}" dt="2022-12-29T20:33:02.461" v="16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95361419-699F-4F15-8530-58E5DC31521D}" dt="2022-12-29T20:33:04.569" v="17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95361419-699F-4F15-8530-58E5DC31521D}" dt="2022-12-29T20:33:05.859" v="18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95361419-699F-4F15-8530-58E5DC31521D}" dt="2022-12-29T20:33:06.531" v="19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95361419-699F-4F15-8530-58E5DC31521D}" dt="2022-12-29T20:33:07.248" v="20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95361419-699F-4F15-8530-58E5DC31521D}" dt="2022-12-29T20:33:10.763" v="21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Adult Couples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8976357"/>
            <a:ext cx="6098293" cy="13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Adult Couples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Adult Couples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COUPLES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Regular</vt:lpstr>
      <vt:lpstr>Avenir LT Std 1 Bold</vt:lpstr>
      <vt:lpstr>Arial</vt:lpstr>
      <vt:lpstr>Calibri</vt:lpstr>
      <vt:lpstr>Avenir LT Std 1</vt:lpstr>
      <vt:lpstr>Avenir LT Std 2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2022-12-29T20:33:20Z</dcterms:modified>
  <dc:identifier>DAFUwcRJFD4</dc:identifier>
</cp:coreProperties>
</file>