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88" r:id="rId3"/>
    <p:sldId id="305" r:id="rId4"/>
    <p:sldId id="322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134EA53E-9D93-4A54-93C2-1621F2B36E15}"/>
    <pc:docChg chg="delSld modSld">
      <pc:chgData name="Monica Greene" userId="580d4f7b-22ab-4bed-a08a-0b25eeeaced9" providerId="ADAL" clId="{134EA53E-9D93-4A54-93C2-1621F2B36E15}" dt="2022-12-30T01:23:33.572" v="10" actId="20577"/>
      <pc:docMkLst>
        <pc:docMk/>
      </pc:docMkLst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134EA53E-9D93-4A54-93C2-1621F2B36E15}" dt="2022-12-30T01:23:22.596" v="7" actId="47"/>
        <pc:sldMkLst>
          <pc:docMk/>
          <pc:sldMk cId="0" sldId="270"/>
        </pc:sldMkLst>
      </pc:sldChg>
      <pc:sldChg chg="modSp mod">
        <pc:chgData name="Monica Greene" userId="580d4f7b-22ab-4bed-a08a-0b25eeeaced9" providerId="ADAL" clId="{134EA53E-9D93-4A54-93C2-1621F2B36E15}" dt="2022-12-30T01:23:33.572" v="10" actId="20577"/>
        <pc:sldMkLst>
          <pc:docMk/>
          <pc:sldMk cId="0" sldId="271"/>
        </pc:sldMkLst>
        <pc:spChg chg="mod">
          <ac:chgData name="Monica Greene" userId="580d4f7b-22ab-4bed-a08a-0b25eeeaced9" providerId="ADAL" clId="{134EA53E-9D93-4A54-93C2-1621F2B36E15}" dt="2022-12-30T01:23:33.572" v="10" actId="20577"/>
          <ac:spMkLst>
            <pc:docMk/>
            <pc:sldMk cId="0" sldId="271"/>
            <ac:spMk id="5" creationId="{00000000-0000-0000-0000-000000000000}"/>
          </ac:spMkLst>
        </pc:spChg>
      </pc:sldChg>
      <pc:sldChg chg="del">
        <pc:chgData name="Monica Greene" userId="580d4f7b-22ab-4bed-a08a-0b25eeeaced9" providerId="ADAL" clId="{134EA53E-9D93-4A54-93C2-1621F2B36E15}" dt="2022-12-30T01:23:18.058" v="6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134EA53E-9D93-4A54-93C2-1621F2B36E15}" dt="2022-12-30T01:23:16.520" v="5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134EA53E-9D93-4A54-93C2-1621F2B36E15}" dt="2022-12-30T01:23:12.201" v="4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134EA53E-9D93-4A54-93C2-1621F2B36E15}" dt="2022-12-30T01:23:10.732" v="3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134EA53E-9D93-4A54-93C2-1621F2B36E15}" dt="2022-12-30T01:23:06.193" v="2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134EA53E-9D93-4A54-93C2-1621F2B36E15}" dt="2022-12-30T01:23:04.857" v="1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134EA53E-9D93-4A54-93C2-1621F2B36E15}" dt="2022-12-30T01:23:00.595" v="0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826769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the Senior Adult Women 3</a:t>
            </a:r>
          </a:p>
          <a:p>
            <a:pPr>
              <a:lnSpc>
                <a:spcPts val="8000"/>
              </a:lnSpc>
            </a:pPr>
            <a:r>
              <a:rPr lang="en-US" sz="8000" spc="160" dirty="0">
                <a:solidFill>
                  <a:srgbClr val="01426A"/>
                </a:solidFill>
                <a:latin typeface="Avenir LT Std 1"/>
              </a:rPr>
              <a:t>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7728582"/>
            <a:ext cx="6098293" cy="255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Senior Adult</a:t>
            </a:r>
          </a:p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Women 3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1673467"/>
            <a:ext cx="10440048" cy="6940067"/>
            <a:chOff x="0" y="0"/>
            <a:chExt cx="13920063" cy="92534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7639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Senior Adult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Women 3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032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894901"/>
            <a:ext cx="12645637" cy="7037727"/>
            <a:chOff x="0" y="0"/>
            <a:chExt cx="16860849" cy="9383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415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2001"/>
                </a:lnSpc>
              </a:pPr>
              <a:r>
                <a:rPr lang="en-US" sz="12501">
                  <a:solidFill>
                    <a:srgbClr val="FFFFFF"/>
                  </a:solidFill>
                  <a:latin typeface="Avenir LT Std 1 Bold"/>
                </a:rPr>
                <a:t>SENIOR 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 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482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Avenir LT Std 1 Bold</vt:lpstr>
      <vt:lpstr>Arial</vt:lpstr>
      <vt:lpstr>Avenir LT Std 1</vt:lpstr>
      <vt:lpstr>Calibri</vt:lpstr>
      <vt:lpstr>Aileron Regular</vt:lpstr>
      <vt:lpstr>Avenir LT Std 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2022-12-30T01:23:39Z</dcterms:modified>
  <dc:identifier>DAFUwcRJFD4</dc:identifier>
</cp:coreProperties>
</file>