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84" r:id="rId3"/>
    <p:sldId id="301" r:id="rId4"/>
    <p:sldId id="318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D9B9074D-A738-4C60-AD61-127340F006F1}"/>
    <pc:docChg chg="delSld">
      <pc:chgData name="Monica Greene" userId="580d4f7b-22ab-4bed-a08a-0b25eeeaced9" providerId="ADAL" clId="{D9B9074D-A738-4C60-AD61-127340F006F1}" dt="2022-12-30T01:16:07.850" v="7" actId="47"/>
      <pc:docMkLst>
        <pc:docMk/>
      </pc:docMkLst>
      <pc:sldChg chg="del">
        <pc:chgData name="Monica Greene" userId="580d4f7b-22ab-4bed-a08a-0b25eeeaced9" providerId="ADAL" clId="{D9B9074D-A738-4C60-AD61-127340F006F1}" dt="2022-12-30T01:15:33.062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D9B9074D-A738-4C60-AD61-127340F006F1}" dt="2022-12-30T01:15:33.062" v="0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D9B9074D-A738-4C60-AD61-127340F006F1}" dt="2022-12-30T01:15:33.062" v="0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D9B9074D-A738-4C60-AD61-127340F006F1}" dt="2022-12-30T01:15:33.062" v="0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D9B9074D-A738-4C60-AD61-127340F006F1}" dt="2022-12-30T01:15:33.062" v="0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D9B9074D-A738-4C60-AD61-127340F006F1}" dt="2022-12-30T01:15:33.062" v="0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D9B9074D-A738-4C60-AD61-127340F006F1}" dt="2022-12-30T01:15:33.062" v="0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D9B9074D-A738-4C60-AD61-127340F006F1}" dt="2022-12-30T01:15:33.062" v="0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D9B9074D-A738-4C60-AD61-127340F006F1}" dt="2022-12-30T01:15:33.062" v="0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D9B9074D-A738-4C60-AD61-127340F006F1}" dt="2022-12-30T01:15:33.062" v="0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D9B9074D-A738-4C60-AD61-127340F006F1}" dt="2022-12-30T01:15:33.062" v="0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D9B9074D-A738-4C60-AD61-127340F006F1}" dt="2022-12-30T01:15:41.329" v="1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D9B9074D-A738-4C60-AD61-127340F006F1}" dt="2022-12-30T01:15:41.329" v="1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D9B9074D-A738-4C60-AD61-127340F006F1}" dt="2022-12-30T01:15:41.329" v="1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D9B9074D-A738-4C60-AD61-127340F006F1}" dt="2022-12-30T01:15:41.329" v="1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D9B9074D-A738-4C60-AD61-127340F006F1}" dt="2022-12-30T01:15:41.329" v="1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D9B9074D-A738-4C60-AD61-127340F006F1}" dt="2022-12-30T01:15:47.296" v="2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D9B9074D-A738-4C60-AD61-127340F006F1}" dt="2022-12-30T01:15:47.296" v="2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D9B9074D-A738-4C60-AD61-127340F006F1}" dt="2022-12-30T01:15:47.296" v="2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D9B9074D-A738-4C60-AD61-127340F006F1}" dt="2022-12-30T01:15:47.296" v="2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D9B9074D-A738-4C60-AD61-127340F006F1}" dt="2022-12-30T01:15:47.296" v="2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D9B9074D-A738-4C60-AD61-127340F006F1}" dt="2022-12-30T01:15:47.296" v="2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D9B9074D-A738-4C60-AD61-127340F006F1}" dt="2022-12-30T01:15:47.296" v="2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D9B9074D-A738-4C60-AD61-127340F006F1}" dt="2022-12-30T01:15:47.296" v="2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D9B9074D-A738-4C60-AD61-127340F006F1}" dt="2022-12-30T01:15:47.296" v="2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D9B9074D-A738-4C60-AD61-127340F006F1}" dt="2022-12-30T01:15:47.296" v="2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D9B9074D-A738-4C60-AD61-127340F006F1}" dt="2022-12-30T01:15:47.296" v="2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D9B9074D-A738-4C60-AD61-127340F006F1}" dt="2022-12-30T01:15:51.161" v="3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D9B9074D-A738-4C60-AD61-127340F006F1}" dt="2022-12-30T01:15:51.161" v="3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D9B9074D-A738-4C60-AD61-127340F006F1}" dt="2022-12-30T01:15:51.161" v="3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D9B9074D-A738-4C60-AD61-127340F006F1}" dt="2022-12-30T01:15:51.161" v="3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D9B9074D-A738-4C60-AD61-127340F006F1}" dt="2022-12-30T01:15:51.161" v="3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D9B9074D-A738-4C60-AD61-127340F006F1}" dt="2022-12-30T01:15:56.437" v="4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D9B9074D-A738-4C60-AD61-127340F006F1}" dt="2022-12-30T01:15:56.437" v="4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D9B9074D-A738-4C60-AD61-127340F006F1}" dt="2022-12-30T01:15:56.437" v="4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D9B9074D-A738-4C60-AD61-127340F006F1}" dt="2022-12-30T01:15:56.437" v="4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D9B9074D-A738-4C60-AD61-127340F006F1}" dt="2022-12-30T01:15:56.437" v="4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D9B9074D-A738-4C60-AD61-127340F006F1}" dt="2022-12-30T01:15:56.437" v="4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D9B9074D-A738-4C60-AD61-127340F006F1}" dt="2022-12-30T01:15:56.437" v="4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D9B9074D-A738-4C60-AD61-127340F006F1}" dt="2022-12-30T01:15:56.437" v="4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D9B9074D-A738-4C60-AD61-127340F006F1}" dt="2022-12-30T01:15:56.437" v="4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D9B9074D-A738-4C60-AD61-127340F006F1}" dt="2022-12-30T01:15:56.437" v="4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D9B9074D-A738-4C60-AD61-127340F006F1}" dt="2022-12-30T01:15:56.437" v="4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D9B9074D-A738-4C60-AD61-127340F006F1}" dt="2022-12-30T01:16:00.546" v="5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D9B9074D-A738-4C60-AD61-127340F006F1}" dt="2022-12-30T01:16:00.546" v="5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D9B9074D-A738-4C60-AD61-127340F006F1}" dt="2022-12-30T01:16:00.546" v="5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D9B9074D-A738-4C60-AD61-127340F006F1}" dt="2022-12-30T01:16:00.546" v="5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D9B9074D-A738-4C60-AD61-127340F006F1}" dt="2022-12-30T01:16:00.546" v="5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D9B9074D-A738-4C60-AD61-127340F006F1}" dt="2022-12-30T01:16:05.176" v="6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D9B9074D-A738-4C60-AD61-127340F006F1}" dt="2022-12-30T01:16:05.176" v="6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D9B9074D-A738-4C60-AD61-127340F006F1}" dt="2022-12-30T01:16:05.176" v="6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D9B9074D-A738-4C60-AD61-127340F006F1}" dt="2022-12-30T01:16:05.176" v="6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D9B9074D-A738-4C60-AD61-127340F006F1}" dt="2022-12-30T01:16:05.176" v="6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D9B9074D-A738-4C60-AD61-127340F006F1}" dt="2022-12-30T01:16:05.176" v="6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D9B9074D-A738-4C60-AD61-127340F006F1}" dt="2022-12-30T01:16:05.176" v="6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D9B9074D-A738-4C60-AD61-127340F006F1}" dt="2022-12-30T01:16:05.176" v="6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D9B9074D-A738-4C60-AD61-127340F006F1}" dt="2022-12-30T01:16:05.176" v="6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D9B9074D-A738-4C60-AD61-127340F006F1}" dt="2022-12-30T01:16:05.176" v="6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D9B9074D-A738-4C60-AD61-127340F006F1}" dt="2022-12-30T01:16:05.176" v="6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D9B9074D-A738-4C60-AD61-127340F006F1}" dt="2022-12-30T01:16:07.850" v="7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D9B9074D-A738-4C60-AD61-127340F006F1}" dt="2022-12-30T01:16:07.850" v="7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D9B9074D-A738-4C60-AD61-127340F006F1}" dt="2022-12-30T01:16:07.850" v="7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D9B9074D-A738-4C60-AD61-127340F006F1}" dt="2022-12-30T01:16:07.850" v="7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D9B9074D-A738-4C60-AD61-127340F006F1}" dt="2022-12-30T01:16:07.850" v="7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7663806" cy="425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the Senior Adult Men 1 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7728582"/>
            <a:ext cx="6098293" cy="25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Senior Adult</a:t>
            </a:r>
          </a:p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Men 1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2221154"/>
            <a:ext cx="11019830" cy="5844692"/>
            <a:chOff x="0" y="0"/>
            <a:chExt cx="14693107" cy="77929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4693107" cy="6179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Senior Adult Men 1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042733"/>
              <a:ext cx="14693107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894901"/>
            <a:ext cx="12645637" cy="7037727"/>
            <a:chOff x="0" y="0"/>
            <a:chExt cx="16860849" cy="9383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415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2001"/>
                </a:lnSpc>
              </a:pPr>
              <a:r>
                <a:rPr lang="en-US" sz="12501">
                  <a:solidFill>
                    <a:srgbClr val="FFFFFF"/>
                  </a:solidFill>
                  <a:latin typeface="Avenir LT Std 1 Bold"/>
                </a:rPr>
                <a:t>SENIOR ADULT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MEN 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482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Avenir LT Std 1</vt:lpstr>
      <vt:lpstr>Avenir LT Std 2</vt:lpstr>
      <vt:lpstr>Arial</vt:lpstr>
      <vt:lpstr>Avenir LT Std 1 Bold</vt:lpstr>
      <vt:lpstr>Calibri</vt:lpstr>
      <vt:lpstr>Aileron Regular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2022-12-30T01:16:35Z</dcterms:modified>
  <dc:identifier>DAFUwcRJFD4</dc:identifier>
</cp:coreProperties>
</file>