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83" r:id="rId3"/>
    <p:sldId id="300" r:id="rId4"/>
    <p:sldId id="317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4A07332B-3223-40E1-94F4-EEBE82977D78}"/>
    <pc:docChg chg="delSld modSld">
      <pc:chgData name="Monica Greene" userId="580d4f7b-22ab-4bed-a08a-0b25eeeaced9" providerId="ADAL" clId="{4A07332B-3223-40E1-94F4-EEBE82977D78}" dt="2022-12-30T01:17:53.282" v="13" actId="20577"/>
      <pc:docMkLst>
        <pc:docMk/>
      </pc:docMkLst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4A07332B-3223-40E1-94F4-EEBE82977D78}" dt="2022-12-30T01:17:03.943" v="0" actId="47"/>
        <pc:sldMkLst>
          <pc:docMk/>
          <pc:sldMk cId="0" sldId="265"/>
        </pc:sldMkLst>
      </pc:sldChg>
      <pc:sldChg chg="modSp mod">
        <pc:chgData name="Monica Greene" userId="580d4f7b-22ab-4bed-a08a-0b25eeeaced9" providerId="ADAL" clId="{4A07332B-3223-40E1-94F4-EEBE82977D78}" dt="2022-12-30T01:17:53.282" v="13" actId="20577"/>
        <pc:sldMkLst>
          <pc:docMk/>
          <pc:sldMk cId="0" sldId="266"/>
        </pc:sldMkLst>
        <pc:spChg chg="mod">
          <ac:chgData name="Monica Greene" userId="580d4f7b-22ab-4bed-a08a-0b25eeeaced9" providerId="ADAL" clId="{4A07332B-3223-40E1-94F4-EEBE82977D78}" dt="2022-12-30T01:17:53.282" v="13" actId="20577"/>
          <ac:spMkLst>
            <pc:docMk/>
            <pc:sldMk cId="0" sldId="266"/>
            <ac:spMk id="5" creationId="{00000000-0000-0000-0000-000000000000}"/>
          </ac:spMkLst>
        </pc:spChg>
      </pc:sldChg>
      <pc:sldChg chg="del">
        <pc:chgData name="Monica Greene" userId="580d4f7b-22ab-4bed-a08a-0b25eeeaced9" providerId="ADAL" clId="{4A07332B-3223-40E1-94F4-EEBE82977D78}" dt="2022-12-30T01:17:06.723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4A07332B-3223-40E1-94F4-EEBE82977D78}" dt="2022-12-30T01:17:06.723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4A07332B-3223-40E1-94F4-EEBE82977D78}" dt="2022-12-30T01:17:06.723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4A07332B-3223-40E1-94F4-EEBE82977D78}" dt="2022-12-30T01:17:06.723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4A07332B-3223-40E1-94F4-EEBE82977D78}" dt="2022-12-30T01:17:06.723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4A07332B-3223-40E1-94F4-EEBE82977D78}" dt="2022-12-30T01:17:06.723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4A07332B-3223-40E1-94F4-EEBE82977D78}" dt="2022-12-30T01:17:10.693" v="2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4A07332B-3223-40E1-94F4-EEBE82977D78}" dt="2022-12-30T01:17:15.099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4A07332B-3223-40E1-94F4-EEBE82977D78}" dt="2022-12-30T01:17:15.099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4A07332B-3223-40E1-94F4-EEBE82977D78}" dt="2022-12-30T01:17:15.099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4A07332B-3223-40E1-94F4-EEBE82977D78}" dt="2022-12-30T01:17:15.099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4A07332B-3223-40E1-94F4-EEBE82977D78}" dt="2022-12-30T01:17:15.099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4A07332B-3223-40E1-94F4-EEBE82977D78}" dt="2022-12-30T01:17:15.099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4A07332B-3223-40E1-94F4-EEBE82977D78}" dt="2022-12-30T01:17:20.560" v="4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4A07332B-3223-40E1-94F4-EEBE82977D78}" dt="2022-12-30T01:17:23.474" v="5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4A07332B-3223-40E1-94F4-EEBE82977D78}" dt="2022-12-30T01:17:23.474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4A07332B-3223-40E1-94F4-EEBE82977D78}" dt="2022-12-30T01:17:23.474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4A07332B-3223-40E1-94F4-EEBE82977D78}" dt="2022-12-30T01:17:23.474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4A07332B-3223-40E1-94F4-EEBE82977D78}" dt="2022-12-30T01:17:23.474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4A07332B-3223-40E1-94F4-EEBE82977D78}" dt="2022-12-30T01:17:23.474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4A07332B-3223-40E1-94F4-EEBE82977D78}" dt="2022-12-30T01:17:27.641" v="6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4A07332B-3223-40E1-94F4-EEBE82977D78}" dt="2022-12-30T01:17:31.032" v="7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4A07332B-3223-40E1-94F4-EEBE82977D78}" dt="2022-12-30T01:17:31.032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4A07332B-3223-40E1-94F4-EEBE82977D78}" dt="2022-12-30T01:17:31.032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4A07332B-3223-40E1-94F4-EEBE82977D78}" dt="2022-12-30T01:17:31.032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4A07332B-3223-40E1-94F4-EEBE82977D78}" dt="2022-12-30T01:17:31.032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4A07332B-3223-40E1-94F4-EEBE82977D78}" dt="2022-12-30T01:17:31.032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826769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the Senior Adult Couples 2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Senior 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Couples 2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1673467"/>
            <a:ext cx="10440048" cy="6940067"/>
            <a:chOff x="0" y="0"/>
            <a:chExt cx="13920063" cy="92534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763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Senior Adult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Couples 2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032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894901"/>
            <a:ext cx="12645637" cy="7037727"/>
            <a:chOff x="0" y="0"/>
            <a:chExt cx="16860849" cy="9383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4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2001"/>
                </a:lnSpc>
              </a:pPr>
              <a:r>
                <a:rPr lang="en-US" sz="12501">
                  <a:solidFill>
                    <a:srgbClr val="FFFFFF"/>
                  </a:solidFill>
                  <a:latin typeface="Avenir LT Std 1 Bold"/>
                </a:rPr>
                <a:t>SENIOR 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COUPLES 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82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 Regular</vt:lpstr>
      <vt:lpstr>Avenir LT Std 2</vt:lpstr>
      <vt:lpstr>Arial</vt:lpstr>
      <vt:lpstr>Calibri</vt:lpstr>
      <vt:lpstr>Avenir LT Std 1</vt:lpstr>
      <vt:lpstr>Avenir LT Std 1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2022-12-30T01:18:10Z</dcterms:modified>
  <dc:identifier>DAFUwcRJFD4</dc:identifier>
</cp:coreProperties>
</file>