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80" r:id="rId3"/>
    <p:sldId id="297" r:id="rId4"/>
    <p:sldId id="314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8447EFA1-7D0D-4D74-97AE-6AC75B08D061}"/>
    <pc:docChg chg="delSld">
      <pc:chgData name="Monica Greene" userId="580d4f7b-22ab-4bed-a08a-0b25eeeaced9" providerId="ADAL" clId="{8447EFA1-7D0D-4D74-97AE-6AC75B08D061}" dt="2022-12-30T01:07:28.160" v="7" actId="47"/>
      <pc:docMkLst>
        <pc:docMk/>
      </pc:docMkLst>
      <pc:sldChg chg="del">
        <pc:chgData name="Monica Greene" userId="580d4f7b-22ab-4bed-a08a-0b25eeeaced9" providerId="ADAL" clId="{8447EFA1-7D0D-4D74-97AE-6AC75B08D061}" dt="2022-12-30T01:06:58.402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8447EFA1-7D0D-4D74-97AE-6AC75B08D061}" dt="2022-12-30T01:06:58.402" v="0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8447EFA1-7D0D-4D74-97AE-6AC75B08D061}" dt="2022-12-30T01:06:58.402" v="0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8447EFA1-7D0D-4D74-97AE-6AC75B08D061}" dt="2022-12-30T01:06:58.402" v="0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8447EFA1-7D0D-4D74-97AE-6AC75B08D061}" dt="2022-12-30T01:06:58.402" v="0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8447EFA1-7D0D-4D74-97AE-6AC75B08D061}" dt="2022-12-30T01:06:58.402" v="0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8447EFA1-7D0D-4D74-97AE-6AC75B08D061}" dt="2022-12-30T01:06:58.402" v="0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8447EFA1-7D0D-4D74-97AE-6AC75B08D061}" dt="2022-12-30T01:07:02.836" v="1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8447EFA1-7D0D-4D74-97AE-6AC75B08D061}" dt="2022-12-30T01:07:02.836" v="1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8447EFA1-7D0D-4D74-97AE-6AC75B08D061}" dt="2022-12-30T01:07:02.836" v="1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8447EFA1-7D0D-4D74-97AE-6AC75B08D061}" dt="2022-12-30T01:07:02.836" v="1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8447EFA1-7D0D-4D74-97AE-6AC75B08D061}" dt="2022-12-30T01:07:02.836" v="1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8447EFA1-7D0D-4D74-97AE-6AC75B08D061}" dt="2022-12-30T01:07:02.836" v="1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8447EFA1-7D0D-4D74-97AE-6AC75B08D061}" dt="2022-12-30T01:07:02.836" v="1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8447EFA1-7D0D-4D74-97AE-6AC75B08D061}" dt="2022-12-30T01:07:02.836" v="1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8447EFA1-7D0D-4D74-97AE-6AC75B08D061}" dt="2022-12-30T01:07:02.836" v="1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8447EFA1-7D0D-4D74-97AE-6AC75B08D061}" dt="2022-12-30T01:07:09.655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8447EFA1-7D0D-4D74-97AE-6AC75B08D061}" dt="2022-12-30T01:07:09.655" v="2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8447EFA1-7D0D-4D74-97AE-6AC75B08D061}" dt="2022-12-30T01:07:09.655" v="2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8447EFA1-7D0D-4D74-97AE-6AC75B08D061}" dt="2022-12-30T01:07:09.655" v="2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8447EFA1-7D0D-4D74-97AE-6AC75B08D061}" dt="2022-12-30T01:07:09.655" v="2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8447EFA1-7D0D-4D74-97AE-6AC75B08D061}" dt="2022-12-30T01:07:09.655" v="2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8447EFA1-7D0D-4D74-97AE-6AC75B08D061}" dt="2022-12-30T01:07:09.655" v="2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8447EFA1-7D0D-4D74-97AE-6AC75B08D061}" dt="2022-12-30T01:07:13.687" v="3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8447EFA1-7D0D-4D74-97AE-6AC75B08D061}" dt="2022-12-30T01:07:13.687" v="3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8447EFA1-7D0D-4D74-97AE-6AC75B08D061}" dt="2022-12-30T01:07:13.687" v="3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8447EFA1-7D0D-4D74-97AE-6AC75B08D061}" dt="2022-12-30T01:07:13.687" v="3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8447EFA1-7D0D-4D74-97AE-6AC75B08D061}" dt="2022-12-30T01:07:13.687" v="3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8447EFA1-7D0D-4D74-97AE-6AC75B08D061}" dt="2022-12-30T01:07:13.687" v="3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8447EFA1-7D0D-4D74-97AE-6AC75B08D061}" dt="2022-12-30T01:07:13.687" v="3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8447EFA1-7D0D-4D74-97AE-6AC75B08D061}" dt="2022-12-30T01:07:13.687" v="3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8447EFA1-7D0D-4D74-97AE-6AC75B08D061}" dt="2022-12-30T01:07:13.687" v="3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8447EFA1-7D0D-4D74-97AE-6AC75B08D061}" dt="2022-12-30T01:07:17.151" v="4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8447EFA1-7D0D-4D74-97AE-6AC75B08D061}" dt="2022-12-30T01:07:17.151" v="4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8447EFA1-7D0D-4D74-97AE-6AC75B08D061}" dt="2022-12-30T01:07:17.151" v="4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8447EFA1-7D0D-4D74-97AE-6AC75B08D061}" dt="2022-12-30T01:07:17.151" v="4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8447EFA1-7D0D-4D74-97AE-6AC75B08D061}" dt="2022-12-30T01:07:17.151" v="4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8447EFA1-7D0D-4D74-97AE-6AC75B08D061}" dt="2022-12-30T01:07:17.151" v="4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8447EFA1-7D0D-4D74-97AE-6AC75B08D061}" dt="2022-12-30T01:07:17.151" v="4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8447EFA1-7D0D-4D74-97AE-6AC75B08D061}" dt="2022-12-30T01:07:21.321" v="5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8447EFA1-7D0D-4D74-97AE-6AC75B08D061}" dt="2022-12-30T01:07:21.321" v="5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8447EFA1-7D0D-4D74-97AE-6AC75B08D061}" dt="2022-12-30T01:07:21.321" v="5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8447EFA1-7D0D-4D74-97AE-6AC75B08D061}" dt="2022-12-30T01:07:21.321" v="5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8447EFA1-7D0D-4D74-97AE-6AC75B08D061}" dt="2022-12-30T01:07:21.321" v="5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8447EFA1-7D0D-4D74-97AE-6AC75B08D061}" dt="2022-12-30T01:07:21.321" v="5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8447EFA1-7D0D-4D74-97AE-6AC75B08D061}" dt="2022-12-30T01:07:21.321" v="5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8447EFA1-7D0D-4D74-97AE-6AC75B08D061}" dt="2022-12-30T01:07:21.321" v="5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8447EFA1-7D0D-4D74-97AE-6AC75B08D061}" dt="2022-12-30T01:07:21.321" v="5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8447EFA1-7D0D-4D74-97AE-6AC75B08D061}" dt="2022-12-30T01:07:24.860" v="6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8447EFA1-7D0D-4D74-97AE-6AC75B08D061}" dt="2022-12-30T01:07:24.860" v="6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8447EFA1-7D0D-4D74-97AE-6AC75B08D061}" dt="2022-12-30T01:07:24.860" v="6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8447EFA1-7D0D-4D74-97AE-6AC75B08D061}" dt="2022-12-30T01:07:24.860" v="6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8447EFA1-7D0D-4D74-97AE-6AC75B08D061}" dt="2022-12-30T01:07:24.860" v="6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8447EFA1-7D0D-4D74-97AE-6AC75B08D061}" dt="2022-12-30T01:07:24.860" v="6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8447EFA1-7D0D-4D74-97AE-6AC75B08D061}" dt="2022-12-30T01:07:24.860" v="6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8447EFA1-7D0D-4D74-97AE-6AC75B08D061}" dt="2022-12-30T01:07:28.160" v="7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8447EFA1-7D0D-4D74-97AE-6AC75B08D061}" dt="2022-12-30T01:07:28.160" v="7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8447EFA1-7D0D-4D74-97AE-6AC75B08D061}" dt="2022-12-30T01:07:28.160" v="7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8447EFA1-7D0D-4D74-97AE-6AC75B08D061}" dt="2022-12-30T01:07:28.160" v="7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8447EFA1-7D0D-4D74-97AE-6AC75B08D061}" dt="2022-12-30T01:07:28.160" v="7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8447EFA1-7D0D-4D74-97AE-6AC75B08D061}" dt="2022-12-30T01:07:28.160" v="7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8447EFA1-7D0D-4D74-97AE-6AC75B08D061}" dt="2022-12-30T01:07:28.160" v="7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8447EFA1-7D0D-4D74-97AE-6AC75B08D061}" dt="2022-12-30T01:07:28.160" v="7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8447EFA1-7D0D-4D74-97AE-6AC75B08D061}" dt="2022-12-30T01:07:28.160" v="7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7663806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the 55+ Men 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8976357"/>
            <a:ext cx="6098293" cy="13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55+ Men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2221154"/>
            <a:ext cx="10440048" cy="5844692"/>
            <a:chOff x="0" y="0"/>
            <a:chExt cx="13920063" cy="77929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617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55+ Men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0427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752026"/>
            <a:ext cx="12645637" cy="7323477"/>
            <a:chOff x="0" y="0"/>
            <a:chExt cx="16860849" cy="9764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796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55+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MEN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63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Avenir LT Std 1 Bold</vt:lpstr>
      <vt:lpstr>Arial</vt:lpstr>
      <vt:lpstr>Aileron Regular</vt:lpstr>
      <vt:lpstr>Avenir LT Std 2</vt:lpstr>
      <vt:lpstr>Calibri</vt:lpstr>
      <vt:lpstr>Avenir LT Std 1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2022-12-30T01:07:37Z</dcterms:modified>
  <dc:identifier>DAFUwcRJFD4</dc:identifier>
</cp:coreProperties>
</file>