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78" r:id="rId3"/>
    <p:sldId id="295" r:id="rId4"/>
    <p:sldId id="312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58DBBCDB-A968-4A14-B07F-96F77BD24F5C}"/>
    <pc:docChg chg="delSld">
      <pc:chgData name="Monica Greene" userId="580d4f7b-22ab-4bed-a08a-0b25eeeaced9" providerId="ADAL" clId="{58DBBCDB-A968-4A14-B07F-96F77BD24F5C}" dt="2022-12-30T01:03:51.996" v="8" actId="47"/>
      <pc:docMkLst>
        <pc:docMk/>
      </pc:docMkLst>
      <pc:sldChg chg="del">
        <pc:chgData name="Monica Greene" userId="580d4f7b-22ab-4bed-a08a-0b25eeeaced9" providerId="ADAL" clId="{58DBBCDB-A968-4A14-B07F-96F77BD24F5C}" dt="2022-12-30T01:03:23.108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58DBBCDB-A968-4A14-B07F-96F77BD24F5C}" dt="2022-12-30T01:03:23.108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58DBBCDB-A968-4A14-B07F-96F77BD24F5C}" dt="2022-12-30T01:03:23.108" v="0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58DBBCDB-A968-4A14-B07F-96F77BD24F5C}" dt="2022-12-30T01:03:23.108" v="0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58DBBCDB-A968-4A14-B07F-96F77BD24F5C}" dt="2022-12-30T01:03:24.763" v="1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58DBBCDB-A968-4A14-B07F-96F77BD24F5C}" dt="2022-12-30T01:03:28.320" v="2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58DBBCDB-A968-4A14-B07F-96F77BD24F5C}" dt="2022-12-30T01:03:32.139" v="3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58DBBCDB-A968-4A14-B07F-96F77BD24F5C}" dt="2022-12-30T01:03:32.139" v="3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58DBBCDB-A968-4A14-B07F-96F77BD24F5C}" dt="2022-12-30T01:03:32.139" v="3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58DBBCDB-A968-4A14-B07F-96F77BD24F5C}" dt="2022-12-30T01:03:32.139" v="3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58DBBCDB-A968-4A14-B07F-96F77BD24F5C}" dt="2022-12-30T01:03:32.139" v="3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58DBBCDB-A968-4A14-B07F-96F77BD24F5C}" dt="2022-12-30T01:03:36.305" v="4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58DBBCDB-A968-4A14-B07F-96F77BD24F5C}" dt="2022-12-30T01:03:41.967" v="5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58DBBCDB-A968-4A14-B07F-96F77BD24F5C}" dt="2022-12-30T01:03:41.967" v="5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58DBBCDB-A968-4A14-B07F-96F77BD24F5C}" dt="2022-12-30T01:03:41.967" v="5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58DBBCDB-A968-4A14-B07F-96F77BD24F5C}" dt="2022-12-30T01:03:41.967" v="5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58DBBCDB-A968-4A14-B07F-96F77BD24F5C}" dt="2022-12-30T01:03:41.967" v="5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58DBBCDB-A968-4A14-B07F-96F77BD24F5C}" dt="2022-12-30T01:03:45.585" v="6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58DBBCDB-A968-4A14-B07F-96F77BD24F5C}" dt="2022-12-30T01:03:48.636" v="7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58DBBCDB-A968-4A14-B07F-96F77BD24F5C}" dt="2022-12-30T01:03:48.636" v="7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58DBBCDB-A968-4A14-B07F-96F77BD24F5C}" dt="2022-12-30T01:03:48.636" v="7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58DBBCDB-A968-4A14-B07F-96F77BD24F5C}" dt="2022-12-30T01:03:48.636" v="7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58DBBCDB-A968-4A14-B07F-96F77BD24F5C}" dt="2022-12-30T01:03:48.636" v="7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58DBBCDB-A968-4A14-B07F-96F77BD24F5C}" dt="2022-12-30T01:03:51.996" v="8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Adult Women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8976357"/>
            <a:ext cx="6098293" cy="13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Adult Women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0440048" cy="5844692"/>
            <a:chOff x="0" y="0"/>
            <a:chExt cx="13920063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Adult Women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752026"/>
            <a:ext cx="12645637" cy="7323477"/>
            <a:chOff x="0" y="0"/>
            <a:chExt cx="16860849" cy="9764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796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WOMEN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LT Std 1 Bold</vt:lpstr>
      <vt:lpstr>Avenir LT Std 1</vt:lpstr>
      <vt:lpstr>Arial</vt:lpstr>
      <vt:lpstr>Aileron Regular</vt:lpstr>
      <vt:lpstr>Avenir LT Std 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2022-12-30T01:04:00Z</dcterms:modified>
  <dc:identifier>DAFUwcRJFD4</dc:identifier>
</cp:coreProperties>
</file>