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77" r:id="rId3"/>
    <p:sldId id="294" r:id="rId4"/>
    <p:sldId id="311" r:id="rId5"/>
  </p:sldIdLst>
  <p:sldSz cx="18288000" cy="10287000"/>
  <p:notesSz cx="6858000" cy="9144000"/>
  <p:embeddedFontLst>
    <p:embeddedFont>
      <p:font typeface="Aileron Regular" panose="020B0604020202020204" charset="0"/>
      <p:regular r:id="rId6"/>
    </p:embeddedFont>
    <p:embeddedFont>
      <p:font typeface="Avenir LT Std 1" panose="020B0604020202020204" charset="0"/>
      <p:regular r:id="rId7"/>
    </p:embeddedFont>
    <p:embeddedFont>
      <p:font typeface="Avenir LT Std 2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0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ca Greene" userId="580d4f7b-22ab-4bed-a08a-0b25eeeaced9" providerId="ADAL" clId="{2EA6CDFD-5264-4EA3-85E2-D492A35EE4BC}"/>
    <pc:docChg chg="delSld">
      <pc:chgData name="Monica Greene" userId="580d4f7b-22ab-4bed-a08a-0b25eeeaced9" providerId="ADAL" clId="{2EA6CDFD-5264-4EA3-85E2-D492A35EE4BC}" dt="2022-12-30T01:02:56.742" v="7" actId="47"/>
      <pc:docMkLst>
        <pc:docMk/>
      </pc:docMkLst>
      <pc:sldChg chg="del">
        <pc:chgData name="Monica Greene" userId="580d4f7b-22ab-4bed-a08a-0b25eeeaced9" providerId="ADAL" clId="{2EA6CDFD-5264-4EA3-85E2-D492A35EE4BC}" dt="2022-12-30T01:02:06.258" v="0" actId="47"/>
        <pc:sldMkLst>
          <pc:docMk/>
          <pc:sldMk cId="0" sldId="256"/>
        </pc:sldMkLst>
      </pc:sldChg>
      <pc:sldChg chg="del">
        <pc:chgData name="Monica Greene" userId="580d4f7b-22ab-4bed-a08a-0b25eeeaced9" providerId="ADAL" clId="{2EA6CDFD-5264-4EA3-85E2-D492A35EE4BC}" dt="2022-12-30T01:02:06.258" v="0" actId="47"/>
        <pc:sldMkLst>
          <pc:docMk/>
          <pc:sldMk cId="0" sldId="257"/>
        </pc:sldMkLst>
      </pc:sldChg>
      <pc:sldChg chg="del">
        <pc:chgData name="Monica Greene" userId="580d4f7b-22ab-4bed-a08a-0b25eeeaced9" providerId="ADAL" clId="{2EA6CDFD-5264-4EA3-85E2-D492A35EE4BC}" dt="2022-12-30T01:02:06.258" v="0" actId="47"/>
        <pc:sldMkLst>
          <pc:docMk/>
          <pc:sldMk cId="0" sldId="258"/>
        </pc:sldMkLst>
      </pc:sldChg>
      <pc:sldChg chg="del">
        <pc:chgData name="Monica Greene" userId="580d4f7b-22ab-4bed-a08a-0b25eeeaced9" providerId="ADAL" clId="{2EA6CDFD-5264-4EA3-85E2-D492A35EE4BC}" dt="2022-12-30T01:02:06.258" v="0" actId="47"/>
        <pc:sldMkLst>
          <pc:docMk/>
          <pc:sldMk cId="0" sldId="259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1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2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3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4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5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6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7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8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69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70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71"/>
        </pc:sldMkLst>
      </pc:sldChg>
      <pc:sldChg chg="del">
        <pc:chgData name="Monica Greene" userId="580d4f7b-22ab-4bed-a08a-0b25eeeaced9" providerId="ADAL" clId="{2EA6CDFD-5264-4EA3-85E2-D492A35EE4BC}" dt="2022-12-30T01:02:17.115" v="1" actId="47"/>
        <pc:sldMkLst>
          <pc:docMk/>
          <pc:sldMk cId="0" sldId="272"/>
        </pc:sldMkLst>
      </pc:sldChg>
      <pc:sldChg chg="del">
        <pc:chgData name="Monica Greene" userId="580d4f7b-22ab-4bed-a08a-0b25eeeaced9" providerId="ADAL" clId="{2EA6CDFD-5264-4EA3-85E2-D492A35EE4BC}" dt="2022-12-30T01:02:25.657" v="2" actId="47"/>
        <pc:sldMkLst>
          <pc:docMk/>
          <pc:sldMk cId="0" sldId="273"/>
        </pc:sldMkLst>
      </pc:sldChg>
      <pc:sldChg chg="del">
        <pc:chgData name="Monica Greene" userId="580d4f7b-22ab-4bed-a08a-0b25eeeaced9" providerId="ADAL" clId="{2EA6CDFD-5264-4EA3-85E2-D492A35EE4BC}" dt="2022-12-30T01:02:25.657" v="2" actId="47"/>
        <pc:sldMkLst>
          <pc:docMk/>
          <pc:sldMk cId="0" sldId="274"/>
        </pc:sldMkLst>
      </pc:sldChg>
      <pc:sldChg chg="del">
        <pc:chgData name="Monica Greene" userId="580d4f7b-22ab-4bed-a08a-0b25eeeaced9" providerId="ADAL" clId="{2EA6CDFD-5264-4EA3-85E2-D492A35EE4BC}" dt="2022-12-30T01:02:25.657" v="2" actId="47"/>
        <pc:sldMkLst>
          <pc:docMk/>
          <pc:sldMk cId="0" sldId="275"/>
        </pc:sldMkLst>
      </pc:sldChg>
      <pc:sldChg chg="del">
        <pc:chgData name="Monica Greene" userId="580d4f7b-22ab-4bed-a08a-0b25eeeaced9" providerId="ADAL" clId="{2EA6CDFD-5264-4EA3-85E2-D492A35EE4BC}" dt="2022-12-30T01:02:25.657" v="2" actId="47"/>
        <pc:sldMkLst>
          <pc:docMk/>
          <pc:sldMk cId="0" sldId="276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78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79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0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1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2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3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4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5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6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7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8"/>
        </pc:sldMkLst>
      </pc:sldChg>
      <pc:sldChg chg="del">
        <pc:chgData name="Monica Greene" userId="580d4f7b-22ab-4bed-a08a-0b25eeeaced9" providerId="ADAL" clId="{2EA6CDFD-5264-4EA3-85E2-D492A35EE4BC}" dt="2022-12-30T01:02:33.390" v="3" actId="47"/>
        <pc:sldMkLst>
          <pc:docMk/>
          <pc:sldMk cId="0" sldId="289"/>
        </pc:sldMkLst>
      </pc:sldChg>
      <pc:sldChg chg="del">
        <pc:chgData name="Monica Greene" userId="580d4f7b-22ab-4bed-a08a-0b25eeeaced9" providerId="ADAL" clId="{2EA6CDFD-5264-4EA3-85E2-D492A35EE4BC}" dt="2022-12-30T01:02:43.085" v="4" actId="47"/>
        <pc:sldMkLst>
          <pc:docMk/>
          <pc:sldMk cId="0" sldId="290"/>
        </pc:sldMkLst>
      </pc:sldChg>
      <pc:sldChg chg="del">
        <pc:chgData name="Monica Greene" userId="580d4f7b-22ab-4bed-a08a-0b25eeeaced9" providerId="ADAL" clId="{2EA6CDFD-5264-4EA3-85E2-D492A35EE4BC}" dt="2022-12-30T01:02:43.085" v="4" actId="47"/>
        <pc:sldMkLst>
          <pc:docMk/>
          <pc:sldMk cId="0" sldId="291"/>
        </pc:sldMkLst>
      </pc:sldChg>
      <pc:sldChg chg="del">
        <pc:chgData name="Monica Greene" userId="580d4f7b-22ab-4bed-a08a-0b25eeeaced9" providerId="ADAL" clId="{2EA6CDFD-5264-4EA3-85E2-D492A35EE4BC}" dt="2022-12-30T01:02:43.085" v="4" actId="47"/>
        <pc:sldMkLst>
          <pc:docMk/>
          <pc:sldMk cId="0" sldId="292"/>
        </pc:sldMkLst>
      </pc:sldChg>
      <pc:sldChg chg="del">
        <pc:chgData name="Monica Greene" userId="580d4f7b-22ab-4bed-a08a-0b25eeeaced9" providerId="ADAL" clId="{2EA6CDFD-5264-4EA3-85E2-D492A35EE4BC}" dt="2022-12-30T01:02:43.085" v="4" actId="47"/>
        <pc:sldMkLst>
          <pc:docMk/>
          <pc:sldMk cId="0" sldId="293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295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296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297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298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299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0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1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2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3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4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5"/>
        </pc:sldMkLst>
      </pc:sldChg>
      <pc:sldChg chg="del">
        <pc:chgData name="Monica Greene" userId="580d4f7b-22ab-4bed-a08a-0b25eeeaced9" providerId="ADAL" clId="{2EA6CDFD-5264-4EA3-85E2-D492A35EE4BC}" dt="2022-12-30T01:02:49.179" v="5" actId="47"/>
        <pc:sldMkLst>
          <pc:docMk/>
          <pc:sldMk cId="0" sldId="306"/>
        </pc:sldMkLst>
      </pc:sldChg>
      <pc:sldChg chg="del">
        <pc:chgData name="Monica Greene" userId="580d4f7b-22ab-4bed-a08a-0b25eeeaced9" providerId="ADAL" clId="{2EA6CDFD-5264-4EA3-85E2-D492A35EE4BC}" dt="2022-12-30T01:02:52.554" v="6" actId="47"/>
        <pc:sldMkLst>
          <pc:docMk/>
          <pc:sldMk cId="0" sldId="307"/>
        </pc:sldMkLst>
      </pc:sldChg>
      <pc:sldChg chg="del">
        <pc:chgData name="Monica Greene" userId="580d4f7b-22ab-4bed-a08a-0b25eeeaced9" providerId="ADAL" clId="{2EA6CDFD-5264-4EA3-85E2-D492A35EE4BC}" dt="2022-12-30T01:02:52.554" v="6" actId="47"/>
        <pc:sldMkLst>
          <pc:docMk/>
          <pc:sldMk cId="0" sldId="308"/>
        </pc:sldMkLst>
      </pc:sldChg>
      <pc:sldChg chg="del">
        <pc:chgData name="Monica Greene" userId="580d4f7b-22ab-4bed-a08a-0b25eeeaced9" providerId="ADAL" clId="{2EA6CDFD-5264-4EA3-85E2-D492A35EE4BC}" dt="2022-12-30T01:02:52.554" v="6" actId="47"/>
        <pc:sldMkLst>
          <pc:docMk/>
          <pc:sldMk cId="0" sldId="309"/>
        </pc:sldMkLst>
      </pc:sldChg>
      <pc:sldChg chg="del">
        <pc:chgData name="Monica Greene" userId="580d4f7b-22ab-4bed-a08a-0b25eeeaced9" providerId="ADAL" clId="{2EA6CDFD-5264-4EA3-85E2-D492A35EE4BC}" dt="2022-12-30T01:02:52.554" v="6" actId="47"/>
        <pc:sldMkLst>
          <pc:docMk/>
          <pc:sldMk cId="0" sldId="310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2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3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4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5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6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7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8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19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20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21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22"/>
        </pc:sldMkLst>
      </pc:sldChg>
      <pc:sldChg chg="del">
        <pc:chgData name="Monica Greene" userId="580d4f7b-22ab-4bed-a08a-0b25eeeaced9" providerId="ADAL" clId="{2EA6CDFD-5264-4EA3-85E2-D492A35EE4BC}" dt="2022-12-30T01:02:56.742" v="7" actId="47"/>
        <pc:sldMkLst>
          <pc:docMk/>
          <pc:sldMk cId="0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565" t="19999" r="4817"/>
          <a:stretch>
            <a:fillRect/>
          </a:stretch>
        </p:blipFill>
        <p:spPr>
          <a:xfrm>
            <a:off x="11296753" y="1028700"/>
            <a:ext cx="5958927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269880"/>
            <a:ext cx="450073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spc="30">
                <a:solidFill>
                  <a:srgbClr val="01426A"/>
                </a:solidFill>
                <a:latin typeface="Aileron Regular"/>
              </a:rPr>
              <a:t>Grab some refreshments and find a table.</a:t>
            </a:r>
          </a:p>
        </p:txBody>
      </p:sp>
      <p:sp>
        <p:nvSpPr>
          <p:cNvPr id="4" name="AutoShape 4"/>
          <p:cNvSpPr/>
          <p:nvPr/>
        </p:nvSpPr>
        <p:spPr>
          <a:xfrm>
            <a:off x="10420038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sp>
        <p:nvSpPr>
          <p:cNvPr id="5" name="TextBox 5"/>
          <p:cNvSpPr txBox="1"/>
          <p:nvPr/>
        </p:nvSpPr>
        <p:spPr>
          <a:xfrm>
            <a:off x="1028704" y="1634756"/>
            <a:ext cx="7663806" cy="3241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Welcome to</a:t>
            </a:r>
          </a:p>
          <a:p>
            <a:pPr>
              <a:lnSpc>
                <a:spcPts val="8000"/>
              </a:lnSpc>
            </a:pPr>
            <a:r>
              <a:rPr lang="en-US" sz="8000" spc="160">
                <a:solidFill>
                  <a:srgbClr val="01426A"/>
                </a:solidFill>
                <a:latin typeface="Avenir LT Std 1"/>
              </a:rPr>
              <a:t>the Adult Men Class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162480"/>
            <a:ext cx="766381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40"/>
              </a:lnSpc>
            </a:pPr>
            <a:r>
              <a:rPr lang="en-US" sz="3700" spc="136">
                <a:solidFill>
                  <a:srgbClr val="5589B5"/>
                </a:solidFill>
                <a:latin typeface="Avenir LT Std 1 Bold"/>
              </a:rPr>
              <a:t>January 8, 2023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0539559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865898" y="1224969"/>
            <a:ext cx="6098293" cy="598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00"/>
              </a:lnSpc>
            </a:pPr>
            <a:r>
              <a:rPr lang="en-US" sz="9500" spc="190">
                <a:solidFill>
                  <a:srgbClr val="FFFFFF"/>
                </a:solidFill>
                <a:latin typeface="Avenir LT Std 1 Bold"/>
              </a:rPr>
              <a:t>Welcome! Sign in and find a seat.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65898" y="8976357"/>
            <a:ext cx="6098293" cy="13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599" spc="65">
                <a:solidFill>
                  <a:srgbClr val="FFFFFF"/>
                </a:solidFill>
                <a:latin typeface="Avenir LT Std 2"/>
              </a:rPr>
              <a:t>Adult Men</a:t>
            </a: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40061" t="1368" r="356" b="1865"/>
          <a:stretch>
            <a:fillRect/>
          </a:stretch>
        </p:blipFill>
        <p:spPr>
          <a:xfrm>
            <a:off x="1905414" y="1028700"/>
            <a:ext cx="7600796" cy="822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01426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26537" t="22918" r="28950" b="28145"/>
          <a:stretch>
            <a:fillRect/>
          </a:stretch>
        </p:blipFill>
        <p:spPr>
          <a:xfrm>
            <a:off x="1148221" y="4311069"/>
            <a:ext cx="1514387" cy="1664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6319" b="9701"/>
          <a:stretch>
            <a:fillRect/>
          </a:stretch>
        </p:blipFill>
        <p:spPr>
          <a:xfrm rot="5383250">
            <a:off x="-3287116" y="2578326"/>
            <a:ext cx="11211471" cy="47820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6101285" y="2221154"/>
            <a:ext cx="10440048" cy="5844692"/>
            <a:chOff x="0" y="0"/>
            <a:chExt cx="13920063" cy="779292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575"/>
              <a:ext cx="13920063" cy="6179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Welcome to the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"/>
                </a:rPr>
                <a:t>Adult Men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Sunday School</a:t>
              </a:r>
            </a:p>
            <a:p>
              <a:pPr>
                <a:lnSpc>
                  <a:spcPts val="8640"/>
                </a:lnSpc>
              </a:pPr>
              <a:r>
                <a:rPr lang="en-US" sz="9000">
                  <a:solidFill>
                    <a:srgbClr val="01426A"/>
                  </a:solidFill>
                  <a:latin typeface="Avenir LT Std 1 Bold"/>
                </a:rPr>
                <a:t>Class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042733"/>
              <a:ext cx="13920063" cy="7501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70"/>
                </a:lnSpc>
              </a:pPr>
              <a:r>
                <a:rPr lang="en-US" sz="3099" spc="154">
                  <a:solidFill>
                    <a:srgbClr val="414041"/>
                  </a:solidFill>
                  <a:latin typeface="Avenir LT Std 2"/>
                </a:rPr>
                <a:t>PLEASE TAKE A SEAT AT ANY TABLE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54" r="13672"/>
          <a:stretch>
            <a:fillRect/>
          </a:stretch>
        </p:blipFill>
        <p:spPr>
          <a:xfrm>
            <a:off x="-2954107" y="-67309"/>
            <a:ext cx="7909159" cy="1035430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2996" y="4007350"/>
            <a:ext cx="1801142" cy="1923975"/>
            <a:chOff x="0" y="0"/>
            <a:chExt cx="2401522" cy="25653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01522" cy="2565300"/>
            </a:xfrm>
            <a:prstGeom prst="rect">
              <a:avLst/>
            </a:prstGeom>
            <a:solidFill>
              <a:srgbClr val="01426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97361" y="805990"/>
              <a:ext cx="1806800" cy="9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2466"/>
          <a:stretch>
            <a:fillRect/>
          </a:stretch>
        </p:blipFill>
        <p:spPr>
          <a:xfrm>
            <a:off x="1410830" y="3538424"/>
            <a:ext cx="2218886" cy="286182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289292" y="1752026"/>
            <a:ext cx="12645637" cy="7323477"/>
            <a:chOff x="0" y="0"/>
            <a:chExt cx="16860849" cy="9764636"/>
          </a:xfrm>
        </p:grpSpPr>
        <p:sp>
          <p:nvSpPr>
            <p:cNvPr id="8" name="TextBox 8"/>
            <p:cNvSpPr txBox="1"/>
            <p:nvPr/>
          </p:nvSpPr>
          <p:spPr>
            <a:xfrm>
              <a:off x="0" y="47625"/>
              <a:ext cx="16860849" cy="7796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05"/>
                </a:lnSpc>
              </a:pPr>
              <a:endParaRPr/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ADULT</a:t>
              </a:r>
            </a:p>
            <a:p>
              <a:pPr algn="ctr">
                <a:lnSpc>
                  <a:spcPts val="14305"/>
                </a:lnSpc>
              </a:pPr>
              <a:r>
                <a:rPr lang="en-US" sz="14901">
                  <a:solidFill>
                    <a:srgbClr val="FFFFFF"/>
                  </a:solidFill>
                  <a:latin typeface="Avenir LT Std 1 Bold"/>
                </a:rPr>
                <a:t>MEN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863070"/>
              <a:ext cx="16860849" cy="901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94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Aileron Regular</vt:lpstr>
      <vt:lpstr>Calibri</vt:lpstr>
      <vt:lpstr>Avenir LT Std 2</vt:lpstr>
      <vt:lpstr>Avenir LT Std 1 Bold</vt:lpstr>
      <vt:lpstr>Avenir LT Std 1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 Groups</dc:title>
  <dc:creator>Monica Greene</dc:creator>
  <cp:lastModifiedBy>Monica Greene</cp:lastModifiedBy>
  <cp:revision>1</cp:revision>
  <dcterms:created xsi:type="dcterms:W3CDTF">2006-08-16T00:00:00Z</dcterms:created>
  <dcterms:modified xsi:type="dcterms:W3CDTF">2022-12-30T01:03:04Z</dcterms:modified>
  <dc:identifier>DAFUwcRJFD4</dc:identifier>
</cp:coreProperties>
</file>