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4" r:id="rId3"/>
    <p:sldId id="291" r:id="rId4"/>
    <p:sldId id="308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BBFF7E64-F60D-4851-BC28-39C2B09F30C6}"/>
    <pc:docChg chg="delSld">
      <pc:chgData name="Monica Greene" userId="580d4f7b-22ab-4bed-a08a-0b25eeeaced9" providerId="ADAL" clId="{BBFF7E64-F60D-4851-BC28-39C2B09F30C6}" dt="2022-12-30T00:59:50.318" v="7" actId="47"/>
      <pc:docMkLst>
        <pc:docMk/>
      </pc:docMkLst>
      <pc:sldChg chg="del">
        <pc:chgData name="Monica Greene" userId="580d4f7b-22ab-4bed-a08a-0b25eeeaced9" providerId="ADAL" clId="{BBFF7E64-F60D-4851-BC28-39C2B09F30C6}" dt="2022-12-30T00:59:13.939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BBFF7E64-F60D-4851-BC28-39C2B09F30C6}" dt="2022-12-30T00:59:22.557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BBFF7E64-F60D-4851-BC28-39C2B09F30C6}" dt="2022-12-30T00:59:24.891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BBFF7E64-F60D-4851-BC28-39C2B09F30C6}" dt="2022-12-30T00:59:32.881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BBFF7E64-F60D-4851-BC28-39C2B09F30C6}" dt="2022-12-30T00:59:35.980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BBFF7E64-F60D-4851-BC28-39C2B09F30C6}" dt="2022-12-30T00:59:42.108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BBFF7E64-F60D-4851-BC28-39C2B09F30C6}" dt="2022-12-30T00:59:44.002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BBFF7E64-F60D-4851-BC28-39C2B09F30C6}" dt="2022-12-30T00:59:50.318" v="7" actId="47"/>
        <pc:sldMkLst>
          <pc:docMk/>
          <pc:sldMk cId="0" sldId="323"/>
        </pc:sldMkLst>
      </pc:sldChg>
    </pc:docChg>
  </pc:docChgLst>
  <pc:docChgLst>
    <pc:chgData name="Monica Greene" userId="580d4f7b-22ab-4bed-a08a-0b25eeeaced9" providerId="ADAL" clId="{38B3C2BF-8659-48B9-99C0-0C5927F7A3D2}"/>
    <pc:docChg chg="modSld">
      <pc:chgData name="Monica Greene" userId="580d4f7b-22ab-4bed-a08a-0b25eeeaced9" providerId="ADAL" clId="{38B3C2BF-8659-48B9-99C0-0C5927F7A3D2}" dt="2024-10-31T01:51:42.910" v="30" actId="6549"/>
      <pc:docMkLst>
        <pc:docMk/>
      </pc:docMkLst>
      <pc:sldChg chg="modSp mod">
        <pc:chgData name="Monica Greene" userId="580d4f7b-22ab-4bed-a08a-0b25eeeaced9" providerId="ADAL" clId="{38B3C2BF-8659-48B9-99C0-0C5927F7A3D2}" dt="2024-10-31T01:51:42.910" v="30" actId="6549"/>
        <pc:sldMkLst>
          <pc:docMk/>
          <pc:sldMk cId="0" sldId="257"/>
        </pc:sldMkLst>
        <pc:spChg chg="mod">
          <ac:chgData name="Monica Greene" userId="580d4f7b-22ab-4bed-a08a-0b25eeeaced9" providerId="ADAL" clId="{38B3C2BF-8659-48B9-99C0-0C5927F7A3D2}" dt="2024-10-31T01:51:42.910" v="30" actId="6549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College &amp; Career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November 3, 2024</a:t>
            </a:r>
            <a:endParaRPr lang="en-US" sz="3700" spc="136" dirty="0">
              <a:solidFill>
                <a:srgbClr val="5589B5"/>
              </a:solidFill>
              <a:latin typeface="Avenir LT Std 1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5024054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College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&amp; Career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College &amp; Career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COLLEGE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&amp; CAREER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Avenir LT Std 2</vt:lpstr>
      <vt:lpstr>Aileron Regular</vt:lpstr>
      <vt:lpstr>Avenir LT Std 1</vt:lpstr>
      <vt:lpstr>Avenir LT Std 1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2024-10-31T01:51:44Z</dcterms:modified>
  <dc:identifier>DAFUwcRJFD4</dc:identifier>
</cp:coreProperties>
</file>