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2"/>
  </p:normalViewPr>
  <p:slideViewPr>
    <p:cSldViewPr snapToGrid="0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92AB-0A4D-3F63-DA11-A83E9016E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D7D3C-1C4A-5337-EAC6-EACC0AD11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9D19-C9B5-E0EB-E612-B0138BA3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2D050-5157-454D-7417-EB72E419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A153-14E2-E998-D5BA-B14C1B11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0639-C17D-2D00-644E-BB450307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FB732-CBD2-03DB-0AC4-F5E347120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0A00-9CEE-C515-3786-F3D956CD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0F34-D6D0-E13B-D949-317A620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B5F1A-AA1B-A7AB-CA2D-E7AF4DF8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B6C0C-6F7E-87EE-F6EE-FB4B608DD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65D51-296C-2FC6-A072-6B9FB2761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BF60B-40FC-70D5-F1D3-54E1B929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5F04-66B7-53FC-1D67-464A8061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05464-D62A-045B-B1A1-027A622A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F329-3417-0798-A560-6BC855DC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A88B7-2D92-B048-D8F9-B48DD3E9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DD65-191C-3E51-26CE-6140BB30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E7F0E-6927-1A7E-753C-5E974F10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E1F58-2EA6-FA1D-341B-FA50A404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890E-1AE9-BE22-2A74-523522B9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E951C-EB30-6B2C-7616-3F4C663D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4B1B-DE64-2E74-AB5D-5BE2A67E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8B5DE-B6DB-FB3F-9F15-CA4A83DD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45234-502A-FC0B-01B9-F3433B09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7850-109A-67D6-403E-DE6826A1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035C4-071C-65A0-F5CF-4D9D8F7C0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4DF42-6EC8-6FB9-9FF2-E93C56ABE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2C221-3639-4E84-D80E-C9F2CC10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197DE-1259-F8ED-A019-D925D893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0E50A-8A8F-E25C-4B57-53C7A19C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9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7D03-6C36-61B0-F4F1-A6913365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56CA-0AF1-C65D-6AAF-BC1568612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8C93C-AE6C-BA27-8D1B-05AB843DB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61FA6-C580-7CFA-94BE-899CE7E6F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1F08B-BCA0-83F9-DB05-F096D79A7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4111B-EC66-B004-0930-9A677FB3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8A16F-A984-3967-B2CF-E56ECB47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6AFAC-8853-A8D2-D81F-996BC9D3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8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AEF4-E499-A928-3F91-24483EDF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599FA-C5A6-1A39-AE4C-76756B6F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5BAFB-490B-A1C2-16FF-E85FF838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F91AB-9566-C07C-C3E0-3B426BF9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F85CC-0C2B-E768-2979-4467509F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9F89E-C021-BA8E-1804-84D3F25D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BBFF-F0CA-77DF-DEE5-C469AB09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8B31-82F4-992C-0C9D-3AB910AE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C3E6-E249-7CDB-61BE-8B105C284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1BC26-E607-F520-4867-6AB2E6548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24CFE-43FE-0029-EDB6-2E0FFCD8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B94C5-0197-17E5-8A97-707C9CDC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24DEE-AF4B-9993-A75D-F115AEE2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3C9E-84BA-A644-E832-DFE5D037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48AEE-D56E-47D9-BC5A-FCD2984F9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217E6-1179-E573-2C47-9E130A5D7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14CAD-ECF7-B462-3F63-29DEFCF0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CFE72-333C-28E2-9BF0-DC504C0B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27B4C-DC89-09EE-C0B0-6C2E6C0F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8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1934C-25E5-95FD-D878-35EF67F2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42D18-AD2B-FC8A-285B-7BBA1655F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71C3-1790-7E9E-FB6D-D804512C6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E3A478-3021-9149-B573-EC479E72E1FD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31CC8-377D-8B06-CDB9-EBFBF48D4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63560-A670-DE8B-C5FA-7EF234989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AE88-95B5-A043-A1DB-FB38FF2D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6EB1-E680-820F-FCBF-20B7034C9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CB5C5-7E39-0DA3-7429-FACAA22DC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smiling and text on a blue background&#10;&#10;Description automatically generated">
            <a:extLst>
              <a:ext uri="{FF2B5EF4-FFF2-40B4-BE49-F238E27FC236}">
                <a16:creationId xmlns:a16="http://schemas.microsoft.com/office/drawing/2014/main" id="{C8E65F3C-3351-0A50-1DD0-8AA2DF39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4109-0489-2101-D168-D690CF2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and person with a picture of two people&#10;&#10;Description automatically generated">
            <a:extLst>
              <a:ext uri="{FF2B5EF4-FFF2-40B4-BE49-F238E27FC236}">
                <a16:creationId xmlns:a16="http://schemas.microsoft.com/office/drawing/2014/main" id="{943C1BBD-CEC9-39E7-3BC3-B1304098D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243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CA48-4AE6-D5F4-325A-8DB77040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7CA4FD22-0315-2ECB-14FF-5185105C2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170623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A0BC-DEB4-02CC-0E34-1028B8E8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914657C-197E-5D18-16C7-EED31D52C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649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EE4B-C847-30D8-D8F2-9B40D6D7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Content Placeholder 28" descr="A person in a blue shirt&#10;&#10;Description automatically generated">
            <a:extLst>
              <a:ext uri="{FF2B5EF4-FFF2-40B4-BE49-F238E27FC236}">
                <a16:creationId xmlns:a16="http://schemas.microsoft.com/office/drawing/2014/main" id="{707364CC-2113-1B77-68A5-B96594394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02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767A-F442-AA4C-61D0-1AA0B0A2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een and white poster with a couple of men&#10;&#10;Description automatically generated">
            <a:extLst>
              <a:ext uri="{FF2B5EF4-FFF2-40B4-BE49-F238E27FC236}">
                <a16:creationId xmlns:a16="http://schemas.microsoft.com/office/drawing/2014/main" id="{6EA431C1-C4F5-47B9-8709-9C87292D5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939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5307-888D-E57F-0C24-1D402236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E3BF971-FF3D-1A44-8B8F-E3A49B5F2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013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9088-9EE7-E389-6060-C5272B0D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and a child with a purple circle&#10;&#10;Description automatically generated">
            <a:extLst>
              <a:ext uri="{FF2B5EF4-FFF2-40B4-BE49-F238E27FC236}">
                <a16:creationId xmlns:a16="http://schemas.microsoft.com/office/drawing/2014/main" id="{C2AC4489-2193-3EC6-2C60-A7EA64AC8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516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01C-5DDC-658A-DDE0-8979A0B2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and white card with a group of people&#10;&#10;Description automatically generated">
            <a:extLst>
              <a:ext uri="{FF2B5EF4-FFF2-40B4-BE49-F238E27FC236}">
                <a16:creationId xmlns:a16="http://schemas.microsoft.com/office/drawing/2014/main" id="{79FD5E3D-A206-41C3-9D07-E2EBD5060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460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D749-4B7D-2B6C-CEE8-A39FAA65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hild in a white dress&#10;&#10;Description automatically generated">
            <a:extLst>
              <a:ext uri="{FF2B5EF4-FFF2-40B4-BE49-F238E27FC236}">
                <a16:creationId xmlns:a16="http://schemas.microsoft.com/office/drawing/2014/main" id="{7FF0031B-A8AF-8926-F5C2-65C25EEDD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200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4FE3-026F-5A7D-0C31-EB3BEBBB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urple and white poster with a person's face&#10;&#10;Description automatically generated">
            <a:extLst>
              <a:ext uri="{FF2B5EF4-FFF2-40B4-BE49-F238E27FC236}">
                <a16:creationId xmlns:a16="http://schemas.microsoft.com/office/drawing/2014/main" id="{F9B1FACC-833F-AE61-CFCF-DDCDA32FD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215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9E74-C6A7-9636-5534-93FB4655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BF5C791D-1798-922C-1664-325A2A453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06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Jeanie Collins</dc:creator>
  <cp:lastModifiedBy>Jeanie Collins</cp:lastModifiedBy>
  <cp:revision>1</cp:revision>
  <dcterms:created xsi:type="dcterms:W3CDTF">2025-04-04T14:44:46Z</dcterms:created>
  <dcterms:modified xsi:type="dcterms:W3CDTF">2025-04-04T14:56:18Z</dcterms:modified>
</cp:coreProperties>
</file>