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310" r:id="rId3"/>
    <p:sldId id="598" r:id="rId4"/>
    <p:sldId id="433" r:id="rId5"/>
    <p:sldId id="264" r:id="rId6"/>
    <p:sldId id="263" r:id="rId7"/>
    <p:sldId id="262" r:id="rId8"/>
    <p:sldId id="609" r:id="rId9"/>
    <p:sldId id="642" r:id="rId10"/>
    <p:sldId id="640" r:id="rId11"/>
    <p:sldId id="675" r:id="rId12"/>
    <p:sldId id="647" r:id="rId13"/>
    <p:sldId id="648" r:id="rId14"/>
    <p:sldId id="649" r:id="rId15"/>
    <p:sldId id="643" r:id="rId16"/>
    <p:sldId id="676" r:id="rId17"/>
    <p:sldId id="677" r:id="rId18"/>
    <p:sldId id="628" r:id="rId19"/>
    <p:sldId id="678" r:id="rId20"/>
    <p:sldId id="679" r:id="rId21"/>
    <p:sldId id="641" r:id="rId22"/>
    <p:sldId id="680" r:id="rId23"/>
    <p:sldId id="500" r:id="rId24"/>
    <p:sldId id="633" r:id="rId25"/>
    <p:sldId id="511" r:id="rId26"/>
    <p:sldId id="514" r:id="rId27"/>
    <p:sldId id="510" r:id="rId28"/>
    <p:sldId id="509" r:id="rId29"/>
    <p:sldId id="639" r:id="rId30"/>
    <p:sldId id="574" r:id="rId31"/>
    <p:sldId id="637" r:id="rId32"/>
    <p:sldId id="636" r:id="rId33"/>
    <p:sldId id="634" r:id="rId34"/>
    <p:sldId id="657"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16B"/>
    <a:srgbClr val="5788B4"/>
    <a:srgbClr val="E1D9CC"/>
    <a:srgbClr val="898150"/>
    <a:srgbClr val="738591"/>
    <a:srgbClr val="0D1E30"/>
    <a:srgbClr val="604A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0"/>
    <p:restoredTop sz="94686"/>
  </p:normalViewPr>
  <p:slideViewPr>
    <p:cSldViewPr snapToGrid="0">
      <p:cViewPr varScale="1">
        <p:scale>
          <a:sx n="84" d="100"/>
          <a:sy n="84" d="100"/>
        </p:scale>
        <p:origin x="200" y="728"/>
      </p:cViewPr>
      <p:guideLst/>
    </p:cSldViewPr>
  </p:slideViewPr>
  <p:notesTextViewPr>
    <p:cViewPr>
      <p:scale>
        <a:sx n="1" d="1"/>
        <a:sy n="1" d="1"/>
      </p:scale>
      <p:origin x="0" y="0"/>
    </p:cViewPr>
  </p:notesTextViewPr>
  <p:sorterViewPr>
    <p:cViewPr varScale="1">
      <p:scale>
        <a:sx n="1" d="1"/>
        <a:sy n="1" d="1"/>
      </p:scale>
      <p:origin x="0" y="-150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9B03E13-60FD-4D87-A279-D28CC311639C}" type="datetimeFigureOut">
              <a:rPr lang="en-US" smtClean="0"/>
              <a:t>5/1/25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DECFB00-1238-433F-A607-C53731C448EC}" type="slidenum">
              <a:rPr lang="en-US" smtClean="0"/>
              <a:t>‹#›</a:t>
            </a:fld>
            <a:endParaRPr lang="en-US"/>
          </a:p>
        </p:txBody>
      </p:sp>
    </p:spTree>
    <p:extLst>
      <p:ext uri="{BB962C8B-B14F-4D97-AF65-F5344CB8AC3E}">
        <p14:creationId xmlns:p14="http://schemas.microsoft.com/office/powerpoint/2010/main" val="297557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452606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99745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458848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9834854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585677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452444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9403838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2613496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2429139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414984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773559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87020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476472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330251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444867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307003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59693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068432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93985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17983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5270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425623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26763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747702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alphaModFix amt="24000"/>
            <a:extLst>
              <a:ext uri="{28A0092B-C50C-407E-A947-70E740481C1C}">
                <a14:useLocalDpi xmlns:a14="http://schemas.microsoft.com/office/drawing/2010/main"/>
              </a:ext>
            </a:extLst>
          </a:blip>
          <a:srcRect/>
          <a:stretch>
            <a:fillRect/>
          </a:stretch>
        </p:blipFill>
        <p:spPr>
          <a:xfrm>
            <a:off x="-585788" y="-179599"/>
            <a:ext cx="14006389" cy="721719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grpSp>
        <p:nvGrpSpPr>
          <p:cNvPr id="7" name="Group 7"/>
          <p:cNvGrpSpPr/>
          <p:nvPr/>
        </p:nvGrpSpPr>
        <p:grpSpPr>
          <a:xfrm>
            <a:off x="-719137" y="2074783"/>
            <a:ext cx="13763625" cy="3902053"/>
            <a:chOff x="-164957" y="3490315"/>
            <a:chExt cx="17025806" cy="6127322"/>
          </a:xfrm>
        </p:grpSpPr>
        <p:sp>
          <p:nvSpPr>
            <p:cNvPr id="8" name="TextBox 8"/>
            <p:cNvSpPr txBox="1"/>
            <p:nvPr/>
          </p:nvSpPr>
          <p:spPr>
            <a:xfrm>
              <a:off x="-164957" y="3490315"/>
              <a:ext cx="16860849" cy="4253004"/>
            </a:xfrm>
            <a:prstGeom prst="rect">
              <a:avLst/>
            </a:prstGeom>
          </p:spPr>
          <p:txBody>
            <a:bodyPr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a:ln>
                    <a:noFill/>
                  </a:ln>
                  <a:solidFill>
                    <a:schemeClr val="tx2"/>
                  </a:solidFill>
                  <a:effectLst/>
                  <a:uLnTx/>
                  <a:uFillTx/>
                  <a:latin typeface="Avenir LT Std 1 Bold"/>
                  <a:ea typeface="+mn-ea"/>
                  <a:cs typeface="+mn-cs"/>
                </a:rPr>
                <a:t>WELCOME TO</a:t>
              </a:r>
            </a:p>
            <a:p>
              <a:pPr marL="0" marR="0" lvl="0" indent="0" algn="ctr" defTabSz="609630" rtl="0" eaLnBrk="1" fontAlgn="auto" latinLnBrk="0" hangingPunct="1">
                <a:spcBef>
                  <a:spcPts val="0"/>
                </a:spcBef>
                <a:spcAft>
                  <a:spcPts val="0"/>
                </a:spcAft>
                <a:buClrTx/>
                <a:buSzTx/>
                <a:buFontTx/>
                <a:buNone/>
                <a:tabLst/>
                <a:defRPr/>
              </a:pPr>
              <a:r>
                <a:rPr kumimoji="0" lang="en-US" sz="8800" b="0" i="0" u="none" strike="noStrike" kern="1200" cap="none" spc="0" normalizeH="0" baseline="0" noProof="0" dirty="0">
                  <a:ln>
                    <a:noFill/>
                  </a:ln>
                  <a:solidFill>
                    <a:schemeClr val="tx2"/>
                  </a:solidFill>
                  <a:effectLst/>
                  <a:uLnTx/>
                  <a:uFillTx/>
                  <a:latin typeface="Avenir LT Std 1 Bold"/>
                  <a:ea typeface="+mn-ea"/>
                  <a:cs typeface="+mn-cs"/>
                </a:rPr>
                <a:t>SUNDAY SCHOOL</a:t>
              </a:r>
            </a:p>
          </p:txBody>
        </p:sp>
        <p:sp>
          <p:nvSpPr>
            <p:cNvPr id="9" name="TextBox 9"/>
            <p:cNvSpPr txBox="1"/>
            <p:nvPr/>
          </p:nvSpPr>
          <p:spPr>
            <a:xfrm>
              <a:off x="0" y="8863071"/>
              <a:ext cx="16860849" cy="754566"/>
            </a:xfrm>
            <a:prstGeom prst="rect">
              <a:avLst/>
            </a:prstGeom>
          </p:spPr>
          <p:txBody>
            <a:bodyPr lIns="0" tIns="0" rIns="0" bIns="0" rtlCol="0" anchor="t">
              <a:spAutoFit/>
            </a:bodyPr>
            <a:lstStyle/>
            <a:p>
              <a:pPr marL="0" marR="0" lvl="0" indent="0" algn="l" defTabSz="609630" rtl="0" eaLnBrk="1" fontAlgn="auto" latinLnBrk="0" hangingPunct="1">
                <a:lnSpc>
                  <a:spcPts val="353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Graphic 13">
            <a:extLst>
              <a:ext uri="{FF2B5EF4-FFF2-40B4-BE49-F238E27FC236}">
                <a16:creationId xmlns:a16="http://schemas.microsoft.com/office/drawing/2014/main" id="{AE8D2876-AD06-2018-C60D-7438CD5EE4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361669"/>
            <a:ext cx="3911600" cy="762000"/>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5894E2-AF69-CB25-21EF-0F83694357E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497293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F77979-F296-98B4-8C05-793F2DF49D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180089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book&#10;&#10;Description automatically generated">
            <a:extLst>
              <a:ext uri="{FF2B5EF4-FFF2-40B4-BE49-F238E27FC236}">
                <a16:creationId xmlns:a16="http://schemas.microsoft.com/office/drawing/2014/main" id="{89FDF2CE-44E7-F65C-6162-3A1EC293B49C}"/>
              </a:ext>
            </a:extLst>
          </p:cNvPr>
          <p:cNvPicPr>
            <a:picLocks noChangeAspect="1"/>
          </p:cNvPicPr>
          <p:nvPr/>
        </p:nvPicPr>
        <p:blipFill>
          <a:blip r:embed="rId2">
            <a:extLst>
              <a:ext uri="{28A0092B-C50C-407E-A947-70E740481C1C}">
                <a14:useLocalDpi xmlns:a14="http://schemas.microsoft.com/office/drawing/2010/main" val="0"/>
              </a:ext>
            </a:extLst>
          </a:blip>
          <a:srcRect t="1083" b="5224"/>
          <a:stretch/>
        </p:blipFill>
        <p:spPr>
          <a:xfrm>
            <a:off x="457200" y="457200"/>
            <a:ext cx="11277600" cy="5943600"/>
          </a:xfrm>
          <a:prstGeom prst="rect">
            <a:avLst/>
          </a:prstGeom>
        </p:spPr>
      </p:pic>
    </p:spTree>
    <p:extLst>
      <p:ext uri="{BB962C8B-B14F-4D97-AF65-F5344CB8AC3E}">
        <p14:creationId xmlns:p14="http://schemas.microsoft.com/office/powerpoint/2010/main" val="308126945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book&#10;&#10;Description automatically generated">
            <a:extLst>
              <a:ext uri="{FF2B5EF4-FFF2-40B4-BE49-F238E27FC236}">
                <a16:creationId xmlns:a16="http://schemas.microsoft.com/office/drawing/2014/main" id="{BFE6195B-0F9D-09CE-D670-6231BF01D4E7}"/>
              </a:ext>
            </a:extLst>
          </p:cNvPr>
          <p:cNvPicPr>
            <a:picLocks noChangeAspect="1"/>
          </p:cNvPicPr>
          <p:nvPr/>
        </p:nvPicPr>
        <p:blipFill>
          <a:blip r:embed="rId2">
            <a:extLst>
              <a:ext uri="{28A0092B-C50C-407E-A947-70E740481C1C}">
                <a14:useLocalDpi xmlns:a14="http://schemas.microsoft.com/office/drawing/2010/main" val="0"/>
              </a:ext>
            </a:extLst>
          </a:blip>
          <a:srcRect t="2392" b="6615"/>
          <a:stretch/>
        </p:blipFill>
        <p:spPr>
          <a:xfrm>
            <a:off x="838200" y="704765"/>
            <a:ext cx="10628376" cy="5440003"/>
          </a:xfrm>
          <a:prstGeom prst="rect">
            <a:avLst/>
          </a:prstGeom>
        </p:spPr>
      </p:pic>
    </p:spTree>
    <p:extLst>
      <p:ext uri="{BB962C8B-B14F-4D97-AF65-F5344CB8AC3E}">
        <p14:creationId xmlns:p14="http://schemas.microsoft.com/office/powerpoint/2010/main" val="422642777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book&#10;&#10;Description automatically generated">
            <a:extLst>
              <a:ext uri="{FF2B5EF4-FFF2-40B4-BE49-F238E27FC236}">
                <a16:creationId xmlns:a16="http://schemas.microsoft.com/office/drawing/2014/main" id="{F2F50B01-54A1-4AA7-D753-61C40690181A}"/>
              </a:ext>
            </a:extLst>
          </p:cNvPr>
          <p:cNvPicPr>
            <a:picLocks noChangeAspect="1"/>
          </p:cNvPicPr>
          <p:nvPr/>
        </p:nvPicPr>
        <p:blipFill>
          <a:blip r:embed="rId2">
            <a:extLst>
              <a:ext uri="{28A0092B-C50C-407E-A947-70E740481C1C}">
                <a14:useLocalDpi xmlns:a14="http://schemas.microsoft.com/office/drawing/2010/main" val="0"/>
              </a:ext>
            </a:extLst>
          </a:blip>
          <a:srcRect t="5698" b="9846"/>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43274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8CAEF1-EAB9-C857-7C0F-68C19D28133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5568487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91696C-DBAA-1F5F-4ECD-F2BCC9EF2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61980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for a event&#10;&#10;Description automatically generated with medium confidence">
            <a:extLst>
              <a:ext uri="{FF2B5EF4-FFF2-40B4-BE49-F238E27FC236}">
                <a16:creationId xmlns:a16="http://schemas.microsoft.com/office/drawing/2014/main" id="{B3CE5A66-29A4-5C67-FE2A-31622FB3C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blue and white flyer&#10;&#10;Description automatically generated with medium confidence">
            <a:extLst>
              <a:ext uri="{FF2B5EF4-FFF2-40B4-BE49-F238E27FC236}">
                <a16:creationId xmlns:a16="http://schemas.microsoft.com/office/drawing/2014/main" id="{ABBCBE4B-0075-0BDC-163C-11086915D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158183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767FF7-9430-8AE6-01D3-6F8BBC1F9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514331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50F11-4FC8-13DB-6AD6-BA68813C7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292721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2B37B-CACC-A30F-0F72-66B62CCD83F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A92C29E-1F2F-731B-2BEF-DD352743146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7086669" y="685800"/>
            <a:ext cx="4417118" cy="5486400"/>
          </a:xfrm>
          <a:prstGeom prst="rect">
            <a:avLst/>
          </a:prstGeom>
        </p:spPr>
      </p:pic>
      <p:sp>
        <p:nvSpPr>
          <p:cNvPr id="5" name="AutoShape 5">
            <a:extLst>
              <a:ext uri="{FF2B5EF4-FFF2-40B4-BE49-F238E27FC236}">
                <a16:creationId xmlns:a16="http://schemas.microsoft.com/office/drawing/2014/main" id="{668C9B13-CE78-FCE8-1ADC-C09BB228398A}"/>
              </a:ext>
            </a:extLst>
          </p:cNvPr>
          <p:cNvSpPr/>
          <p:nvPr/>
        </p:nvSpPr>
        <p:spPr>
          <a:xfrm>
            <a:off x="6502192" y="2782892"/>
            <a:ext cx="1168953" cy="1292217"/>
          </a:xfrm>
          <a:prstGeom prst="rect">
            <a:avLst/>
          </a:prstGeom>
          <a:solidFill>
            <a:srgbClr val="01426A"/>
          </a:solidFill>
        </p:spPr>
        <p:txBody>
          <a:bodyPr/>
          <a:lstStyle/>
          <a:p>
            <a:endParaRPr lang="en-US"/>
          </a:p>
        </p:txBody>
      </p:sp>
      <p:pic>
        <p:nvPicPr>
          <p:cNvPr id="8" name="Picture 8">
            <a:extLst>
              <a:ext uri="{FF2B5EF4-FFF2-40B4-BE49-F238E27FC236}">
                <a16:creationId xmlns:a16="http://schemas.microsoft.com/office/drawing/2014/main" id="{F2BCC511-98EF-8E29-EF0C-572A6F49D33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81873" y="2874046"/>
            <a:ext cx="1009591" cy="1109909"/>
          </a:xfrm>
          <a:prstGeom prst="rect">
            <a:avLst/>
          </a:prstGeom>
        </p:spPr>
      </p:pic>
      <p:pic>
        <p:nvPicPr>
          <p:cNvPr id="9" name="Picture 9">
            <a:extLst>
              <a:ext uri="{FF2B5EF4-FFF2-40B4-BE49-F238E27FC236}">
                <a16:creationId xmlns:a16="http://schemas.microsoft.com/office/drawing/2014/main" id="{EB388B01-E328-CD8C-6DC2-120A928A3A6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4248" y="5455601"/>
            <a:ext cx="2205259" cy="826972"/>
          </a:xfrm>
          <a:prstGeom prst="rect">
            <a:avLst/>
          </a:prstGeom>
        </p:spPr>
      </p:pic>
      <p:sp>
        <p:nvSpPr>
          <p:cNvPr id="10" name="TextBox 9">
            <a:extLst>
              <a:ext uri="{FF2B5EF4-FFF2-40B4-BE49-F238E27FC236}">
                <a16:creationId xmlns:a16="http://schemas.microsoft.com/office/drawing/2014/main" id="{763640EE-AD4F-AA39-7318-E30583B8BB12}"/>
              </a:ext>
            </a:extLst>
          </p:cNvPr>
          <p:cNvSpPr txBox="1"/>
          <p:nvPr/>
        </p:nvSpPr>
        <p:spPr>
          <a:xfrm>
            <a:off x="551235" y="1228397"/>
            <a:ext cx="5871276" cy="4093428"/>
          </a:xfrm>
          <a:prstGeom prst="rect">
            <a:avLst/>
          </a:prstGeom>
          <a:noFill/>
        </p:spPr>
        <p:txBody>
          <a:bodyPr wrap="square" rtlCol="0">
            <a:spAutoFit/>
          </a:bodyPr>
          <a:lstStyle/>
          <a:p>
            <a:r>
              <a:rPr lang="en-US" sz="4000" b="1" dirty="0">
                <a:solidFill>
                  <a:srgbClr val="00416B"/>
                </a:solidFill>
                <a:latin typeface="Arial" panose="020B0604020202020204" pitchFamily="34" charset="0"/>
                <a:cs typeface="Arial" panose="020B0604020202020204" pitchFamily="34" charset="0"/>
              </a:rPr>
              <a:t>Entrance</a:t>
            </a:r>
          </a:p>
          <a:p>
            <a:r>
              <a:rPr lang="en-US" sz="4000" b="1" dirty="0">
                <a:solidFill>
                  <a:srgbClr val="00416B"/>
                </a:solidFill>
                <a:latin typeface="Arial" panose="020B0604020202020204" pitchFamily="34" charset="0"/>
                <a:cs typeface="Arial" panose="020B0604020202020204" pitchFamily="34" charset="0"/>
              </a:rPr>
              <a:t>Requirements</a:t>
            </a:r>
          </a:p>
          <a:p>
            <a:endParaRPr lang="en-US" sz="4000" dirty="0">
              <a:solidFill>
                <a:srgbClr val="00416B"/>
              </a:solidFill>
              <a:latin typeface="Arial" panose="020B0604020202020204" pitchFamily="34" charset="0"/>
              <a:cs typeface="Arial" panose="020B0604020202020204" pitchFamily="34" charset="0"/>
            </a:endParaRPr>
          </a:p>
          <a:p>
            <a:r>
              <a:rPr lang="en-US" sz="4000" b="1" i="1" dirty="0">
                <a:solidFill>
                  <a:srgbClr val="5788B4"/>
                </a:solidFill>
                <a:latin typeface="Arial" panose="020B0604020202020204" pitchFamily="34" charset="0"/>
                <a:cs typeface="Arial" panose="020B0604020202020204" pitchFamily="34" charset="0"/>
              </a:rPr>
              <a:t>Scripture ??:??</a:t>
            </a:r>
          </a:p>
          <a:p>
            <a:endParaRPr lang="en-US" sz="4000" dirty="0">
              <a:solidFill>
                <a:srgbClr val="00416B"/>
              </a:solidFill>
              <a:latin typeface="Arial" panose="020B0604020202020204" pitchFamily="34" charset="0"/>
              <a:cs typeface="Arial" panose="020B0604020202020204" pitchFamily="34" charset="0"/>
            </a:endParaRPr>
          </a:p>
          <a:p>
            <a:r>
              <a:rPr lang="en-US" sz="3000" dirty="0">
                <a:solidFill>
                  <a:srgbClr val="00416B"/>
                </a:solidFill>
                <a:latin typeface="Arial" panose="020B0604020202020204" pitchFamily="34" charset="0"/>
                <a:cs typeface="Arial" panose="020B0604020202020204" pitchFamily="34" charset="0"/>
              </a:rPr>
              <a:t>May ??</a:t>
            </a:r>
          </a:p>
          <a:p>
            <a:r>
              <a:rPr lang="en-US" sz="3000" dirty="0">
                <a:solidFill>
                  <a:srgbClr val="00416B"/>
                </a:solidFill>
                <a:latin typeface="Arial" panose="020B0604020202020204" pitchFamily="34" charset="0"/>
                <a:cs typeface="Arial" panose="020B0604020202020204" pitchFamily="34" charset="0"/>
              </a:rPr>
              <a:t>Teacher’s Name</a:t>
            </a:r>
          </a:p>
        </p:txBody>
      </p:sp>
    </p:spTree>
    <p:extLst>
      <p:ext uri="{BB962C8B-B14F-4D97-AF65-F5344CB8AC3E}">
        <p14:creationId xmlns:p14="http://schemas.microsoft.com/office/powerpoint/2010/main" val="338374030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F6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hildren reading&#10;&#10;Description automatically generated">
            <a:extLst>
              <a:ext uri="{FF2B5EF4-FFF2-40B4-BE49-F238E27FC236}">
                <a16:creationId xmlns:a16="http://schemas.microsoft.com/office/drawing/2014/main" id="{448CF976-4D2F-8EE5-D7E1-A49664264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74267127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0E440-4345-5E66-DC7A-391DAA7F34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05885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AE3F6B-C250-38BC-5813-6801F06FFD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3635554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26B3A533-1249-062F-B572-3960AB959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399199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A23686-D55F-02D5-9D03-B8A213A702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445680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4010A-0889-4B69-A7C5-D0DC29B79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854017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AA31F-5E3B-B61E-D4C5-F8490F805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133388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CE9BE-EB85-0ADC-D426-0E34367E1B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82886499"/>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5F98BDC5-2DA4-D06A-5099-CAA5BCA6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oster of a bible study&#10;&#10;Description automatically generated with medium confidence">
            <a:extLst>
              <a:ext uri="{FF2B5EF4-FFF2-40B4-BE49-F238E27FC236}">
                <a16:creationId xmlns:a16="http://schemas.microsoft.com/office/drawing/2014/main" id="{8D8CA9C1-375B-F06B-C909-A5F3ECF2A7A2}"/>
              </a:ext>
            </a:extLst>
          </p:cNvPr>
          <p:cNvPicPr>
            <a:picLocks noChangeAspect="1"/>
          </p:cNvPicPr>
          <p:nvPr/>
        </p:nvPicPr>
        <p:blipFill>
          <a:blip r:embed="rId3"/>
          <a:stretch>
            <a:fillRect/>
          </a:stretch>
        </p:blipFill>
        <p:spPr>
          <a:xfrm>
            <a:off x="-1" y="0"/>
            <a:ext cx="12330113" cy="6935689"/>
          </a:xfrm>
          <a:prstGeom prst="rect">
            <a:avLst/>
          </a:prstGeom>
        </p:spPr>
      </p:pic>
      <p:pic>
        <p:nvPicPr>
          <p:cNvPr id="5" name="Picture 4" descr="A group of people in a group&#10;&#10;Description automatically generated">
            <a:extLst>
              <a:ext uri="{FF2B5EF4-FFF2-40B4-BE49-F238E27FC236}">
                <a16:creationId xmlns:a16="http://schemas.microsoft.com/office/drawing/2014/main" id="{A31376BA-CDD4-3FA4-9ADA-BCB582E43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348406" cy="6935688"/>
          </a:xfrm>
          <a:prstGeom prst="rect">
            <a:avLst/>
          </a:prstGeom>
        </p:spPr>
      </p:pic>
    </p:spTree>
    <p:extLst>
      <p:ext uri="{BB962C8B-B14F-4D97-AF65-F5344CB8AC3E}">
        <p14:creationId xmlns:p14="http://schemas.microsoft.com/office/powerpoint/2010/main" val="2843263977"/>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872F5-B6F7-4A2A-05C9-D762BFFA59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2762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438" y="1373325"/>
            <a:ext cx="10452608" cy="4626602"/>
          </a:xfrm>
        </p:spPr>
        <p:txBody>
          <a:bodyPr/>
          <a:lstStyle/>
          <a:p>
            <a:pPr algn="ctr"/>
            <a:r>
              <a:rPr lang="en-US" sz="5400" b="1" dirty="0">
                <a:solidFill>
                  <a:srgbClr val="00416B"/>
                </a:solidFill>
                <a:latin typeface="Helvetica"/>
                <a:cs typeface="Calibri Light"/>
              </a:rPr>
              <a:t>ENTRANCE REQUIREMENTS</a:t>
            </a:r>
          </a:p>
        </p:txBody>
      </p:sp>
      <p:pic>
        <p:nvPicPr>
          <p:cNvPr id="7" name="Picture 6">
            <a:extLst>
              <a:ext uri="{FF2B5EF4-FFF2-40B4-BE49-F238E27FC236}">
                <a16:creationId xmlns:a16="http://schemas.microsoft.com/office/drawing/2014/main" id="{76E6DEF4-C7D1-EBFE-380B-C2366865AF9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a:stretch/>
        </p:blipFill>
        <p:spPr>
          <a:xfrm>
            <a:off x="-10258" y="-9789"/>
            <a:ext cx="12192000" cy="1780223"/>
          </a:xfrm>
          <a:prstGeom prst="rect">
            <a:avLst/>
          </a:prstGeom>
        </p:spPr>
      </p:pic>
    </p:spTree>
    <p:extLst>
      <p:ext uri="{BB962C8B-B14F-4D97-AF65-F5344CB8AC3E}">
        <p14:creationId xmlns:p14="http://schemas.microsoft.com/office/powerpoint/2010/main" val="29915316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church&#10;&#10;Description automatically generated">
            <a:extLst>
              <a:ext uri="{FF2B5EF4-FFF2-40B4-BE49-F238E27FC236}">
                <a16:creationId xmlns:a16="http://schemas.microsoft.com/office/drawing/2014/main" id="{7F8D6F2E-39F1-3A68-5463-AEE074EB0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88653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ook&#10;&#10;Description automatically generated">
            <a:extLst>
              <a:ext uri="{FF2B5EF4-FFF2-40B4-BE49-F238E27FC236}">
                <a16:creationId xmlns:a16="http://schemas.microsoft.com/office/drawing/2014/main" id="{AFA289D8-C487-F0EA-41CE-7A33A5733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30909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oup of people&#10;&#10;Description automatically generated with medium confidence">
            <a:extLst>
              <a:ext uri="{FF2B5EF4-FFF2-40B4-BE49-F238E27FC236}">
                <a16:creationId xmlns:a16="http://schemas.microsoft.com/office/drawing/2014/main" id="{3BA1BB28-E5B8-992B-5755-C5094BC1D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41911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A516A92-84A2-6DA1-8E3B-19FBB873E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pic>
        <p:nvPicPr>
          <p:cNvPr id="4" name="Picture 3" descr="A poster for a foreign language bible study event&#10;&#10;Description automatically generated">
            <a:extLst>
              <a:ext uri="{FF2B5EF4-FFF2-40B4-BE49-F238E27FC236}">
                <a16:creationId xmlns:a16="http://schemas.microsoft.com/office/drawing/2014/main" id="{B39AD1A7-D527-5344-EF04-883FE2F41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239" cy="6857572"/>
          </a:xfrm>
          <a:prstGeom prst="rect">
            <a:avLst/>
          </a:prstGeom>
        </p:spPr>
      </p:pic>
    </p:spTree>
    <p:extLst>
      <p:ext uri="{BB962C8B-B14F-4D97-AF65-F5344CB8AC3E}">
        <p14:creationId xmlns:p14="http://schemas.microsoft.com/office/powerpoint/2010/main" val="347517492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48F2-42A8-409C-9E0F-C8A59A6D03C0}"/>
              </a:ext>
            </a:extLst>
          </p:cNvPr>
          <p:cNvSpPr>
            <a:spLocks noGrp="1"/>
          </p:cNvSpPr>
          <p:nvPr>
            <p:ph type="title"/>
          </p:nvPr>
        </p:nvSpPr>
        <p:spPr>
          <a:xfrm>
            <a:off x="917812" y="672199"/>
            <a:ext cx="10515600" cy="1223204"/>
          </a:xfrm>
        </p:spPr>
        <p:txBody>
          <a:bodyPr>
            <a:normAutofit/>
          </a:bodyPr>
          <a:lstStyle/>
          <a:p>
            <a:r>
              <a:rPr lang="en-US" sz="4800" b="1" dirty="0">
                <a:solidFill>
                  <a:srgbClr val="00416B"/>
                </a:solidFill>
                <a:latin typeface="Helvetica"/>
                <a:cs typeface="Helvetica"/>
              </a:rPr>
              <a:t>BIGGEST HEADER 48 PT</a:t>
            </a:r>
          </a:p>
        </p:txBody>
      </p:sp>
      <p:sp>
        <p:nvSpPr>
          <p:cNvPr id="9" name="Content Placeholder 8">
            <a:extLst>
              <a:ext uri="{FF2B5EF4-FFF2-40B4-BE49-F238E27FC236}">
                <a16:creationId xmlns:a16="http://schemas.microsoft.com/office/drawing/2014/main" id="{EA7D98C4-F14C-4E3D-A4C4-01587BF3C5A3}"/>
              </a:ext>
            </a:extLst>
          </p:cNvPr>
          <p:cNvSpPr>
            <a:spLocks noGrp="1"/>
          </p:cNvSpPr>
          <p:nvPr>
            <p:ph idx="1"/>
          </p:nvPr>
        </p:nvSpPr>
        <p:spPr>
          <a:xfrm>
            <a:off x="838200" y="1814252"/>
            <a:ext cx="10515600" cy="4362711"/>
          </a:xfrm>
        </p:spPr>
        <p:txBody>
          <a:bodyPr vert="horz" lIns="91440" tIns="45720" rIns="91440" bIns="45720" rtlCol="0" anchor="t">
            <a:normAutofit/>
          </a:bodyPr>
          <a:lstStyle/>
          <a:p>
            <a:pPr marL="0" indent="0">
              <a:buNone/>
            </a:pPr>
            <a:r>
              <a:rPr lang="en-US" sz="4000" b="1" dirty="0">
                <a:solidFill>
                  <a:srgbClr val="5788B4"/>
                </a:solidFill>
                <a:cs typeface="Calibri"/>
              </a:rPr>
              <a:t>Secondary Header 40 pt</a:t>
            </a:r>
          </a:p>
          <a:p>
            <a:pPr marL="0" indent="0">
              <a:buNone/>
            </a:pPr>
            <a:r>
              <a:rPr lang="en-US" sz="3200" dirty="0">
                <a:solidFill>
                  <a:srgbClr val="00416B"/>
                </a:solidFill>
                <a:cs typeface="Calibri"/>
              </a:rPr>
              <a:t>THIRD HEADER 32 PT</a:t>
            </a:r>
          </a:p>
          <a:p>
            <a:pPr marL="0" indent="0">
              <a:buNone/>
            </a:pPr>
            <a:r>
              <a:rPr lang="en-US" dirty="0">
                <a:solidFill>
                  <a:srgbClr val="00416B"/>
                </a:solidFill>
                <a:cs typeface="Calibri"/>
              </a:rPr>
              <a:t>Basic Font Size 28 pt</a:t>
            </a:r>
          </a:p>
        </p:txBody>
      </p:sp>
    </p:spTree>
    <p:extLst>
      <p:ext uri="{BB962C8B-B14F-4D97-AF65-F5344CB8AC3E}">
        <p14:creationId xmlns:p14="http://schemas.microsoft.com/office/powerpoint/2010/main" val="384280659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A7D98C4-F14C-4E3D-A4C4-01587BF3C5A3}"/>
              </a:ext>
            </a:extLst>
          </p:cNvPr>
          <p:cNvSpPr>
            <a:spLocks noGrp="1"/>
          </p:cNvSpPr>
          <p:nvPr>
            <p:ph idx="1"/>
          </p:nvPr>
        </p:nvSpPr>
        <p:spPr>
          <a:xfrm>
            <a:off x="1577453" y="1200103"/>
            <a:ext cx="9196317" cy="4976860"/>
          </a:xfrm>
        </p:spPr>
        <p:txBody>
          <a:bodyPr vert="horz" lIns="91440" tIns="45720" rIns="91440" bIns="45720" rtlCol="0" anchor="t">
            <a:normAutofit/>
          </a:bodyPr>
          <a:lstStyle/>
          <a:p>
            <a:pPr marL="0" indent="0" algn="ctr">
              <a:buNone/>
            </a:pPr>
            <a:r>
              <a:rPr lang="en-US" dirty="0">
                <a:solidFill>
                  <a:srgbClr val="00416B"/>
                </a:solidFill>
                <a:cs typeface="Calibri"/>
              </a:rPr>
              <a:t>Bible Verse Sample Text. Bible Verse Sample Text. </a:t>
            </a:r>
            <a:r>
              <a:rPr lang="en-US" dirty="0">
                <a:solidFill>
                  <a:srgbClr val="00416B"/>
                </a:solidFill>
                <a:ea typeface="+mn-lt"/>
                <a:cs typeface="+mn-lt"/>
              </a:rPr>
              <a:t>Bible Verse Sample Text. Bible Verse Sample Text. Bible Verse Sample Text. Bible Verse Sample Text. Bible Verse Sample Text. Bible Verse Sample Text. Bible Verse Sample Text. Bible Verse Sample Text. Bible Verse Sample Text. Bible Verse Sample Text. Bible Verse Sample Text. Bible Verse Sample Text. Bible Verse Sample Text. Bible Verse Sample Text. </a:t>
            </a:r>
          </a:p>
          <a:p>
            <a:pPr marL="0" indent="0" algn="ctr">
              <a:buNone/>
            </a:pPr>
            <a:endParaRPr lang="en-US" dirty="0">
              <a:solidFill>
                <a:srgbClr val="00416B"/>
              </a:solidFill>
              <a:cs typeface="Calibri"/>
            </a:endParaRPr>
          </a:p>
          <a:p>
            <a:pPr marL="0" indent="0" algn="ctr">
              <a:buNone/>
            </a:pPr>
            <a:r>
              <a:rPr lang="en-US" dirty="0">
                <a:solidFill>
                  <a:srgbClr val="3083B3"/>
                </a:solidFill>
                <a:ea typeface="+mn-lt"/>
                <a:cs typeface="+mn-lt"/>
              </a:rPr>
              <a:t>BIBLE VERSE REFERENCE</a:t>
            </a:r>
          </a:p>
          <a:p>
            <a:pPr marL="0" indent="0">
              <a:buNone/>
            </a:pPr>
            <a:endParaRPr lang="en-US" dirty="0">
              <a:solidFill>
                <a:schemeClr val="bg1"/>
              </a:solidFill>
              <a:cs typeface="Calibri"/>
            </a:endParaRPr>
          </a:p>
        </p:txBody>
      </p:sp>
    </p:spTree>
    <p:extLst>
      <p:ext uri="{BB962C8B-B14F-4D97-AF65-F5344CB8AC3E}">
        <p14:creationId xmlns:p14="http://schemas.microsoft.com/office/powerpoint/2010/main" val="200047820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CC6422-7D8A-4435-9BC9-1C0F7D49E656}"/>
              </a:ext>
            </a:extLst>
          </p:cNvPr>
          <p:cNvSpPr/>
          <p:nvPr/>
        </p:nvSpPr>
        <p:spPr>
          <a:xfrm>
            <a:off x="-2273" y="617561"/>
            <a:ext cx="6732894" cy="1228298"/>
          </a:xfrm>
          <a:prstGeom prst="rect">
            <a:avLst/>
          </a:prstGeom>
          <a:solidFill>
            <a:srgbClr val="060A1F">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780686F-C846-4329-BDDB-49C753F79050}"/>
              </a:ext>
            </a:extLst>
          </p:cNvPr>
          <p:cNvSpPr txBox="1">
            <a:spLocks/>
          </p:cNvSpPr>
          <p:nvPr/>
        </p:nvSpPr>
        <p:spPr>
          <a:xfrm>
            <a:off x="599365" y="672199"/>
            <a:ext cx="10834047" cy="12232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Helvetica"/>
                <a:ea typeface="+mj-ea"/>
                <a:cs typeface="Helvetica"/>
              </a:rPr>
              <a:t>SAMPLE HEADER</a:t>
            </a:r>
          </a:p>
        </p:txBody>
      </p:sp>
      <p:sp>
        <p:nvSpPr>
          <p:cNvPr id="11" name="Content Placeholder 8">
            <a:extLst>
              <a:ext uri="{FF2B5EF4-FFF2-40B4-BE49-F238E27FC236}">
                <a16:creationId xmlns:a16="http://schemas.microsoft.com/office/drawing/2014/main" id="{2C5FBC62-BD63-4603-AB88-3585CB701020}"/>
              </a:ext>
            </a:extLst>
          </p:cNvPr>
          <p:cNvSpPr>
            <a:spLocks noGrp="1"/>
          </p:cNvSpPr>
          <p:nvPr>
            <p:ph idx="1"/>
          </p:nvPr>
        </p:nvSpPr>
        <p:spPr>
          <a:xfrm>
            <a:off x="1577453" y="2212312"/>
            <a:ext cx="9196317" cy="3896413"/>
          </a:xfrm>
        </p:spPr>
        <p:txBody>
          <a:bodyPr vert="horz" lIns="91440" tIns="45720" rIns="91440" bIns="45720" rtlCol="0" anchor="t">
            <a:normAutofit/>
          </a:bodyPr>
          <a:lstStyle/>
          <a:p>
            <a:pPr marL="0" indent="0">
              <a:buNone/>
            </a:pPr>
            <a:r>
              <a:rPr lang="en-US" dirty="0">
                <a:solidFill>
                  <a:srgbClr val="00416B"/>
                </a:solidFill>
                <a:cs typeface="Calibri"/>
              </a:rPr>
              <a:t>Bible Verse Sample Text. Bible Verse Sample Text. </a:t>
            </a:r>
            <a:r>
              <a:rPr lang="en-US" dirty="0">
                <a:solidFill>
                  <a:srgbClr val="00416B"/>
                </a:solidFill>
                <a:ea typeface="+mn-lt"/>
                <a:cs typeface="+mn-lt"/>
              </a:rPr>
              <a:t>Bible Verse Sample Text. Bible Verse Sample Text. Bible Verse Sample Text. Bible Verse Sample Text. Bible Verse Sample Text. Bible Verse Sample Text. Bible Verse Sample Text. Bible Verse Sample Text. Bible Verse Sample Text. Bible Verse Sample Text. Bible Verse Sample Text. Bible Verse Sample Text. Bible Verse Sample Text. Bible Verse Sample Text. </a:t>
            </a:r>
            <a:endParaRPr lang="en-US" dirty="0">
              <a:solidFill>
                <a:srgbClr val="00416B"/>
              </a:solidFill>
            </a:endParaRPr>
          </a:p>
          <a:p>
            <a:pPr marL="0" indent="0" algn="ctr">
              <a:buNone/>
            </a:pPr>
            <a:endParaRPr lang="en-US" dirty="0">
              <a:solidFill>
                <a:srgbClr val="00416B"/>
              </a:solidFill>
              <a:cs typeface="Calibri"/>
            </a:endParaRPr>
          </a:p>
          <a:p>
            <a:pPr marL="0" indent="0">
              <a:buNone/>
            </a:pPr>
            <a:r>
              <a:rPr lang="en-US" dirty="0">
                <a:solidFill>
                  <a:srgbClr val="5788B4"/>
                </a:solidFill>
                <a:ea typeface="+mn-lt"/>
                <a:cs typeface="+mn-lt"/>
              </a:rPr>
              <a:t>BIBLE VERSE REFERENCE</a:t>
            </a:r>
          </a:p>
          <a:p>
            <a:pPr marL="0" indent="0">
              <a:buNone/>
            </a:pPr>
            <a:endParaRPr lang="en-US" dirty="0">
              <a:solidFill>
                <a:schemeClr val="bg1"/>
              </a:solidFill>
              <a:cs typeface="Calibri"/>
            </a:endParaRPr>
          </a:p>
        </p:txBody>
      </p:sp>
    </p:spTree>
    <p:extLst>
      <p:ext uri="{BB962C8B-B14F-4D97-AF65-F5344CB8AC3E}">
        <p14:creationId xmlns:p14="http://schemas.microsoft.com/office/powerpoint/2010/main" val="313372044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84A5C-3E32-714E-48F1-7E6ADAB1D99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1AB465A-296A-DF27-2CBB-61504BAC7E3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57839" y="0"/>
            <a:ext cx="4557094" cy="6858000"/>
          </a:xfrm>
          <a:prstGeom prst="rect">
            <a:avLst/>
          </a:prstGeom>
        </p:spPr>
      </p:pic>
      <p:sp>
        <p:nvSpPr>
          <p:cNvPr id="3" name="AutoShape 3">
            <a:extLst>
              <a:ext uri="{FF2B5EF4-FFF2-40B4-BE49-F238E27FC236}">
                <a16:creationId xmlns:a16="http://schemas.microsoft.com/office/drawing/2014/main" id="{58E75338-A289-78BC-5757-FA3D903046AB}"/>
              </a:ext>
            </a:extLst>
          </p:cNvPr>
          <p:cNvSpPr/>
          <p:nvPr/>
        </p:nvSpPr>
        <p:spPr>
          <a:xfrm>
            <a:off x="685800" y="2726214"/>
            <a:ext cx="1336257" cy="1405574"/>
          </a:xfrm>
          <a:prstGeom prst="rect">
            <a:avLst/>
          </a:prstGeom>
          <a:solidFill>
            <a:srgbClr val="01426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3620A0A0-2011-C75C-622E-602865C25AE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55483" y="2848646"/>
            <a:ext cx="1009591" cy="1109909"/>
          </a:xfrm>
          <a:prstGeom prst="rect">
            <a:avLst/>
          </a:prstGeom>
        </p:spPr>
      </p:pic>
      <p:pic>
        <p:nvPicPr>
          <p:cNvPr id="8" name="Picture 8">
            <a:extLst>
              <a:ext uri="{FF2B5EF4-FFF2-40B4-BE49-F238E27FC236}">
                <a16:creationId xmlns:a16="http://schemas.microsoft.com/office/drawing/2014/main" id="{5E381997-3606-E5D6-0B58-EA7794AC7FC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000837" y="5574157"/>
            <a:ext cx="2205259" cy="826972"/>
          </a:xfrm>
          <a:prstGeom prst="rect">
            <a:avLst/>
          </a:prstGeom>
        </p:spPr>
      </p:pic>
      <p:sp>
        <p:nvSpPr>
          <p:cNvPr id="9" name="TextBox 8">
            <a:extLst>
              <a:ext uri="{FF2B5EF4-FFF2-40B4-BE49-F238E27FC236}">
                <a16:creationId xmlns:a16="http://schemas.microsoft.com/office/drawing/2014/main" id="{FD702EFB-A931-1994-3378-C43011473AD1}"/>
              </a:ext>
            </a:extLst>
          </p:cNvPr>
          <p:cNvSpPr txBox="1"/>
          <p:nvPr/>
        </p:nvSpPr>
        <p:spPr>
          <a:xfrm>
            <a:off x="6331083" y="1157952"/>
            <a:ext cx="5544765" cy="36471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rPr>
              <a:t>NEXT WEEK</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i="1" dirty="0">
                <a:solidFill>
                  <a:srgbClr val="00416B"/>
                </a:solidFill>
                <a:latin typeface="Arial" panose="020B0604020202020204" pitchFamily="34" charset="0"/>
                <a:cs typeface="Arial" panose="020B0604020202020204" pitchFamily="34" charset="0"/>
              </a:rPr>
              <a:t>May ?</a:t>
            </a:r>
            <a:endParaRPr kumimoji="0" lang="en-US" sz="4500" b="0" i="1"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5788B4"/>
                </a:solidFill>
                <a:effectLst/>
                <a:uLnTx/>
                <a:uFillTx/>
                <a:latin typeface="Arial" panose="020B0604020202020204" pitchFamily="34" charset="0"/>
                <a:ea typeface="+mn-ea"/>
                <a:cs typeface="Arial" panose="020B0604020202020204" pitchFamily="34" charset="0"/>
              </a:rPr>
              <a:t>Scripture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416B"/>
                </a:solidFill>
                <a:effectLst/>
                <a:uLnTx/>
                <a:uFillTx/>
                <a:latin typeface="Arial" panose="020B0604020202020204" pitchFamily="34" charset="0"/>
                <a:ea typeface="+mn-ea"/>
                <a:cs typeface="Arial" panose="020B0604020202020204" pitchFamily="34" charset="0"/>
              </a:rPr>
              <a:t>Workbook:  Week ?</a:t>
            </a:r>
          </a:p>
        </p:txBody>
      </p:sp>
    </p:spTree>
    <p:extLst>
      <p:ext uri="{BB962C8B-B14F-4D97-AF65-F5344CB8AC3E}">
        <p14:creationId xmlns:p14="http://schemas.microsoft.com/office/powerpoint/2010/main" val="272640291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flyer&#10;&#10;Description automatically generated">
            <a:extLst>
              <a:ext uri="{FF2B5EF4-FFF2-40B4-BE49-F238E27FC236}">
                <a16:creationId xmlns:a16="http://schemas.microsoft.com/office/drawing/2014/main" id="{848B4F40-B46F-3661-C345-DDE314B56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296653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with text overlay&#10;&#10;Description automatically generated">
            <a:extLst>
              <a:ext uri="{FF2B5EF4-FFF2-40B4-BE49-F238E27FC236}">
                <a16:creationId xmlns:a16="http://schemas.microsoft.com/office/drawing/2014/main" id="{C58609CE-7E91-3B65-98BB-44485B4BE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065617"/>
      </p:ext>
    </p:extLst>
  </p:cSld>
  <p:clrMapOvr>
    <a:masterClrMapping/>
  </p:clrMapOvr>
  <p:transition spd="slow">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43882</TotalTime>
  <Words>209</Words>
  <Application>Microsoft Macintosh PowerPoint</Application>
  <PresentationFormat>Widescreen</PresentationFormat>
  <Paragraphs>29</Paragraphs>
  <Slides>33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Avenir LT Std 1 Bold</vt:lpstr>
      <vt:lpstr>Calibri</vt:lpstr>
      <vt:lpstr>Calibri Light</vt:lpstr>
      <vt:lpstr>Helvetica</vt:lpstr>
      <vt:lpstr>1_Office Theme</vt:lpstr>
      <vt:lpstr>Office Theme</vt:lpstr>
      <vt:lpstr>PowerPoint Presentation</vt:lpstr>
      <vt:lpstr>PowerPoint Presentation</vt:lpstr>
      <vt:lpstr>ENTRANCE REQUIREMENTS</vt:lpstr>
      <vt:lpstr>BIGGEST HEADER 48 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Greene</dc:creator>
  <cp:lastModifiedBy>Jeanie Collins</cp:lastModifiedBy>
  <cp:revision>22</cp:revision>
  <cp:lastPrinted>2022-12-29T18:12:51Z</cp:lastPrinted>
  <dcterms:created xsi:type="dcterms:W3CDTF">2022-12-29T18:02:46Z</dcterms:created>
  <dcterms:modified xsi:type="dcterms:W3CDTF">2025-05-01T18:48:12Z</dcterms:modified>
</cp:coreProperties>
</file>