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310" r:id="rId3"/>
    <p:sldId id="651" r:id="rId4"/>
    <p:sldId id="636" r:id="rId5"/>
    <p:sldId id="615" r:id="rId6"/>
    <p:sldId id="616" r:id="rId7"/>
    <p:sldId id="643" r:id="rId8"/>
    <p:sldId id="650" r:id="rId9"/>
    <p:sldId id="637" r:id="rId10"/>
    <p:sldId id="631" r:id="rId11"/>
    <p:sldId id="481" r:id="rId12"/>
    <p:sldId id="507" r:id="rId13"/>
    <p:sldId id="533" r:id="rId14"/>
    <p:sldId id="642" r:id="rId15"/>
    <p:sldId id="652" r:id="rId16"/>
    <p:sldId id="645" r:id="rId17"/>
    <p:sldId id="500" r:id="rId18"/>
    <p:sldId id="511" r:id="rId19"/>
    <p:sldId id="508" r:id="rId20"/>
    <p:sldId id="513" r:id="rId21"/>
    <p:sldId id="514" r:id="rId22"/>
    <p:sldId id="515" r:id="rId23"/>
    <p:sldId id="510" r:id="rId24"/>
    <p:sldId id="512" r:id="rId25"/>
    <p:sldId id="509" r:id="rId26"/>
    <p:sldId id="580" r:id="rId27"/>
    <p:sldId id="574" r:id="rId28"/>
    <p:sldId id="635" r:id="rId29"/>
    <p:sldId id="633" r:id="rId30"/>
    <p:sldId id="442" r:id="rId31"/>
    <p:sldId id="604" r:id="rId32"/>
    <p:sldId id="433" r:id="rId33"/>
    <p:sldId id="264" r:id="rId34"/>
    <p:sldId id="263" r:id="rId35"/>
    <p:sldId id="262" r:id="rId36"/>
    <p:sldId id="653" r:id="rId37"/>
    <p:sldId id="63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B"/>
    <a:srgbClr val="5788B4"/>
    <a:srgbClr val="E1D9CC"/>
    <a:srgbClr val="898150"/>
    <a:srgbClr val="738591"/>
    <a:srgbClr val="0D1E30"/>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reene" userId="580d4f7b-22ab-4bed-a08a-0b25eeeaced9" providerId="ADAL" clId="{80C52D03-46AD-45E5-9558-446DCFF23F8C}"/>
    <pc:docChg chg="custSel addSld delSld modSld sldOrd modMainMaster">
      <pc:chgData name="Monica Greene" userId="580d4f7b-22ab-4bed-a08a-0b25eeeaced9" providerId="ADAL" clId="{80C52D03-46AD-45E5-9558-446DCFF23F8C}" dt="2024-05-23T17:49:40.753" v="61"/>
      <pc:docMkLst>
        <pc:docMk/>
      </pc:docMkLst>
      <pc:sldChg chg="add modTransition">
        <pc:chgData name="Monica Greene" userId="580d4f7b-22ab-4bed-a08a-0b25eeeaced9" providerId="ADAL" clId="{80C52D03-46AD-45E5-9558-446DCFF23F8C}" dt="2024-05-23T17:46:36.268" v="58"/>
        <pc:sldMkLst>
          <pc:docMk/>
          <pc:sldMk cId="3433854144" sldId="265"/>
        </pc:sldMkLst>
      </pc:sldChg>
      <pc:sldChg chg="del">
        <pc:chgData name="Monica Greene" userId="580d4f7b-22ab-4bed-a08a-0b25eeeaced9" providerId="ADAL" clId="{80C52D03-46AD-45E5-9558-446DCFF23F8C}" dt="2024-05-23T17:46:20.438" v="52" actId="47"/>
        <pc:sldMkLst>
          <pc:docMk/>
          <pc:sldMk cId="423065613" sldId="275"/>
        </pc:sldMkLst>
      </pc:sldChg>
      <pc:sldChg chg="add modTransition">
        <pc:chgData name="Monica Greene" userId="580d4f7b-22ab-4bed-a08a-0b25eeeaced9" providerId="ADAL" clId="{80C52D03-46AD-45E5-9558-446DCFF23F8C}" dt="2024-05-23T17:46:36.268" v="58"/>
        <pc:sldMkLst>
          <pc:docMk/>
          <pc:sldMk cId="176338772" sldId="276"/>
        </pc:sldMkLst>
      </pc:sldChg>
      <pc:sldChg chg="add modTransition setBg">
        <pc:chgData name="Monica Greene" userId="580d4f7b-22ab-4bed-a08a-0b25eeeaced9" providerId="ADAL" clId="{80C52D03-46AD-45E5-9558-446DCFF23F8C}" dt="2024-05-23T17:46:36.268" v="58"/>
        <pc:sldMkLst>
          <pc:docMk/>
          <pc:sldMk cId="2418317013" sldId="479"/>
        </pc:sldMkLst>
      </pc:sldChg>
      <pc:sldChg chg="modTransition">
        <pc:chgData name="Monica Greene" userId="580d4f7b-22ab-4bed-a08a-0b25eeeaced9" providerId="ADAL" clId="{80C52D03-46AD-45E5-9558-446DCFF23F8C}" dt="2024-05-23T17:46:36.268" v="58"/>
        <pc:sldMkLst>
          <pc:docMk/>
          <pc:sldMk cId="1662603117" sldId="557"/>
        </pc:sldMkLst>
      </pc:sldChg>
      <pc:sldChg chg="modTransition">
        <pc:chgData name="Monica Greene" userId="580d4f7b-22ab-4bed-a08a-0b25eeeaced9" providerId="ADAL" clId="{80C52D03-46AD-45E5-9558-446DCFF23F8C}" dt="2024-05-23T17:46:36.268" v="58"/>
        <pc:sldMkLst>
          <pc:docMk/>
          <pc:sldMk cId="2352811303" sldId="558"/>
        </pc:sldMkLst>
      </pc:sldChg>
      <pc:sldChg chg="modTransition">
        <pc:chgData name="Monica Greene" userId="580d4f7b-22ab-4bed-a08a-0b25eeeaced9" providerId="ADAL" clId="{80C52D03-46AD-45E5-9558-446DCFF23F8C}" dt="2024-05-23T17:46:36.268" v="58"/>
        <pc:sldMkLst>
          <pc:docMk/>
          <pc:sldMk cId="1133340771" sldId="560"/>
        </pc:sldMkLst>
      </pc:sldChg>
      <pc:sldChg chg="modTransition">
        <pc:chgData name="Monica Greene" userId="580d4f7b-22ab-4bed-a08a-0b25eeeaced9" providerId="ADAL" clId="{80C52D03-46AD-45E5-9558-446DCFF23F8C}" dt="2024-05-23T17:46:36.268" v="58"/>
        <pc:sldMkLst>
          <pc:docMk/>
          <pc:sldMk cId="2295564769" sldId="561"/>
        </pc:sldMkLst>
      </pc:sldChg>
      <pc:sldChg chg="modTransition">
        <pc:chgData name="Monica Greene" userId="580d4f7b-22ab-4bed-a08a-0b25eeeaced9" providerId="ADAL" clId="{80C52D03-46AD-45E5-9558-446DCFF23F8C}" dt="2024-05-23T17:46:36.268" v="58"/>
        <pc:sldMkLst>
          <pc:docMk/>
          <pc:sldMk cId="421917963" sldId="566"/>
        </pc:sldMkLst>
      </pc:sldChg>
      <pc:sldChg chg="modTransition">
        <pc:chgData name="Monica Greene" userId="580d4f7b-22ab-4bed-a08a-0b25eeeaced9" providerId="ADAL" clId="{80C52D03-46AD-45E5-9558-446DCFF23F8C}" dt="2024-05-23T17:46:36.268" v="58"/>
        <pc:sldMkLst>
          <pc:docMk/>
          <pc:sldMk cId="3975289713" sldId="567"/>
        </pc:sldMkLst>
      </pc:sldChg>
      <pc:sldChg chg="modTransition">
        <pc:chgData name="Monica Greene" userId="580d4f7b-22ab-4bed-a08a-0b25eeeaced9" providerId="ADAL" clId="{80C52D03-46AD-45E5-9558-446DCFF23F8C}" dt="2024-05-23T17:46:36.268" v="58"/>
        <pc:sldMkLst>
          <pc:docMk/>
          <pc:sldMk cId="964779124" sldId="568"/>
        </pc:sldMkLst>
      </pc:sldChg>
      <pc:sldChg chg="modTransition">
        <pc:chgData name="Monica Greene" userId="580d4f7b-22ab-4bed-a08a-0b25eeeaced9" providerId="ADAL" clId="{80C52D03-46AD-45E5-9558-446DCFF23F8C}" dt="2024-05-23T17:46:36.268" v="58"/>
        <pc:sldMkLst>
          <pc:docMk/>
          <pc:sldMk cId="142617719" sldId="571"/>
        </pc:sldMkLst>
      </pc:sldChg>
      <pc:sldChg chg="del">
        <pc:chgData name="Monica Greene" userId="580d4f7b-22ab-4bed-a08a-0b25eeeaced9" providerId="ADAL" clId="{80C52D03-46AD-45E5-9558-446DCFF23F8C}" dt="2024-05-23T17:42:37.279" v="0" actId="47"/>
        <pc:sldMkLst>
          <pc:docMk/>
          <pc:sldMk cId="2851436542" sldId="572"/>
        </pc:sldMkLst>
      </pc:sldChg>
      <pc:sldChg chg="del">
        <pc:chgData name="Monica Greene" userId="580d4f7b-22ab-4bed-a08a-0b25eeeaced9" providerId="ADAL" clId="{80C52D03-46AD-45E5-9558-446DCFF23F8C}" dt="2024-05-23T17:45:58.429" v="9" actId="47"/>
        <pc:sldMkLst>
          <pc:docMk/>
          <pc:sldMk cId="1195577853" sldId="573"/>
        </pc:sldMkLst>
      </pc:sldChg>
      <pc:sldChg chg="ord modTransition">
        <pc:chgData name="Monica Greene" userId="580d4f7b-22ab-4bed-a08a-0b25eeeaced9" providerId="ADAL" clId="{80C52D03-46AD-45E5-9558-446DCFF23F8C}" dt="2024-05-23T17:46:36.268" v="58"/>
        <pc:sldMkLst>
          <pc:docMk/>
          <pc:sldMk cId="3362706645" sldId="575"/>
        </pc:sldMkLst>
      </pc:sldChg>
      <pc:sldChg chg="modTransition">
        <pc:chgData name="Monica Greene" userId="580d4f7b-22ab-4bed-a08a-0b25eeeaced9" providerId="ADAL" clId="{80C52D03-46AD-45E5-9558-446DCFF23F8C}" dt="2024-05-23T17:46:36.268" v="58"/>
        <pc:sldMkLst>
          <pc:docMk/>
          <pc:sldMk cId="1394652709" sldId="576"/>
        </pc:sldMkLst>
      </pc:sldChg>
      <pc:sldChg chg="modTransition">
        <pc:chgData name="Monica Greene" userId="580d4f7b-22ab-4bed-a08a-0b25eeeaced9" providerId="ADAL" clId="{80C52D03-46AD-45E5-9558-446DCFF23F8C}" dt="2024-05-23T17:46:36.268" v="58"/>
        <pc:sldMkLst>
          <pc:docMk/>
          <pc:sldMk cId="3255877215" sldId="577"/>
        </pc:sldMkLst>
      </pc:sldChg>
      <pc:sldChg chg="addSp new setBg">
        <pc:chgData name="Monica Greene" userId="580d4f7b-22ab-4bed-a08a-0b25eeeaced9" providerId="ADAL" clId="{80C52D03-46AD-45E5-9558-446DCFF23F8C}" dt="2024-05-23T17:49:40.753" v="61"/>
        <pc:sldMkLst>
          <pc:docMk/>
          <pc:sldMk cId="4163263488" sldId="578"/>
        </pc:sldMkLst>
      </pc:sldChg>
    </pc:docChg>
  </pc:docChgLst>
  <pc:docChgLst>
    <pc:chgData name="Monica Greene" userId="580d4f7b-22ab-4bed-a08a-0b25eeeaced9" providerId="ADAL" clId="{D20A4E79-47F4-4C62-8ACC-CC91C41D6B2A}"/>
    <pc:docChg chg="addSld delSld modSld">
      <pc:chgData name="Monica Greene" userId="580d4f7b-22ab-4bed-a08a-0b25eeeaced9" providerId="ADAL" clId="{D20A4E79-47F4-4C62-8ACC-CC91C41D6B2A}" dt="2024-02-22T18:53:26.652" v="49"/>
      <pc:docMkLst>
        <pc:docMk/>
      </pc:docMkLst>
      <pc:sldChg chg="add modTransition">
        <pc:chgData name="Monica Greene" userId="580d4f7b-22ab-4bed-a08a-0b25eeeaced9" providerId="ADAL" clId="{D20A4E79-47F4-4C62-8ACC-CC91C41D6B2A}" dt="2024-02-22T18:53:26.652" v="49"/>
        <pc:sldMkLst>
          <pc:docMk/>
          <pc:sldMk cId="3433854144" sldId="265"/>
        </pc:sldMkLst>
      </pc:sldChg>
      <pc:sldChg chg="del">
        <pc:chgData name="Monica Greene" userId="580d4f7b-22ab-4bed-a08a-0b25eeeaced9" providerId="ADAL" clId="{D20A4E79-47F4-4C62-8ACC-CC91C41D6B2A}" dt="2024-02-22T18:49:28.384" v="6" actId="47"/>
        <pc:sldMkLst>
          <pc:docMk/>
          <pc:sldMk cId="423065613" sldId="275"/>
        </pc:sldMkLst>
      </pc:sldChg>
      <pc:sldChg chg="add modTransition">
        <pc:chgData name="Monica Greene" userId="580d4f7b-22ab-4bed-a08a-0b25eeeaced9" providerId="ADAL" clId="{D20A4E79-47F4-4C62-8ACC-CC91C41D6B2A}" dt="2024-02-22T18:53:26.652" v="49"/>
        <pc:sldMkLst>
          <pc:docMk/>
          <pc:sldMk cId="176338772" sldId="276"/>
        </pc:sldMkLst>
      </pc:sldChg>
      <pc:sldChg chg="del">
        <pc:chgData name="Monica Greene" userId="580d4f7b-22ab-4bed-a08a-0b25eeeaced9" providerId="ADAL" clId="{D20A4E79-47F4-4C62-8ACC-CC91C41D6B2A}" dt="2024-02-22T18:49:21.173" v="3" actId="47"/>
        <pc:sldMkLst>
          <pc:docMk/>
          <pc:sldMk cId="1295262737" sldId="402"/>
        </pc:sldMkLst>
      </pc:sldChg>
      <pc:sldChg chg="del">
        <pc:chgData name="Monica Greene" userId="580d4f7b-22ab-4bed-a08a-0b25eeeaced9" providerId="ADAL" clId="{D20A4E79-47F4-4C62-8ACC-CC91C41D6B2A}" dt="2024-02-22T18:49:22.225" v="4" actId="47"/>
        <pc:sldMkLst>
          <pc:docMk/>
          <pc:sldMk cId="2397242524" sldId="404"/>
        </pc:sldMkLst>
      </pc:sldChg>
      <pc:sldChg chg="modTransition">
        <pc:chgData name="Monica Greene" userId="580d4f7b-22ab-4bed-a08a-0b25eeeaced9" providerId="ADAL" clId="{D20A4E79-47F4-4C62-8ACC-CC91C41D6B2A}" dt="2024-02-22T18:53:15.214" v="47"/>
        <pc:sldMkLst>
          <pc:docMk/>
          <pc:sldMk cId="786319199" sldId="549"/>
        </pc:sldMkLst>
      </pc:sldChg>
      <pc:sldChg chg="modTransition">
        <pc:chgData name="Monica Greene" userId="580d4f7b-22ab-4bed-a08a-0b25eeeaced9" providerId="ADAL" clId="{D20A4E79-47F4-4C62-8ACC-CC91C41D6B2A}" dt="2024-02-22T18:53:15.214" v="47"/>
        <pc:sldMkLst>
          <pc:docMk/>
          <pc:sldMk cId="3743139130" sldId="561"/>
        </pc:sldMkLst>
      </pc:sldChg>
      <pc:sldChg chg="del">
        <pc:chgData name="Monica Greene" userId="580d4f7b-22ab-4bed-a08a-0b25eeeaced9" providerId="ADAL" clId="{D20A4E79-47F4-4C62-8ACC-CC91C41D6B2A}" dt="2024-02-22T18:51:42.277" v="45" actId="47"/>
        <pc:sldMkLst>
          <pc:docMk/>
          <pc:sldMk cId="1876022874" sldId="563"/>
        </pc:sldMkLst>
      </pc:sldChg>
      <pc:sldChg chg="modTransition">
        <pc:chgData name="Monica Greene" userId="580d4f7b-22ab-4bed-a08a-0b25eeeaced9" providerId="ADAL" clId="{D20A4E79-47F4-4C62-8ACC-CC91C41D6B2A}" dt="2024-02-22T18:53:15.214" v="47"/>
        <pc:sldMkLst>
          <pc:docMk/>
          <pc:sldMk cId="3551989807" sldId="564"/>
        </pc:sldMkLst>
      </pc:sldChg>
      <pc:sldChg chg="del">
        <pc:chgData name="Monica Greene" userId="580d4f7b-22ab-4bed-a08a-0b25eeeaced9" providerId="ADAL" clId="{D20A4E79-47F4-4C62-8ACC-CC91C41D6B2A}" dt="2024-02-22T18:51:08.536" v="43" actId="47"/>
        <pc:sldMkLst>
          <pc:docMk/>
          <pc:sldMk cId="3418745785" sldId="566"/>
        </pc:sldMkLst>
      </pc:sldChg>
      <pc:sldChg chg="modTransition">
        <pc:chgData name="Monica Greene" userId="580d4f7b-22ab-4bed-a08a-0b25eeeaced9" providerId="ADAL" clId="{D20A4E79-47F4-4C62-8ACC-CC91C41D6B2A}" dt="2024-02-22T18:53:15.214" v="47"/>
        <pc:sldMkLst>
          <pc:docMk/>
          <pc:sldMk cId="4077311172" sldId="569"/>
        </pc:sldMkLst>
      </pc:sldChg>
      <pc:sldChg chg="del">
        <pc:chgData name="Monica Greene" userId="580d4f7b-22ab-4bed-a08a-0b25eeeaced9" providerId="ADAL" clId="{D20A4E79-47F4-4C62-8ACC-CC91C41D6B2A}" dt="2024-02-22T18:49:25.222" v="5" actId="47"/>
        <pc:sldMkLst>
          <pc:docMk/>
          <pc:sldMk cId="1195577853" sldId="570"/>
        </pc:sldMkLst>
      </pc:sldChg>
      <pc:sldChg chg="del">
        <pc:chgData name="Monica Greene" userId="580d4f7b-22ab-4bed-a08a-0b25eeeaced9" providerId="ADAL" clId="{D20A4E79-47F4-4C62-8ACC-CC91C41D6B2A}" dt="2024-02-22T18:51:15.451" v="44" actId="47"/>
        <pc:sldMkLst>
          <pc:docMk/>
          <pc:sldMk cId="2277879400" sldId="571"/>
        </pc:sldMkLst>
      </pc:sldChg>
      <pc:sldChg chg="addSp new modTransition setBg">
        <pc:chgData name="Monica Greene" userId="580d4f7b-22ab-4bed-a08a-0b25eeeaced9" providerId="ADAL" clId="{D20A4E79-47F4-4C62-8ACC-CC91C41D6B2A}" dt="2024-02-22T18:53:15.214" v="47"/>
        <pc:sldMkLst>
          <pc:docMk/>
          <pc:sldMk cId="2749389681" sldId="572"/>
        </pc:sldMkLst>
      </pc:sldChg>
    </pc:docChg>
  </pc:docChgLst>
  <pc:docChgLst>
    <pc:chgData name="Monica Greene" userId="580d4f7b-22ab-4bed-a08a-0b25eeeaced9" providerId="ADAL" clId="{A17CA948-5577-4EDD-9DFB-7334CAA7BC2E}"/>
    <pc:docChg chg="undo custSel addSld delSld modSld sldOrd modMainMaster">
      <pc:chgData name="Monica Greene" userId="580d4f7b-22ab-4bed-a08a-0b25eeeaced9" providerId="ADAL" clId="{A17CA948-5577-4EDD-9DFB-7334CAA7BC2E}" dt="2023-03-16T17:31:56.106" v="344"/>
      <pc:docMkLst>
        <pc:docMk/>
      </pc:docMkLst>
      <pc:sldChg chg="del">
        <pc:chgData name="Monica Greene" userId="580d4f7b-22ab-4bed-a08a-0b25eeeaced9" providerId="ADAL" clId="{A17CA948-5577-4EDD-9DFB-7334CAA7BC2E}" dt="2023-03-10T16:53:26.494" v="246" actId="47"/>
        <pc:sldMkLst>
          <pc:docMk/>
          <pc:sldMk cId="3677604373" sldId="267"/>
        </pc:sldMkLst>
      </pc:sldChg>
      <pc:sldChg chg="modTransition">
        <pc:chgData name="Monica Greene" userId="580d4f7b-22ab-4bed-a08a-0b25eeeaced9" providerId="ADAL" clId="{A17CA948-5577-4EDD-9DFB-7334CAA7BC2E}" dt="2023-03-16T17:31:56.106" v="344"/>
        <pc:sldMkLst>
          <pc:docMk/>
          <pc:sldMk cId="3659356631" sldId="268"/>
        </pc:sldMkLst>
      </pc:sldChg>
      <pc:sldChg chg="modTransition">
        <pc:chgData name="Monica Greene" userId="580d4f7b-22ab-4bed-a08a-0b25eeeaced9" providerId="ADAL" clId="{A17CA948-5577-4EDD-9DFB-7334CAA7BC2E}" dt="2023-03-16T17:31:56.106" v="344"/>
        <pc:sldMkLst>
          <pc:docMk/>
          <pc:sldMk cId="3556785324" sldId="269"/>
        </pc:sldMkLst>
      </pc:sldChg>
      <pc:sldChg chg="modTransition">
        <pc:chgData name="Monica Greene" userId="580d4f7b-22ab-4bed-a08a-0b25eeeaced9" providerId="ADAL" clId="{A17CA948-5577-4EDD-9DFB-7334CAA7BC2E}" dt="2023-03-16T17:31:56.106" v="344"/>
        <pc:sldMkLst>
          <pc:docMk/>
          <pc:sldMk cId="0" sldId="270"/>
        </pc:sldMkLst>
      </pc:sldChg>
      <pc:sldChg chg="modTransition">
        <pc:chgData name="Monica Greene" userId="580d4f7b-22ab-4bed-a08a-0b25eeeaced9" providerId="ADAL" clId="{A17CA948-5577-4EDD-9DFB-7334CAA7BC2E}" dt="2023-03-16T17:31:56.106" v="344"/>
        <pc:sldMkLst>
          <pc:docMk/>
          <pc:sldMk cId="2255215954" sldId="272"/>
        </pc:sldMkLst>
      </pc:sldChg>
      <pc:sldChg chg="modTransition">
        <pc:chgData name="Monica Greene" userId="580d4f7b-22ab-4bed-a08a-0b25eeeaced9" providerId="ADAL" clId="{A17CA948-5577-4EDD-9DFB-7334CAA7BC2E}" dt="2023-03-16T17:31:56.106" v="344"/>
        <pc:sldMkLst>
          <pc:docMk/>
          <pc:sldMk cId="3472775792" sldId="316"/>
        </pc:sldMkLst>
      </pc:sldChg>
      <pc:sldChg chg="modTransition">
        <pc:chgData name="Monica Greene" userId="580d4f7b-22ab-4bed-a08a-0b25eeeaced9" providerId="ADAL" clId="{A17CA948-5577-4EDD-9DFB-7334CAA7BC2E}" dt="2023-03-16T17:31:56.106" v="344"/>
        <pc:sldMkLst>
          <pc:docMk/>
          <pc:sldMk cId="3717205054" sldId="364"/>
        </pc:sldMkLst>
      </pc:sldChg>
      <pc:sldChg chg="modTransition">
        <pc:chgData name="Monica Greene" userId="580d4f7b-22ab-4bed-a08a-0b25eeeaced9" providerId="ADAL" clId="{A17CA948-5577-4EDD-9DFB-7334CAA7BC2E}" dt="2023-03-16T17:31:56.106" v="344"/>
        <pc:sldMkLst>
          <pc:docMk/>
          <pc:sldMk cId="3433894432" sldId="393"/>
        </pc:sldMkLst>
      </pc:sldChg>
      <pc:sldChg chg="del modTransition">
        <pc:chgData name="Monica Greene" userId="580d4f7b-22ab-4bed-a08a-0b25eeeaced9" providerId="ADAL" clId="{A17CA948-5577-4EDD-9DFB-7334CAA7BC2E}" dt="2023-03-10T16:57:39.125" v="282" actId="47"/>
        <pc:sldMkLst>
          <pc:docMk/>
          <pc:sldMk cId="930635104" sldId="397"/>
        </pc:sldMkLst>
      </pc:sldChg>
      <pc:sldChg chg="del modTransition">
        <pc:chgData name="Monica Greene" userId="580d4f7b-22ab-4bed-a08a-0b25eeeaced9" providerId="ADAL" clId="{A17CA948-5577-4EDD-9DFB-7334CAA7BC2E}" dt="2023-03-10T16:57:40.044" v="283" actId="47"/>
        <pc:sldMkLst>
          <pc:docMk/>
          <pc:sldMk cId="1486251873" sldId="398"/>
        </pc:sldMkLst>
      </pc:sldChg>
      <pc:sldChg chg="modTransition">
        <pc:chgData name="Monica Greene" userId="580d4f7b-22ab-4bed-a08a-0b25eeeaced9" providerId="ADAL" clId="{A17CA948-5577-4EDD-9DFB-7334CAA7BC2E}" dt="2023-03-16T17:31:56.106" v="344"/>
        <pc:sldMkLst>
          <pc:docMk/>
          <pc:sldMk cId="2713357453" sldId="399"/>
        </pc:sldMkLst>
      </pc:sldChg>
      <pc:sldChg chg="modTransition">
        <pc:chgData name="Monica Greene" userId="580d4f7b-22ab-4bed-a08a-0b25eeeaced9" providerId="ADAL" clId="{A17CA948-5577-4EDD-9DFB-7334CAA7BC2E}" dt="2023-03-16T17:31:56.106" v="344"/>
        <pc:sldMkLst>
          <pc:docMk/>
          <pc:sldMk cId="2715967669" sldId="400"/>
        </pc:sldMkLst>
      </pc:sldChg>
      <pc:sldChg chg="modTransition">
        <pc:chgData name="Monica Greene" userId="580d4f7b-22ab-4bed-a08a-0b25eeeaced9" providerId="ADAL" clId="{A17CA948-5577-4EDD-9DFB-7334CAA7BC2E}" dt="2023-03-16T17:31:56.106" v="344"/>
        <pc:sldMkLst>
          <pc:docMk/>
          <pc:sldMk cId="1505584566" sldId="407"/>
        </pc:sldMkLst>
      </pc:sldChg>
      <pc:sldChg chg="addSp delSp modSp mod modTransition">
        <pc:chgData name="Monica Greene" userId="580d4f7b-22ab-4bed-a08a-0b25eeeaced9" providerId="ADAL" clId="{A17CA948-5577-4EDD-9DFB-7334CAA7BC2E}" dt="2023-03-16T17:31:56.106" v="344"/>
        <pc:sldMkLst>
          <pc:docMk/>
          <pc:sldMk cId="834616306" sldId="408"/>
        </pc:sldMkLst>
      </pc:sldChg>
      <pc:sldChg chg="modTransition">
        <pc:chgData name="Monica Greene" userId="580d4f7b-22ab-4bed-a08a-0b25eeeaced9" providerId="ADAL" clId="{A17CA948-5577-4EDD-9DFB-7334CAA7BC2E}" dt="2023-03-16T17:31:56.106" v="344"/>
        <pc:sldMkLst>
          <pc:docMk/>
          <pc:sldMk cId="3534774072" sldId="409"/>
        </pc:sldMkLst>
      </pc:sldChg>
      <pc:sldChg chg="modTransition">
        <pc:chgData name="Monica Greene" userId="580d4f7b-22ab-4bed-a08a-0b25eeeaced9" providerId="ADAL" clId="{A17CA948-5577-4EDD-9DFB-7334CAA7BC2E}" dt="2023-03-16T17:31:56.106" v="344"/>
        <pc:sldMkLst>
          <pc:docMk/>
          <pc:sldMk cId="766388387" sldId="411"/>
        </pc:sldMkLst>
      </pc:sldChg>
      <pc:sldChg chg="modTransition">
        <pc:chgData name="Monica Greene" userId="580d4f7b-22ab-4bed-a08a-0b25eeeaced9" providerId="ADAL" clId="{A17CA948-5577-4EDD-9DFB-7334CAA7BC2E}" dt="2023-03-16T17:31:56.106" v="344"/>
        <pc:sldMkLst>
          <pc:docMk/>
          <pc:sldMk cId="1227540435" sldId="412"/>
        </pc:sldMkLst>
      </pc:sldChg>
      <pc:sldChg chg="ord modTransition">
        <pc:chgData name="Monica Greene" userId="580d4f7b-22ab-4bed-a08a-0b25eeeaced9" providerId="ADAL" clId="{A17CA948-5577-4EDD-9DFB-7334CAA7BC2E}" dt="2023-03-16T17:31:56.106" v="344"/>
        <pc:sldMkLst>
          <pc:docMk/>
          <pc:sldMk cId="606434923" sldId="416"/>
        </pc:sldMkLst>
      </pc:sldChg>
      <pc:sldChg chg="del modTransition">
        <pc:chgData name="Monica Greene" userId="580d4f7b-22ab-4bed-a08a-0b25eeeaced9" providerId="ADAL" clId="{A17CA948-5577-4EDD-9DFB-7334CAA7BC2E}" dt="2023-03-10T16:57:40.892" v="284" actId="47"/>
        <pc:sldMkLst>
          <pc:docMk/>
          <pc:sldMk cId="1288986951" sldId="417"/>
        </pc:sldMkLst>
      </pc:sldChg>
      <pc:sldChg chg="del">
        <pc:chgData name="Monica Greene" userId="580d4f7b-22ab-4bed-a08a-0b25eeeaced9" providerId="ADAL" clId="{A17CA948-5577-4EDD-9DFB-7334CAA7BC2E}" dt="2023-03-10T16:52:45.455" v="245" actId="47"/>
        <pc:sldMkLst>
          <pc:docMk/>
          <pc:sldMk cId="0" sldId="418"/>
        </pc:sldMkLst>
      </pc:sldChg>
      <pc:sldChg chg="addSp delSp modSp new mod ord modTransition setBg">
        <pc:chgData name="Monica Greene" userId="580d4f7b-22ab-4bed-a08a-0b25eeeaced9" providerId="ADAL" clId="{A17CA948-5577-4EDD-9DFB-7334CAA7BC2E}" dt="2023-03-16T17:31:56.106" v="344"/>
        <pc:sldMkLst>
          <pc:docMk/>
          <pc:sldMk cId="4084688947" sldId="419"/>
        </pc:sldMkLst>
      </pc:sldChg>
      <pc:sldChg chg="addSp delSp modSp add mod ord modTransition setBg">
        <pc:chgData name="Monica Greene" userId="580d4f7b-22ab-4bed-a08a-0b25eeeaced9" providerId="ADAL" clId="{A17CA948-5577-4EDD-9DFB-7334CAA7BC2E}" dt="2023-03-16T17:31:56.106" v="344"/>
        <pc:sldMkLst>
          <pc:docMk/>
          <pc:sldMk cId="3743445432" sldId="420"/>
        </pc:sldMkLst>
      </pc:sldChg>
      <pc:sldChg chg="addSp modSp add del mod">
        <pc:chgData name="Monica Greene" userId="580d4f7b-22ab-4bed-a08a-0b25eeeaced9" providerId="ADAL" clId="{A17CA948-5577-4EDD-9DFB-7334CAA7BC2E}" dt="2023-03-10T16:47:20.540" v="209" actId="47"/>
        <pc:sldMkLst>
          <pc:docMk/>
          <pc:sldMk cId="1424272303" sldId="421"/>
        </pc:sldMkLst>
      </pc:sldChg>
      <pc:sldChg chg="addSp delSp add del mod">
        <pc:chgData name="Monica Greene" userId="580d4f7b-22ab-4bed-a08a-0b25eeeaced9" providerId="ADAL" clId="{A17CA948-5577-4EDD-9DFB-7334CAA7BC2E}" dt="2023-03-10T16:47:14.906" v="208" actId="47"/>
        <pc:sldMkLst>
          <pc:docMk/>
          <pc:sldMk cId="1904134281" sldId="422"/>
        </pc:sldMkLst>
      </pc:sldChg>
      <pc:sldChg chg="addSp delSp modSp new del mod setBg">
        <pc:chgData name="Monica Greene" userId="580d4f7b-22ab-4bed-a08a-0b25eeeaced9" providerId="ADAL" clId="{A17CA948-5577-4EDD-9DFB-7334CAA7BC2E}" dt="2023-03-10T16:38:39.389" v="39" actId="47"/>
        <pc:sldMkLst>
          <pc:docMk/>
          <pc:sldMk cId="998957082" sldId="423"/>
        </pc:sldMkLst>
      </pc:sldChg>
      <pc:sldChg chg="addSp delSp modSp new mod modTransition setBg">
        <pc:chgData name="Monica Greene" userId="580d4f7b-22ab-4bed-a08a-0b25eeeaced9" providerId="ADAL" clId="{A17CA948-5577-4EDD-9DFB-7334CAA7BC2E}" dt="2023-03-16T17:31:56.106" v="344"/>
        <pc:sldMkLst>
          <pc:docMk/>
          <pc:sldMk cId="1229472757" sldId="423"/>
        </pc:sldMkLst>
      </pc:sldChg>
      <pc:sldChg chg="modTransition">
        <pc:chgData name="Monica Greene" userId="580d4f7b-22ab-4bed-a08a-0b25eeeaced9" providerId="ADAL" clId="{A17CA948-5577-4EDD-9DFB-7334CAA7BC2E}" dt="2023-03-16T17:31:56.106" v="344"/>
        <pc:sldMkLst>
          <pc:docMk/>
          <pc:sldMk cId="0" sldId="424"/>
        </pc:sldMkLst>
      </pc:sldChg>
      <pc:sldChg chg="modTransition">
        <pc:chgData name="Monica Greene" userId="580d4f7b-22ab-4bed-a08a-0b25eeeaced9" providerId="ADAL" clId="{A17CA948-5577-4EDD-9DFB-7334CAA7BC2E}" dt="2023-03-16T17:31:56.106" v="344"/>
        <pc:sldMkLst>
          <pc:docMk/>
          <pc:sldMk cId="0" sldId="425"/>
        </pc:sldMkLst>
      </pc:sldChg>
      <pc:sldChg chg="addSp new ord modTransition setBg">
        <pc:chgData name="Monica Greene" userId="580d4f7b-22ab-4bed-a08a-0b25eeeaced9" providerId="ADAL" clId="{A17CA948-5577-4EDD-9DFB-7334CAA7BC2E}" dt="2023-03-16T17:31:56.106" v="344"/>
        <pc:sldMkLst>
          <pc:docMk/>
          <pc:sldMk cId="1544132564" sldId="426"/>
        </pc:sldMkLst>
      </pc:sldChg>
    </pc:docChg>
  </pc:docChgLst>
  <pc:docChgLst>
    <pc:chgData name="Ramona Brown" userId="e4a0525e-045d-41bf-9958-9f39e25a7138" providerId="ADAL" clId="{2D4A38E8-5C33-447E-AD08-5BA2BE4F5CE4}"/>
    <pc:docChg chg="delSld modSld">
      <pc:chgData name="Ramona Brown" userId="e4a0525e-045d-41bf-9958-9f39e25a7138" providerId="ADAL" clId="{2D4A38E8-5C33-447E-AD08-5BA2BE4F5CE4}" dt="2024-12-14T19:37:11.166" v="6" actId="2696"/>
      <pc:docMkLst>
        <pc:docMk/>
      </pc:docMkLst>
      <pc:sldChg chg="modSp mod">
        <pc:chgData name="Ramona Brown" userId="e4a0525e-045d-41bf-9958-9f39e25a7138" providerId="ADAL" clId="{2D4A38E8-5C33-447E-AD08-5BA2BE4F5CE4}" dt="2024-12-14T19:22:40.263" v="5" actId="20577"/>
        <pc:sldMkLst>
          <pc:docMk/>
          <pc:sldMk cId="2052638810" sldId="594"/>
        </pc:sldMkLst>
      </pc:sldChg>
      <pc:sldChg chg="del">
        <pc:chgData name="Ramona Brown" userId="e4a0525e-045d-41bf-9958-9f39e25a7138" providerId="ADAL" clId="{2D4A38E8-5C33-447E-AD08-5BA2BE4F5CE4}" dt="2024-12-12T21:45:31.912" v="1" actId="2696"/>
        <pc:sldMkLst>
          <pc:docMk/>
          <pc:sldMk cId="2548339672" sldId="630"/>
        </pc:sldMkLst>
      </pc:sldChg>
      <pc:sldChg chg="del">
        <pc:chgData name="Ramona Brown" userId="e4a0525e-045d-41bf-9958-9f39e25a7138" providerId="ADAL" clId="{2D4A38E8-5C33-447E-AD08-5BA2BE4F5CE4}" dt="2024-12-12T21:45:29.210" v="0" actId="2696"/>
        <pc:sldMkLst>
          <pc:docMk/>
          <pc:sldMk cId="1033001915" sldId="631"/>
        </pc:sldMkLst>
      </pc:sldChg>
    </pc:docChg>
  </pc:docChgLst>
  <pc:docChgLst>
    <pc:chgData name="Monica Greene" userId="580d4f7b-22ab-4bed-a08a-0b25eeeaced9" providerId="ADAL" clId="{7691037B-FF20-4B43-91CC-6950A36A0AFA}"/>
    <pc:docChg chg="custSel addSld delSld modSld sldOrd modMainMaster">
      <pc:chgData name="Monica Greene" userId="580d4f7b-22ab-4bed-a08a-0b25eeeaced9" providerId="ADAL" clId="{7691037B-FF20-4B43-91CC-6950A36A0AFA}" dt="2025-01-09T19:56:54.483" v="75"/>
      <pc:docMkLst>
        <pc:docMk/>
      </pc:docMkLst>
      <pc:sldChg chg="add del setBg">
        <pc:chgData name="Monica Greene" userId="580d4f7b-22ab-4bed-a08a-0b25eeeaced9" providerId="ADAL" clId="{7691037B-FF20-4B43-91CC-6950A36A0AFA}" dt="2025-01-09T19:23:05.234" v="10" actId="47"/>
        <pc:sldMkLst>
          <pc:docMk/>
          <pc:sldMk cId="2474325206" sldId="409"/>
        </pc:sldMkLst>
      </pc:sldChg>
      <pc:sldChg chg="add modTransition">
        <pc:chgData name="Monica Greene" userId="580d4f7b-22ab-4bed-a08a-0b25eeeaced9" providerId="ADAL" clId="{7691037B-FF20-4B43-91CC-6950A36A0AFA}" dt="2025-01-09T19:56:54.483" v="75"/>
        <pc:sldMkLst>
          <pc:docMk/>
          <pc:sldMk cId="1486137438" sldId="417"/>
        </pc:sldMkLst>
      </pc:sldChg>
      <pc:sldChg chg="add del modTransition">
        <pc:chgData name="Monica Greene" userId="580d4f7b-22ab-4bed-a08a-0b25eeeaced9" providerId="ADAL" clId="{7691037B-FF20-4B43-91CC-6950A36A0AFA}" dt="2025-01-09T19:56:54.483" v="75"/>
        <pc:sldMkLst>
          <pc:docMk/>
          <pc:sldMk cId="2627905928" sldId="418"/>
        </pc:sldMkLst>
      </pc:sldChg>
      <pc:sldChg chg="add modTransition">
        <pc:chgData name="Monica Greene" userId="580d4f7b-22ab-4bed-a08a-0b25eeeaced9" providerId="ADAL" clId="{7691037B-FF20-4B43-91CC-6950A36A0AFA}" dt="2025-01-09T19:56:54.483" v="75"/>
        <pc:sldMkLst>
          <pc:docMk/>
          <pc:sldMk cId="2487092500" sldId="595"/>
        </pc:sldMkLst>
      </pc:sldChg>
      <pc:sldChg chg="add modTransition">
        <pc:chgData name="Monica Greene" userId="580d4f7b-22ab-4bed-a08a-0b25eeeaced9" providerId="ADAL" clId="{7691037B-FF20-4B43-91CC-6950A36A0AFA}" dt="2025-01-09T19:56:54.483" v="75"/>
        <pc:sldMkLst>
          <pc:docMk/>
          <pc:sldMk cId="3326143518" sldId="606"/>
        </pc:sldMkLst>
      </pc:sldChg>
      <pc:sldChg chg="modTransition">
        <pc:chgData name="Monica Greene" userId="580d4f7b-22ab-4bed-a08a-0b25eeeaced9" providerId="ADAL" clId="{7691037B-FF20-4B43-91CC-6950A36A0AFA}" dt="2025-01-09T19:56:54.483" v="75"/>
        <pc:sldMkLst>
          <pc:docMk/>
          <pc:sldMk cId="3473413059" sldId="630"/>
        </pc:sldMkLst>
      </pc:sldChg>
      <pc:sldChg chg="ord modTransition">
        <pc:chgData name="Monica Greene" userId="580d4f7b-22ab-4bed-a08a-0b25eeeaced9" providerId="ADAL" clId="{7691037B-FF20-4B43-91CC-6950A36A0AFA}" dt="2025-01-09T19:56:54.483" v="75"/>
        <pc:sldMkLst>
          <pc:docMk/>
          <pc:sldMk cId="1786468505" sldId="631"/>
        </pc:sldMkLst>
      </pc:sldChg>
      <pc:sldChg chg="del">
        <pc:chgData name="Monica Greene" userId="580d4f7b-22ab-4bed-a08a-0b25eeeaced9" providerId="ADAL" clId="{7691037B-FF20-4B43-91CC-6950A36A0AFA}" dt="2025-01-09T19:54:43.128" v="61" actId="47"/>
        <pc:sldMkLst>
          <pc:docMk/>
          <pc:sldMk cId="2026466130" sldId="632"/>
        </pc:sldMkLst>
      </pc:sldChg>
      <pc:sldChg chg="modTransition">
        <pc:chgData name="Monica Greene" userId="580d4f7b-22ab-4bed-a08a-0b25eeeaced9" providerId="ADAL" clId="{7691037B-FF20-4B43-91CC-6950A36A0AFA}" dt="2025-01-09T19:56:54.483" v="75"/>
        <pc:sldMkLst>
          <pc:docMk/>
          <pc:sldMk cId="2821319874" sldId="633"/>
        </pc:sldMkLst>
      </pc:sldChg>
      <pc:sldChg chg="ord modTransition">
        <pc:chgData name="Monica Greene" userId="580d4f7b-22ab-4bed-a08a-0b25eeeaced9" providerId="ADAL" clId="{7691037B-FF20-4B43-91CC-6950A36A0AFA}" dt="2025-01-09T19:56:54.483" v="75"/>
        <pc:sldMkLst>
          <pc:docMk/>
          <pc:sldMk cId="4266558494" sldId="634"/>
        </pc:sldMkLst>
      </pc:sldChg>
      <pc:sldChg chg="modTransition">
        <pc:chgData name="Monica Greene" userId="580d4f7b-22ab-4bed-a08a-0b25eeeaced9" providerId="ADAL" clId="{7691037B-FF20-4B43-91CC-6950A36A0AFA}" dt="2025-01-09T19:56:54.483" v="75"/>
        <pc:sldMkLst>
          <pc:docMk/>
          <pc:sldMk cId="1519410222" sldId="635"/>
        </pc:sldMkLst>
      </pc:sldChg>
      <pc:sldChg chg="addSp new modTransition setBg">
        <pc:chgData name="Monica Greene" userId="580d4f7b-22ab-4bed-a08a-0b25eeeaced9" providerId="ADAL" clId="{7691037B-FF20-4B43-91CC-6950A36A0AFA}" dt="2025-01-09T19:56:54.483" v="75"/>
        <pc:sldMkLst>
          <pc:docMk/>
          <pc:sldMk cId="2796462701" sldId="636"/>
        </pc:sldMkLst>
      </pc:sldChg>
      <pc:sldChg chg="addSp add modTransition">
        <pc:chgData name="Monica Greene" userId="580d4f7b-22ab-4bed-a08a-0b25eeeaced9" providerId="ADAL" clId="{7691037B-FF20-4B43-91CC-6950A36A0AFA}" dt="2025-01-09T19:56:54.483" v="75"/>
        <pc:sldMkLst>
          <pc:docMk/>
          <pc:sldMk cId="2500161710" sldId="637"/>
        </pc:sldMkLst>
        <pc:picChg chg="add">
          <ac:chgData name="Monica Greene" userId="580d4f7b-22ab-4bed-a08a-0b25eeeaced9" providerId="ADAL" clId="{7691037B-FF20-4B43-91CC-6950A36A0AFA}" dt="2025-01-09T19:53:35.561" v="53"/>
          <ac:picMkLst>
            <pc:docMk/>
            <pc:sldMk cId="2500161710" sldId="637"/>
            <ac:picMk id="2" creationId="{530C38B0-0562-246B-2D8F-569B6300C62E}"/>
          </ac:picMkLst>
        </pc:picChg>
      </pc:sldChg>
      <pc:sldChg chg="new del">
        <pc:chgData name="Monica Greene" userId="580d4f7b-22ab-4bed-a08a-0b25eeeaced9" providerId="ADAL" clId="{7691037B-FF20-4B43-91CC-6950A36A0AFA}" dt="2025-01-09T19:22:02.819" v="3" actId="47"/>
        <pc:sldMkLst>
          <pc:docMk/>
          <pc:sldMk cId="3094192801" sldId="637"/>
        </pc:sldMkLst>
      </pc:sldChg>
      <pc:sldChg chg="addSp add ord modTransition">
        <pc:chgData name="Monica Greene" userId="580d4f7b-22ab-4bed-a08a-0b25eeeaced9" providerId="ADAL" clId="{7691037B-FF20-4B43-91CC-6950A36A0AFA}" dt="2025-01-09T19:56:54.483" v="75"/>
        <pc:sldMkLst>
          <pc:docMk/>
          <pc:sldMk cId="1594217675" sldId="638"/>
        </pc:sldMkLst>
      </pc:sldChg>
      <pc:sldChg chg="add del">
        <pc:chgData name="Monica Greene" userId="580d4f7b-22ab-4bed-a08a-0b25eeeaced9" providerId="ADAL" clId="{7691037B-FF20-4B43-91CC-6950A36A0AFA}" dt="2025-01-09T19:54:25.996" v="58" actId="47"/>
        <pc:sldMkLst>
          <pc:docMk/>
          <pc:sldMk cId="3149051560" sldId="639"/>
        </pc:sldMkLst>
      </pc:sldChg>
      <pc:sldChg chg="add del">
        <pc:chgData name="Monica Greene" userId="580d4f7b-22ab-4bed-a08a-0b25eeeaced9" providerId="ADAL" clId="{7691037B-FF20-4B43-91CC-6950A36A0AFA}" dt="2025-01-09T19:54:24.923" v="57" actId="47"/>
        <pc:sldMkLst>
          <pc:docMk/>
          <pc:sldMk cId="169071925" sldId="640"/>
        </pc:sldMkLst>
      </pc:sldChg>
      <pc:sldChg chg="add del">
        <pc:chgData name="Monica Greene" userId="580d4f7b-22ab-4bed-a08a-0b25eeeaced9" providerId="ADAL" clId="{7691037B-FF20-4B43-91CC-6950A36A0AFA}" dt="2025-01-09T19:54:23.987" v="56" actId="47"/>
        <pc:sldMkLst>
          <pc:docMk/>
          <pc:sldMk cId="1612454937" sldId="641"/>
        </pc:sldMkLst>
      </pc:sldChg>
      <pc:sldChg chg="addSp add modTransition">
        <pc:chgData name="Monica Greene" userId="580d4f7b-22ab-4bed-a08a-0b25eeeaced9" providerId="ADAL" clId="{7691037B-FF20-4B43-91CC-6950A36A0AFA}" dt="2025-01-09T19:56:54.483" v="75"/>
        <pc:sldMkLst>
          <pc:docMk/>
          <pc:sldMk cId="4117027834" sldId="642"/>
        </pc:sldMkLst>
      </pc:sldChg>
      <pc:sldChg chg="addSp add modTransition">
        <pc:chgData name="Monica Greene" userId="580d4f7b-22ab-4bed-a08a-0b25eeeaced9" providerId="ADAL" clId="{7691037B-FF20-4B43-91CC-6950A36A0AFA}" dt="2025-01-09T19:56:54.483" v="75"/>
        <pc:sldMkLst>
          <pc:docMk/>
          <pc:sldMk cId="3775266210" sldId="643"/>
        </pc:sldMkLst>
      </pc:sldChg>
    </pc:docChg>
  </pc:docChgLst>
  <pc:docChgLst>
    <pc:chgData name="Monica Greene" userId="580d4f7b-22ab-4bed-a08a-0b25eeeaced9" providerId="ADAL" clId="{B9717DAD-C3E5-4E4B-8043-4DB3FD8846F9}"/>
    <pc:docChg chg="undo custSel addSld delSld modSld sldOrd modMainMaster">
      <pc:chgData name="Monica Greene" userId="580d4f7b-22ab-4bed-a08a-0b25eeeaced9" providerId="ADAL" clId="{B9717DAD-C3E5-4E4B-8043-4DB3FD8846F9}" dt="2023-06-29T20:26:21.339" v="268"/>
      <pc:docMkLst>
        <pc:docMk/>
      </pc:docMkLst>
      <pc:sldChg chg="addSp modSp mod modTransition setBg">
        <pc:chgData name="Monica Greene" userId="580d4f7b-22ab-4bed-a08a-0b25eeeaced9" providerId="ADAL" clId="{B9717DAD-C3E5-4E4B-8043-4DB3FD8846F9}" dt="2023-06-29T20:26:21.339" v="268"/>
        <pc:sldMkLst>
          <pc:docMk/>
          <pc:sldMk cId="3677604373" sldId="267"/>
        </pc:sldMkLst>
      </pc:sldChg>
      <pc:sldChg chg="modTransition">
        <pc:chgData name="Monica Greene" userId="580d4f7b-22ab-4bed-a08a-0b25eeeaced9" providerId="ADAL" clId="{B9717DAD-C3E5-4E4B-8043-4DB3FD8846F9}" dt="2023-06-29T20:26:21.339" v="268"/>
        <pc:sldMkLst>
          <pc:docMk/>
          <pc:sldMk cId="1457229305" sldId="354"/>
        </pc:sldMkLst>
      </pc:sldChg>
      <pc:sldChg chg="modTransition">
        <pc:chgData name="Monica Greene" userId="580d4f7b-22ab-4bed-a08a-0b25eeeaced9" providerId="ADAL" clId="{B9717DAD-C3E5-4E4B-8043-4DB3FD8846F9}" dt="2023-06-29T20:26:21.339" v="268"/>
        <pc:sldMkLst>
          <pc:docMk/>
          <pc:sldMk cId="2058713369" sldId="355"/>
        </pc:sldMkLst>
      </pc:sldChg>
      <pc:sldChg chg="del">
        <pc:chgData name="Monica Greene" userId="580d4f7b-22ab-4bed-a08a-0b25eeeaced9" providerId="ADAL" clId="{B9717DAD-C3E5-4E4B-8043-4DB3FD8846F9}" dt="2023-06-28T21:19:32.794" v="10" actId="2696"/>
        <pc:sldMkLst>
          <pc:docMk/>
          <pc:sldMk cId="755946196" sldId="465"/>
        </pc:sldMkLst>
      </pc:sldChg>
      <pc:sldChg chg="modSp del mod ord modTransition setBg">
        <pc:chgData name="Monica Greene" userId="580d4f7b-22ab-4bed-a08a-0b25eeeaced9" providerId="ADAL" clId="{B9717DAD-C3E5-4E4B-8043-4DB3FD8846F9}" dt="2023-06-29T20:19:39.685" v="83" actId="47"/>
        <pc:sldMkLst>
          <pc:docMk/>
          <pc:sldMk cId="3280995953" sldId="466"/>
        </pc:sldMkLst>
      </pc:sldChg>
      <pc:sldChg chg="ord modTransition">
        <pc:chgData name="Monica Greene" userId="580d4f7b-22ab-4bed-a08a-0b25eeeaced9" providerId="ADAL" clId="{B9717DAD-C3E5-4E4B-8043-4DB3FD8846F9}" dt="2023-06-29T20:26:21.339" v="268"/>
        <pc:sldMkLst>
          <pc:docMk/>
          <pc:sldMk cId="2197567329" sldId="469"/>
        </pc:sldMkLst>
      </pc:sldChg>
      <pc:sldChg chg="ord modTransition">
        <pc:chgData name="Monica Greene" userId="580d4f7b-22ab-4bed-a08a-0b25eeeaced9" providerId="ADAL" clId="{B9717DAD-C3E5-4E4B-8043-4DB3FD8846F9}" dt="2023-06-29T20:26:21.339" v="268"/>
        <pc:sldMkLst>
          <pc:docMk/>
          <pc:sldMk cId="3927311460" sldId="472"/>
        </pc:sldMkLst>
      </pc:sldChg>
      <pc:sldChg chg="ord modTransition">
        <pc:chgData name="Monica Greene" userId="580d4f7b-22ab-4bed-a08a-0b25eeeaced9" providerId="ADAL" clId="{B9717DAD-C3E5-4E4B-8043-4DB3FD8846F9}" dt="2023-06-29T20:26:21.339" v="268"/>
        <pc:sldMkLst>
          <pc:docMk/>
          <pc:sldMk cId="3663723531" sldId="473"/>
        </pc:sldMkLst>
      </pc:sldChg>
      <pc:sldChg chg="modTransition">
        <pc:chgData name="Monica Greene" userId="580d4f7b-22ab-4bed-a08a-0b25eeeaced9" providerId="ADAL" clId="{B9717DAD-C3E5-4E4B-8043-4DB3FD8846F9}" dt="2023-06-29T20:26:21.339" v="268"/>
        <pc:sldMkLst>
          <pc:docMk/>
          <pc:sldMk cId="2669351535" sldId="474"/>
        </pc:sldMkLst>
      </pc:sldChg>
      <pc:sldChg chg="add modTransition">
        <pc:chgData name="Monica Greene" userId="580d4f7b-22ab-4bed-a08a-0b25eeeaced9" providerId="ADAL" clId="{B9717DAD-C3E5-4E4B-8043-4DB3FD8846F9}" dt="2023-06-29T20:26:21.339" v="268"/>
        <pc:sldMkLst>
          <pc:docMk/>
          <pc:sldMk cId="2110457447" sldId="475"/>
        </pc:sldMkLst>
      </pc:sldChg>
      <pc:sldChg chg="addSp new modTransition setBg">
        <pc:chgData name="Monica Greene" userId="580d4f7b-22ab-4bed-a08a-0b25eeeaced9" providerId="ADAL" clId="{B9717DAD-C3E5-4E4B-8043-4DB3FD8846F9}" dt="2023-06-29T20:26:21.339" v="268"/>
        <pc:sldMkLst>
          <pc:docMk/>
          <pc:sldMk cId="3821181322" sldId="476"/>
        </pc:sldMkLst>
      </pc:sldChg>
      <pc:sldChg chg="addSp new ord modTransition setBg">
        <pc:chgData name="Monica Greene" userId="580d4f7b-22ab-4bed-a08a-0b25eeeaced9" providerId="ADAL" clId="{B9717DAD-C3E5-4E4B-8043-4DB3FD8846F9}" dt="2023-06-29T20:26:21.339" v="268"/>
        <pc:sldMkLst>
          <pc:docMk/>
          <pc:sldMk cId="1888907264" sldId="477"/>
        </pc:sldMkLst>
      </pc:sldChg>
    </pc:docChg>
  </pc:docChgLst>
  <pc:docChgLst>
    <pc:chgData name="Monica Greene" userId="580d4f7b-22ab-4bed-a08a-0b25eeeaced9" providerId="ADAL" clId="{CAA30FF4-5090-461E-9E66-227FC7D07C11}"/>
    <pc:docChg chg="addSld delSld modSld sldOrd modMainMaster">
      <pc:chgData name="Monica Greene" userId="580d4f7b-22ab-4bed-a08a-0b25eeeaced9" providerId="ADAL" clId="{CAA30FF4-5090-461E-9E66-227FC7D07C11}" dt="2023-08-17T18:59:11.244" v="82"/>
      <pc:docMkLst>
        <pc:docMk/>
      </pc:docMkLst>
      <pc:sldChg chg="del">
        <pc:chgData name="Monica Greene" userId="580d4f7b-22ab-4bed-a08a-0b25eeeaced9" providerId="ADAL" clId="{CAA30FF4-5090-461E-9E66-227FC7D07C11}" dt="2023-08-17T18:52:53.932" v="8" actId="47"/>
        <pc:sldMkLst>
          <pc:docMk/>
          <pc:sldMk cId="0" sldId="257"/>
        </pc:sldMkLst>
      </pc:sldChg>
      <pc:sldChg chg="del">
        <pc:chgData name="Monica Greene" userId="580d4f7b-22ab-4bed-a08a-0b25eeeaced9" providerId="ADAL" clId="{CAA30FF4-5090-461E-9E66-227FC7D07C11}" dt="2023-08-17T18:52:49.326" v="7" actId="47"/>
        <pc:sldMkLst>
          <pc:docMk/>
          <pc:sldMk cId="3715019260" sldId="263"/>
        </pc:sldMkLst>
      </pc:sldChg>
      <pc:sldChg chg="add modTransition">
        <pc:chgData name="Monica Greene" userId="580d4f7b-22ab-4bed-a08a-0b25eeeaced9" providerId="ADAL" clId="{CAA30FF4-5090-461E-9E66-227FC7D07C11}" dt="2023-08-17T18:59:11.244" v="82"/>
        <pc:sldMkLst>
          <pc:docMk/>
          <pc:sldMk cId="1195577853" sldId="264"/>
        </pc:sldMkLst>
      </pc:sldChg>
      <pc:sldChg chg="modTransition">
        <pc:chgData name="Monica Greene" userId="580d4f7b-22ab-4bed-a08a-0b25eeeaced9" providerId="ADAL" clId="{CAA30FF4-5090-461E-9E66-227FC7D07C11}" dt="2023-08-17T18:59:11.244" v="82"/>
        <pc:sldMkLst>
          <pc:docMk/>
          <pc:sldMk cId="3196746956" sldId="271"/>
        </pc:sldMkLst>
      </pc:sldChg>
      <pc:sldChg chg="modTransition">
        <pc:chgData name="Monica Greene" userId="580d4f7b-22ab-4bed-a08a-0b25eeeaced9" providerId="ADAL" clId="{CAA30FF4-5090-461E-9E66-227FC7D07C11}" dt="2023-08-17T18:59:11.244" v="82"/>
        <pc:sldMkLst>
          <pc:docMk/>
          <pc:sldMk cId="1039155707" sldId="273"/>
        </pc:sldMkLst>
      </pc:sldChg>
      <pc:sldChg chg="add modTransition">
        <pc:chgData name="Monica Greene" userId="580d4f7b-22ab-4bed-a08a-0b25eeeaced9" providerId="ADAL" clId="{CAA30FF4-5090-461E-9E66-227FC7D07C11}" dt="2023-08-17T18:59:11.244" v="82"/>
        <pc:sldMkLst>
          <pc:docMk/>
          <pc:sldMk cId="423065613" sldId="275"/>
        </pc:sldMkLst>
      </pc:sldChg>
      <pc:sldChg chg="modTransition">
        <pc:chgData name="Monica Greene" userId="580d4f7b-22ab-4bed-a08a-0b25eeeaced9" providerId="ADAL" clId="{CAA30FF4-5090-461E-9E66-227FC7D07C11}" dt="2023-08-17T18:59:11.244" v="82"/>
        <pc:sldMkLst>
          <pc:docMk/>
          <pc:sldMk cId="3386045009" sldId="312"/>
        </pc:sldMkLst>
      </pc:sldChg>
      <pc:sldChg chg="modTransition">
        <pc:chgData name="Monica Greene" userId="580d4f7b-22ab-4bed-a08a-0b25eeeaced9" providerId="ADAL" clId="{CAA30FF4-5090-461E-9E66-227FC7D07C11}" dt="2023-08-17T18:59:11.244" v="82"/>
        <pc:sldMkLst>
          <pc:docMk/>
          <pc:sldMk cId="665771513" sldId="314"/>
        </pc:sldMkLst>
      </pc:sldChg>
      <pc:sldChg chg="modTransition">
        <pc:chgData name="Monica Greene" userId="580d4f7b-22ab-4bed-a08a-0b25eeeaced9" providerId="ADAL" clId="{CAA30FF4-5090-461E-9E66-227FC7D07C11}" dt="2023-08-17T18:59:11.244" v="82"/>
        <pc:sldMkLst>
          <pc:docMk/>
          <pc:sldMk cId="591349375" sldId="317"/>
        </pc:sldMkLst>
      </pc:sldChg>
      <pc:sldChg chg="del">
        <pc:chgData name="Monica Greene" userId="580d4f7b-22ab-4bed-a08a-0b25eeeaced9" providerId="ADAL" clId="{CAA30FF4-5090-461E-9E66-227FC7D07C11}" dt="2023-08-17T18:52:37.200" v="5" actId="47"/>
        <pc:sldMkLst>
          <pc:docMk/>
          <pc:sldMk cId="1736370552" sldId="369"/>
        </pc:sldMkLst>
      </pc:sldChg>
      <pc:sldChg chg="del">
        <pc:chgData name="Monica Greene" userId="580d4f7b-22ab-4bed-a08a-0b25eeeaced9" providerId="ADAL" clId="{CAA30FF4-5090-461E-9E66-227FC7D07C11}" dt="2023-08-17T18:52:39.146" v="6" actId="47"/>
        <pc:sldMkLst>
          <pc:docMk/>
          <pc:sldMk cId="2395927928" sldId="370"/>
        </pc:sldMkLst>
      </pc:sldChg>
      <pc:sldChg chg="add modTransition">
        <pc:chgData name="Monica Greene" userId="580d4f7b-22ab-4bed-a08a-0b25eeeaced9" providerId="ADAL" clId="{CAA30FF4-5090-461E-9E66-227FC7D07C11}" dt="2023-08-17T18:59:11.244" v="82"/>
        <pc:sldMkLst>
          <pc:docMk/>
          <pc:sldMk cId="2499805094" sldId="372"/>
        </pc:sldMkLst>
      </pc:sldChg>
      <pc:sldChg chg="add modTransition">
        <pc:chgData name="Monica Greene" userId="580d4f7b-22ab-4bed-a08a-0b25eeeaced9" providerId="ADAL" clId="{CAA30FF4-5090-461E-9E66-227FC7D07C11}" dt="2023-08-17T18:59:11.244" v="82"/>
        <pc:sldMkLst>
          <pc:docMk/>
          <pc:sldMk cId="607591374" sldId="373"/>
        </pc:sldMkLst>
      </pc:sldChg>
      <pc:sldChg chg="modTransition">
        <pc:chgData name="Monica Greene" userId="580d4f7b-22ab-4bed-a08a-0b25eeeaced9" providerId="ADAL" clId="{CAA30FF4-5090-461E-9E66-227FC7D07C11}" dt="2023-08-17T18:59:11.244" v="82"/>
        <pc:sldMkLst>
          <pc:docMk/>
          <pc:sldMk cId="3058607075" sldId="468"/>
        </pc:sldMkLst>
      </pc:sldChg>
      <pc:sldChg chg="del">
        <pc:chgData name="Monica Greene" userId="580d4f7b-22ab-4bed-a08a-0b25eeeaced9" providerId="ADAL" clId="{CAA30FF4-5090-461E-9E66-227FC7D07C11}" dt="2023-08-17T18:52:32.632" v="4" actId="47"/>
        <pc:sldMkLst>
          <pc:docMk/>
          <pc:sldMk cId="865537271" sldId="469"/>
        </pc:sldMkLst>
      </pc:sldChg>
      <pc:sldChg chg="modTransition">
        <pc:chgData name="Monica Greene" userId="580d4f7b-22ab-4bed-a08a-0b25eeeaced9" providerId="ADAL" clId="{CAA30FF4-5090-461E-9E66-227FC7D07C11}" dt="2023-08-17T18:59:11.244" v="82"/>
        <pc:sldMkLst>
          <pc:docMk/>
          <pc:sldMk cId="2549769761" sldId="470"/>
        </pc:sldMkLst>
      </pc:sldChg>
      <pc:sldChg chg="add modTransition">
        <pc:chgData name="Monica Greene" userId="580d4f7b-22ab-4bed-a08a-0b25eeeaced9" providerId="ADAL" clId="{CAA30FF4-5090-461E-9E66-227FC7D07C11}" dt="2023-08-17T18:59:11.244" v="82"/>
        <pc:sldMkLst>
          <pc:docMk/>
          <pc:sldMk cId="960868861" sldId="471"/>
        </pc:sldMkLst>
      </pc:sldChg>
      <pc:sldChg chg="del">
        <pc:chgData name="Monica Greene" userId="580d4f7b-22ab-4bed-a08a-0b25eeeaced9" providerId="ADAL" clId="{CAA30FF4-5090-461E-9E66-227FC7D07C11}" dt="2023-08-17T18:57:29.315" v="75" actId="47"/>
        <pc:sldMkLst>
          <pc:docMk/>
          <pc:sldMk cId="2669351535" sldId="474"/>
        </pc:sldMkLst>
      </pc:sldChg>
      <pc:sldChg chg="modTransition">
        <pc:chgData name="Monica Greene" userId="580d4f7b-22ab-4bed-a08a-0b25eeeaced9" providerId="ADAL" clId="{CAA30FF4-5090-461E-9E66-227FC7D07C11}" dt="2023-08-17T18:59:11.244" v="82"/>
        <pc:sldMkLst>
          <pc:docMk/>
          <pc:sldMk cId="548892496" sldId="478"/>
        </pc:sldMkLst>
      </pc:sldChg>
      <pc:sldChg chg="del">
        <pc:chgData name="Monica Greene" userId="580d4f7b-22ab-4bed-a08a-0b25eeeaced9" providerId="ADAL" clId="{CAA30FF4-5090-461E-9E66-227FC7D07C11}" dt="2023-08-17T18:57:29.864" v="76" actId="47"/>
        <pc:sldMkLst>
          <pc:docMk/>
          <pc:sldMk cId="185912423" sldId="483"/>
        </pc:sldMkLst>
      </pc:sldChg>
      <pc:sldChg chg="del">
        <pc:chgData name="Monica Greene" userId="580d4f7b-22ab-4bed-a08a-0b25eeeaced9" providerId="ADAL" clId="{CAA30FF4-5090-461E-9E66-227FC7D07C11}" dt="2023-08-17T18:56:15.586" v="59" actId="47"/>
        <pc:sldMkLst>
          <pc:docMk/>
          <pc:sldMk cId="1694438984" sldId="484"/>
        </pc:sldMkLst>
      </pc:sldChg>
      <pc:sldChg chg="modTransition">
        <pc:chgData name="Monica Greene" userId="580d4f7b-22ab-4bed-a08a-0b25eeeaced9" providerId="ADAL" clId="{CAA30FF4-5090-461E-9E66-227FC7D07C11}" dt="2023-08-17T18:59:11.244" v="82"/>
        <pc:sldMkLst>
          <pc:docMk/>
          <pc:sldMk cId="3284748570" sldId="489"/>
        </pc:sldMkLst>
      </pc:sldChg>
      <pc:sldChg chg="ord modTransition">
        <pc:chgData name="Monica Greene" userId="580d4f7b-22ab-4bed-a08a-0b25eeeaced9" providerId="ADAL" clId="{CAA30FF4-5090-461E-9E66-227FC7D07C11}" dt="2023-08-17T18:59:11.244" v="82"/>
        <pc:sldMkLst>
          <pc:docMk/>
          <pc:sldMk cId="4145348345" sldId="491"/>
        </pc:sldMkLst>
      </pc:sldChg>
      <pc:sldChg chg="ord modTransition">
        <pc:chgData name="Monica Greene" userId="580d4f7b-22ab-4bed-a08a-0b25eeeaced9" providerId="ADAL" clId="{CAA30FF4-5090-461E-9E66-227FC7D07C11}" dt="2023-08-17T18:59:11.244" v="82"/>
        <pc:sldMkLst>
          <pc:docMk/>
          <pc:sldMk cId="2199490010" sldId="492"/>
        </pc:sldMkLst>
      </pc:sldChg>
      <pc:sldChg chg="modTransition">
        <pc:chgData name="Monica Greene" userId="580d4f7b-22ab-4bed-a08a-0b25eeeaced9" providerId="ADAL" clId="{CAA30FF4-5090-461E-9E66-227FC7D07C11}" dt="2023-08-17T18:59:11.244" v="82"/>
        <pc:sldMkLst>
          <pc:docMk/>
          <pc:sldMk cId="59566543" sldId="493"/>
        </pc:sldMkLst>
      </pc:sldChg>
      <pc:sldChg chg="del">
        <pc:chgData name="Monica Greene" userId="580d4f7b-22ab-4bed-a08a-0b25eeeaced9" providerId="ADAL" clId="{CAA30FF4-5090-461E-9E66-227FC7D07C11}" dt="2023-08-17T18:57:20.197" v="70" actId="47"/>
        <pc:sldMkLst>
          <pc:docMk/>
          <pc:sldMk cId="3096408577" sldId="495"/>
        </pc:sldMkLst>
      </pc:sldChg>
      <pc:sldChg chg="modTransition">
        <pc:chgData name="Monica Greene" userId="580d4f7b-22ab-4bed-a08a-0b25eeeaced9" providerId="ADAL" clId="{CAA30FF4-5090-461E-9E66-227FC7D07C11}" dt="2023-08-17T18:59:11.244" v="82"/>
        <pc:sldMkLst>
          <pc:docMk/>
          <pc:sldMk cId="2274775532" sldId="496"/>
        </pc:sldMkLst>
      </pc:sldChg>
      <pc:sldChg chg="ord modTransition">
        <pc:chgData name="Monica Greene" userId="580d4f7b-22ab-4bed-a08a-0b25eeeaced9" providerId="ADAL" clId="{CAA30FF4-5090-461E-9E66-227FC7D07C11}" dt="2023-08-17T18:59:11.244" v="82"/>
        <pc:sldMkLst>
          <pc:docMk/>
          <pc:sldMk cId="4006143504" sldId="497"/>
        </pc:sldMkLst>
      </pc:sldChg>
      <pc:sldChg chg="addSp new ord modTransition setBg">
        <pc:chgData name="Monica Greene" userId="580d4f7b-22ab-4bed-a08a-0b25eeeaced9" providerId="ADAL" clId="{CAA30FF4-5090-461E-9E66-227FC7D07C11}" dt="2023-08-17T18:59:11.244" v="82"/>
        <pc:sldMkLst>
          <pc:docMk/>
          <pc:sldMk cId="3698718774" sldId="498"/>
        </pc:sldMkLst>
      </pc:sldChg>
      <pc:sldChg chg="addSp new ord modTransition setBg">
        <pc:chgData name="Monica Greene" userId="580d4f7b-22ab-4bed-a08a-0b25eeeaced9" providerId="ADAL" clId="{CAA30FF4-5090-461E-9E66-227FC7D07C11}" dt="2023-08-17T18:59:11.244" v="82"/>
        <pc:sldMkLst>
          <pc:docMk/>
          <pc:sldMk cId="914877539" sldId="499"/>
        </pc:sldMkLst>
      </pc:sldChg>
      <pc:sldMasterChg chg="modTransition modSldLayout">
        <pc:chgData name="Monica Greene" userId="580d4f7b-22ab-4bed-a08a-0b25eeeaced9" providerId="ADAL" clId="{CAA30FF4-5090-461E-9E66-227FC7D07C11}" dt="2023-08-17T18:59:11.244" v="82"/>
        <pc:sldMasterMkLst>
          <pc:docMk/>
          <pc:sldMasterMk cId="2107106719" sldId="2147483684"/>
        </pc:sldMasterMkLst>
        <pc:sldLayoutChg chg="modTransition">
          <pc:chgData name="Monica Greene" userId="580d4f7b-22ab-4bed-a08a-0b25eeeaced9" providerId="ADAL" clId="{CAA30FF4-5090-461E-9E66-227FC7D07C11}" dt="2023-08-17T18:59:11.244" v="82"/>
          <pc:sldLayoutMkLst>
            <pc:docMk/>
            <pc:sldMasterMk cId="2107106719" sldId="2147483684"/>
            <pc:sldLayoutMk cId="1328282407" sldId="2147483685"/>
          </pc:sldLayoutMkLst>
        </pc:sldLayoutChg>
        <pc:sldLayoutChg chg="modTransition">
          <pc:chgData name="Monica Greene" userId="580d4f7b-22ab-4bed-a08a-0b25eeeaced9" providerId="ADAL" clId="{CAA30FF4-5090-461E-9E66-227FC7D07C11}" dt="2023-08-17T18:59:11.244" v="82"/>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AA30FF4-5090-461E-9E66-227FC7D07C11}" dt="2023-08-17T18:59:11.244" v="82"/>
        <pc:sldMasterMkLst>
          <pc:docMk/>
          <pc:sldMasterMk cId="1558763888" sldId="2147483687"/>
        </pc:sldMasterMkLst>
        <pc:sldLayoutChg chg="modTransition">
          <pc:chgData name="Monica Greene" userId="580d4f7b-22ab-4bed-a08a-0b25eeeaced9" providerId="ADAL" clId="{CAA30FF4-5090-461E-9E66-227FC7D07C11}" dt="2023-08-17T18:59:11.244" v="82"/>
          <pc:sldLayoutMkLst>
            <pc:docMk/>
            <pc:sldMasterMk cId="1558763888" sldId="2147483687"/>
            <pc:sldLayoutMk cId="1869244951" sldId="2147483688"/>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95817563" sldId="2147483689"/>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292808318" sldId="2147483690"/>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67213569" sldId="2147483691"/>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98161882" sldId="2147483692"/>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085221459" sldId="2147483693"/>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52649571" sldId="2147483694"/>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287097912" sldId="2147483695"/>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744933069" sldId="2147483696"/>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520463565" sldId="2147483697"/>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888946476" sldId="2147483698"/>
          </pc:sldLayoutMkLst>
        </pc:sldLayoutChg>
      </pc:sldMasterChg>
    </pc:docChg>
  </pc:docChgLst>
  <pc:docChgLst>
    <pc:chgData name="Monica Greene" userId="580d4f7b-22ab-4bed-a08a-0b25eeeaced9" providerId="ADAL" clId="{E1455CA7-B966-4D6C-93E0-160342EC925D}"/>
    <pc:docChg chg="undo custSel addSld delSld modSld sldOrd delMainMaster">
      <pc:chgData name="Monica Greene" userId="580d4f7b-22ab-4bed-a08a-0b25eeeaced9" providerId="ADAL" clId="{E1455CA7-B966-4D6C-93E0-160342EC925D}" dt="2022-12-29T20:15:38.281" v="998"/>
      <pc:docMkLst>
        <pc:docMk/>
      </pc:docMkLst>
      <pc:sldChg chg="new del">
        <pc:chgData name="Monica Greene" userId="580d4f7b-22ab-4bed-a08a-0b25eeeaced9" providerId="ADAL" clId="{E1455CA7-B966-4D6C-93E0-160342EC925D}" dt="2022-12-29T18:03:43.612" v="1" actId="47"/>
        <pc:sldMkLst>
          <pc:docMk/>
          <pc:sldMk cId="1274610192" sldId="256"/>
        </pc:sldMkLst>
      </pc:sldChg>
      <pc:sldChg chg="addSp modSp new mod ord">
        <pc:chgData name="Monica Greene" userId="580d4f7b-22ab-4bed-a08a-0b25eeeaced9" providerId="ADAL" clId="{E1455CA7-B966-4D6C-93E0-160342EC925D}" dt="2022-12-29T20:15:36.330" v="996"/>
        <pc:sldMkLst>
          <pc:docMk/>
          <pc:sldMk cId="4132027443" sldId="313"/>
        </pc:sldMkLst>
      </pc:sldChg>
      <pc:sldChg chg="addSp modSp new mod ord">
        <pc:chgData name="Monica Greene" userId="580d4f7b-22ab-4bed-a08a-0b25eeeaced9" providerId="ADAL" clId="{E1455CA7-B966-4D6C-93E0-160342EC925D}" dt="2022-12-29T18:10:36.844" v="26"/>
        <pc:sldMkLst>
          <pc:docMk/>
          <pc:sldMk cId="3466800514" sldId="315"/>
        </pc:sldMkLst>
      </pc:sldChg>
      <pc:sldChg chg="addSp modSp new mod">
        <pc:chgData name="Monica Greene" userId="580d4f7b-22ab-4bed-a08a-0b25eeeaced9" providerId="ADAL" clId="{E1455CA7-B966-4D6C-93E0-160342EC925D}" dt="2022-12-29T20:15:22.539" v="992" actId="6549"/>
        <pc:sldMkLst>
          <pc:docMk/>
          <pc:sldMk cId="3820791778" sldId="318"/>
        </pc:sldMkLst>
      </pc:sldChg>
      <pc:sldChg chg="modSp add del mod">
        <pc:chgData name="Monica Greene" userId="580d4f7b-22ab-4bed-a08a-0b25eeeaced9" providerId="ADAL" clId="{E1455CA7-B966-4D6C-93E0-160342EC925D}" dt="2022-12-29T18:14:23.357" v="63" actId="2696"/>
        <pc:sldMkLst>
          <pc:docMk/>
          <pc:sldMk cId="2618202865" sldId="319"/>
        </pc:sldMkLst>
      </pc:sldChg>
      <pc:sldChg chg="addSp delSp modSp add mod setBg">
        <pc:chgData name="Monica Greene" userId="580d4f7b-22ab-4bed-a08a-0b25eeeaced9" providerId="ADAL" clId="{E1455CA7-B966-4D6C-93E0-160342EC925D}" dt="2022-12-29T18:28:47.688" v="927" actId="208"/>
        <pc:sldMkLst>
          <pc:docMk/>
          <pc:sldMk cId="3447140171" sldId="319"/>
        </pc:sldMkLst>
      </pc:sldChg>
      <pc:sldChg chg="modSp add mod">
        <pc:chgData name="Monica Greene" userId="580d4f7b-22ab-4bed-a08a-0b25eeeaced9" providerId="ADAL" clId="{E1455CA7-B966-4D6C-93E0-160342EC925D}" dt="2022-12-29T18:29:51.800" v="944" actId="20577"/>
        <pc:sldMkLst>
          <pc:docMk/>
          <pc:sldMk cId="437951431" sldId="320"/>
        </pc:sldMkLst>
      </pc:sldChg>
      <pc:sldChg chg="addSp modSp add del mod">
        <pc:chgData name="Monica Greene" userId="580d4f7b-22ab-4bed-a08a-0b25eeeaced9" providerId="ADAL" clId="{E1455CA7-B966-4D6C-93E0-160342EC925D}" dt="2022-12-29T18:29:33.753" v="929" actId="47"/>
        <pc:sldMkLst>
          <pc:docMk/>
          <pc:sldMk cId="2867429968" sldId="320"/>
        </pc:sldMkLst>
      </pc:sldChg>
      <pc:sldChg chg="addSp modSp new mod ord">
        <pc:chgData name="Monica Greene" userId="580d4f7b-22ab-4bed-a08a-0b25eeeaced9" providerId="ADAL" clId="{E1455CA7-B966-4D6C-93E0-160342EC925D}" dt="2022-12-29T20:15:34.066" v="994"/>
        <pc:sldMkLst>
          <pc:docMk/>
          <pc:sldMk cId="4010300902" sldId="321"/>
        </pc:sldMkLst>
      </pc:sldChg>
      <pc:sldMasterChg chg="del delSldLayout">
        <pc:chgData name="Monica Greene" userId="580d4f7b-22ab-4bed-a08a-0b25eeeaced9" providerId="ADAL" clId="{E1455CA7-B966-4D6C-93E0-160342EC925D}" dt="2022-12-29T18:03:43.612" v="1" actId="47"/>
        <pc:sldMasterMkLst>
          <pc:docMk/>
          <pc:sldMasterMk cId="760095935" sldId="2147483648"/>
        </pc:sldMasterMkLst>
        <pc:sldLayoutChg chg="del">
          <pc:chgData name="Monica Greene" userId="580d4f7b-22ab-4bed-a08a-0b25eeeaced9" providerId="ADAL" clId="{E1455CA7-B966-4D6C-93E0-160342EC925D}" dt="2022-12-29T18:03:43.612" v="1" actId="47"/>
          <pc:sldLayoutMkLst>
            <pc:docMk/>
            <pc:sldMasterMk cId="760095935" sldId="2147483648"/>
            <pc:sldLayoutMk cId="1727765167" sldId="2147483649"/>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747381381" sldId="2147483650"/>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05326805" sldId="2147483651"/>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32410912" sldId="2147483652"/>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68974790" sldId="2147483653"/>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72329292" sldId="2147483654"/>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055173904" sldId="2147483655"/>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3059700158" sldId="2147483656"/>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4220802062" sldId="2147483657"/>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918405233" sldId="2147483658"/>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1024565002" sldId="2147483659"/>
          </pc:sldLayoutMkLst>
        </pc:sldLayoutChg>
      </pc:sldMasterChg>
    </pc:docChg>
  </pc:docChgLst>
  <pc:docChgLst>
    <pc:chgData name="Monica Greene" userId="580d4f7b-22ab-4bed-a08a-0b25eeeaced9" providerId="ADAL" clId="{EB1D47D9-B87D-449E-9B56-A3945A4FEFB5}"/>
    <pc:docChg chg="addSld delSld modSld sldOrd">
      <pc:chgData name="Monica Greene" userId="580d4f7b-22ab-4bed-a08a-0b25eeeaced9" providerId="ADAL" clId="{EB1D47D9-B87D-449E-9B56-A3945A4FEFB5}" dt="2024-02-08T20:33:52.795" v="35"/>
      <pc:docMkLst>
        <pc:docMk/>
      </pc:docMkLst>
      <pc:sldChg chg="add ord modTransition">
        <pc:chgData name="Monica Greene" userId="580d4f7b-22ab-4bed-a08a-0b25eeeaced9" providerId="ADAL" clId="{EB1D47D9-B87D-449E-9B56-A3945A4FEFB5}" dt="2024-02-08T20:33:52.795" v="35"/>
        <pc:sldMkLst>
          <pc:docMk/>
          <pc:sldMk cId="0" sldId="257"/>
        </pc:sldMkLst>
      </pc:sldChg>
      <pc:sldChg chg="del">
        <pc:chgData name="Monica Greene" userId="580d4f7b-22ab-4bed-a08a-0b25eeeaced9" providerId="ADAL" clId="{EB1D47D9-B87D-449E-9B56-A3945A4FEFB5}" dt="2024-02-08T20:31:15.837" v="12" actId="47"/>
        <pc:sldMkLst>
          <pc:docMk/>
          <pc:sldMk cId="26816874" sldId="274"/>
        </pc:sldMkLst>
      </pc:sldChg>
      <pc:sldChg chg="del">
        <pc:chgData name="Monica Greene" userId="580d4f7b-22ab-4bed-a08a-0b25eeeaced9" providerId="ADAL" clId="{EB1D47D9-B87D-449E-9B56-A3945A4FEFB5}" dt="2024-02-08T20:31:07.663" v="9" actId="47"/>
        <pc:sldMkLst>
          <pc:docMk/>
          <pc:sldMk cId="10518088" sldId="410"/>
        </pc:sldMkLst>
      </pc:sldChg>
      <pc:sldChg chg="del">
        <pc:chgData name="Monica Greene" userId="580d4f7b-22ab-4bed-a08a-0b25eeeaced9" providerId="ADAL" clId="{EB1D47D9-B87D-449E-9B56-A3945A4FEFB5}" dt="2024-02-08T20:31:08.465" v="10" actId="47"/>
        <pc:sldMkLst>
          <pc:docMk/>
          <pc:sldMk cId="3397104359" sldId="411"/>
        </pc:sldMkLst>
      </pc:sldChg>
      <pc:sldChg chg="add modTransition">
        <pc:chgData name="Monica Greene" userId="580d4f7b-22ab-4bed-a08a-0b25eeeaced9" providerId="ADAL" clId="{EB1D47D9-B87D-449E-9B56-A3945A4FEFB5}" dt="2024-02-08T20:33:52.795" v="35"/>
        <pc:sldMkLst>
          <pc:docMk/>
          <pc:sldMk cId="844102776" sldId="412"/>
        </pc:sldMkLst>
      </pc:sldChg>
      <pc:sldChg chg="add modTransition">
        <pc:chgData name="Monica Greene" userId="580d4f7b-22ab-4bed-a08a-0b25eeeaced9" providerId="ADAL" clId="{EB1D47D9-B87D-449E-9B56-A3945A4FEFB5}" dt="2024-02-08T20:33:52.795" v="35"/>
        <pc:sldMkLst>
          <pc:docMk/>
          <pc:sldMk cId="129777373" sldId="413"/>
        </pc:sldMkLst>
      </pc:sldChg>
      <pc:sldChg chg="add modTransition setBg">
        <pc:chgData name="Monica Greene" userId="580d4f7b-22ab-4bed-a08a-0b25eeeaced9" providerId="ADAL" clId="{EB1D47D9-B87D-449E-9B56-A3945A4FEFB5}" dt="2024-02-08T20:33:42.423" v="33"/>
        <pc:sldMkLst>
          <pc:docMk/>
          <pc:sldMk cId="2258231524" sldId="485"/>
        </pc:sldMkLst>
      </pc:sldChg>
      <pc:sldChg chg="del">
        <pc:chgData name="Monica Greene" userId="580d4f7b-22ab-4bed-a08a-0b25eeeaced9" providerId="ADAL" clId="{EB1D47D9-B87D-449E-9B56-A3945A4FEFB5}" dt="2024-02-08T20:30:51.021" v="7" actId="47"/>
        <pc:sldMkLst>
          <pc:docMk/>
          <pc:sldMk cId="3350512804" sldId="488"/>
        </pc:sldMkLst>
      </pc:sldChg>
      <pc:sldChg chg="modTransition">
        <pc:chgData name="Monica Greene" userId="580d4f7b-22ab-4bed-a08a-0b25eeeaced9" providerId="ADAL" clId="{EB1D47D9-B87D-449E-9B56-A3945A4FEFB5}" dt="2024-02-08T20:33:42.423" v="33"/>
        <pc:sldMkLst>
          <pc:docMk/>
          <pc:sldMk cId="786319199" sldId="549"/>
        </pc:sldMkLst>
      </pc:sldChg>
      <pc:sldChg chg="del">
        <pc:chgData name="Monica Greene" userId="580d4f7b-22ab-4bed-a08a-0b25eeeaced9" providerId="ADAL" clId="{EB1D47D9-B87D-449E-9B56-A3945A4FEFB5}" dt="2024-02-08T20:31:01.933" v="8" actId="47"/>
        <pc:sldMkLst>
          <pc:docMk/>
          <pc:sldMk cId="362943871" sldId="559"/>
        </pc:sldMkLst>
      </pc:sldChg>
      <pc:sldChg chg="del">
        <pc:chgData name="Monica Greene" userId="580d4f7b-22ab-4bed-a08a-0b25eeeaced9" providerId="ADAL" clId="{EB1D47D9-B87D-449E-9B56-A3945A4FEFB5}" dt="2024-02-08T20:31:12.413" v="11" actId="47"/>
        <pc:sldMkLst>
          <pc:docMk/>
          <pc:sldMk cId="3288921460" sldId="560"/>
        </pc:sldMkLst>
      </pc:sldChg>
      <pc:sldChg chg="ord modTransition">
        <pc:chgData name="Monica Greene" userId="580d4f7b-22ab-4bed-a08a-0b25eeeaced9" providerId="ADAL" clId="{EB1D47D9-B87D-449E-9B56-A3945A4FEFB5}" dt="2024-02-08T20:33:42.423" v="33"/>
        <pc:sldMkLst>
          <pc:docMk/>
          <pc:sldMk cId="3743139130" sldId="561"/>
        </pc:sldMkLst>
      </pc:sldChg>
      <pc:sldChg chg="del">
        <pc:chgData name="Monica Greene" userId="580d4f7b-22ab-4bed-a08a-0b25eeeaced9" providerId="ADAL" clId="{EB1D47D9-B87D-449E-9B56-A3945A4FEFB5}" dt="2024-02-08T20:30:49.486" v="6" actId="47"/>
        <pc:sldMkLst>
          <pc:docMk/>
          <pc:sldMk cId="4035953629" sldId="562"/>
        </pc:sldMkLst>
      </pc:sldChg>
      <pc:sldChg chg="modTransition">
        <pc:chgData name="Monica Greene" userId="580d4f7b-22ab-4bed-a08a-0b25eeeaced9" providerId="ADAL" clId="{EB1D47D9-B87D-449E-9B56-A3945A4FEFB5}" dt="2024-02-08T20:33:42.423" v="33"/>
        <pc:sldMkLst>
          <pc:docMk/>
          <pc:sldMk cId="1876022874" sldId="563"/>
        </pc:sldMkLst>
      </pc:sldChg>
      <pc:sldChg chg="modTransition">
        <pc:chgData name="Monica Greene" userId="580d4f7b-22ab-4bed-a08a-0b25eeeaced9" providerId="ADAL" clId="{EB1D47D9-B87D-449E-9B56-A3945A4FEFB5}" dt="2024-02-08T20:33:42.423" v="33"/>
        <pc:sldMkLst>
          <pc:docMk/>
          <pc:sldMk cId="3551989807" sldId="564"/>
        </pc:sldMkLst>
      </pc:sldChg>
      <pc:sldChg chg="modTransition">
        <pc:chgData name="Monica Greene" userId="580d4f7b-22ab-4bed-a08a-0b25eeeaced9" providerId="ADAL" clId="{EB1D47D9-B87D-449E-9B56-A3945A4FEFB5}" dt="2024-02-08T20:33:42.423" v="33"/>
        <pc:sldMkLst>
          <pc:docMk/>
          <pc:sldMk cId="3418745785" sldId="566"/>
        </pc:sldMkLst>
      </pc:sldChg>
      <pc:sldChg chg="add modTransition">
        <pc:chgData name="Monica Greene" userId="580d4f7b-22ab-4bed-a08a-0b25eeeaced9" providerId="ADAL" clId="{EB1D47D9-B87D-449E-9B56-A3945A4FEFB5}" dt="2024-02-08T20:33:52.795" v="35"/>
        <pc:sldMkLst>
          <pc:docMk/>
          <pc:sldMk cId="3715019260" sldId="567"/>
        </pc:sldMkLst>
      </pc:sldChg>
      <pc:sldChg chg="addSp new modTransition setBg">
        <pc:chgData name="Monica Greene" userId="580d4f7b-22ab-4bed-a08a-0b25eeeaced9" providerId="ADAL" clId="{EB1D47D9-B87D-449E-9B56-A3945A4FEFB5}" dt="2024-02-08T20:33:42.423" v="33"/>
        <pc:sldMkLst>
          <pc:docMk/>
          <pc:sldMk cId="629596104" sldId="568"/>
        </pc:sldMkLst>
      </pc:sldChg>
      <pc:sldChg chg="addSp add ord modTransition">
        <pc:chgData name="Monica Greene" userId="580d4f7b-22ab-4bed-a08a-0b25eeeaced9" providerId="ADAL" clId="{EB1D47D9-B87D-449E-9B56-A3945A4FEFB5}" dt="2024-02-08T20:33:42.423" v="33"/>
        <pc:sldMkLst>
          <pc:docMk/>
          <pc:sldMk cId="4077311172" sldId="569"/>
        </pc:sldMkLst>
      </pc:sldChg>
    </pc:docChg>
  </pc:docChgLst>
  <pc:docChgLst>
    <pc:chgData name="Monica Greene" userId="580d4f7b-22ab-4bed-a08a-0b25eeeaced9" providerId="ADAL" clId="{9401A977-226E-4166-A48B-BD34457D329A}"/>
    <pc:docChg chg="custSel addSld delSld modSld sldOrd modMainMaster">
      <pc:chgData name="Monica Greene" userId="580d4f7b-22ab-4bed-a08a-0b25eeeaced9" providerId="ADAL" clId="{9401A977-226E-4166-A48B-BD34457D329A}" dt="2024-02-15T21:00:48.492" v="47"/>
      <pc:docMkLst>
        <pc:docMk/>
      </pc:docMkLst>
      <pc:sldChg chg="del">
        <pc:chgData name="Monica Greene" userId="580d4f7b-22ab-4bed-a08a-0b25eeeaced9" providerId="ADAL" clId="{9401A977-226E-4166-A48B-BD34457D329A}" dt="2024-02-15T20:55:09.735" v="7" actId="47"/>
        <pc:sldMkLst>
          <pc:docMk/>
          <pc:sldMk cId="2258231524" sldId="485"/>
        </pc:sldMkLst>
      </pc:sldChg>
      <pc:sldChg chg="modTransition">
        <pc:chgData name="Monica Greene" userId="580d4f7b-22ab-4bed-a08a-0b25eeeaced9" providerId="ADAL" clId="{9401A977-226E-4166-A48B-BD34457D329A}" dt="2024-02-15T21:00:34.232" v="43"/>
        <pc:sldMkLst>
          <pc:docMk/>
          <pc:sldMk cId="3969001100" sldId="535"/>
        </pc:sldMkLst>
      </pc:sldChg>
      <pc:sldChg chg="addSp delSp mod modTransition">
        <pc:chgData name="Monica Greene" userId="580d4f7b-22ab-4bed-a08a-0b25eeeaced9" providerId="ADAL" clId="{9401A977-226E-4166-A48B-BD34457D329A}" dt="2024-02-15T21:00:41.262" v="45"/>
        <pc:sldMkLst>
          <pc:docMk/>
          <pc:sldMk cId="786319199" sldId="549"/>
        </pc:sldMkLst>
      </pc:sldChg>
      <pc:sldChg chg="modTransition">
        <pc:chgData name="Monica Greene" userId="580d4f7b-22ab-4bed-a08a-0b25eeeaced9" providerId="ADAL" clId="{9401A977-226E-4166-A48B-BD34457D329A}" dt="2024-02-15T21:00:41.262" v="45"/>
        <pc:sldMkLst>
          <pc:docMk/>
          <pc:sldMk cId="3743139130" sldId="561"/>
        </pc:sldMkLst>
      </pc:sldChg>
      <pc:sldChg chg="modTransition">
        <pc:chgData name="Monica Greene" userId="580d4f7b-22ab-4bed-a08a-0b25eeeaced9" providerId="ADAL" clId="{9401A977-226E-4166-A48B-BD34457D329A}" dt="2024-02-15T21:00:41.262" v="45"/>
        <pc:sldMkLst>
          <pc:docMk/>
          <pc:sldMk cId="1876022874" sldId="563"/>
        </pc:sldMkLst>
      </pc:sldChg>
      <pc:sldChg chg="modTransition">
        <pc:chgData name="Monica Greene" userId="580d4f7b-22ab-4bed-a08a-0b25eeeaced9" providerId="ADAL" clId="{9401A977-226E-4166-A48B-BD34457D329A}" dt="2024-02-15T21:00:41.262" v="45"/>
        <pc:sldMkLst>
          <pc:docMk/>
          <pc:sldMk cId="3551989807" sldId="564"/>
        </pc:sldMkLst>
      </pc:sldChg>
      <pc:sldChg chg="ord modTransition">
        <pc:chgData name="Monica Greene" userId="580d4f7b-22ab-4bed-a08a-0b25eeeaced9" providerId="ADAL" clId="{9401A977-226E-4166-A48B-BD34457D329A}" dt="2024-02-15T21:00:41.262" v="45"/>
        <pc:sldMkLst>
          <pc:docMk/>
          <pc:sldMk cId="3418745785" sldId="566"/>
        </pc:sldMkLst>
      </pc:sldChg>
      <pc:sldChg chg="del">
        <pc:chgData name="Monica Greene" userId="580d4f7b-22ab-4bed-a08a-0b25eeeaced9" providerId="ADAL" clId="{9401A977-226E-4166-A48B-BD34457D329A}" dt="2024-02-15T21:00:07.785" v="38" actId="47"/>
        <pc:sldMkLst>
          <pc:docMk/>
          <pc:sldMk cId="3715019260" sldId="567"/>
        </pc:sldMkLst>
      </pc:sldChg>
      <pc:sldChg chg="del">
        <pc:chgData name="Monica Greene" userId="580d4f7b-22ab-4bed-a08a-0b25eeeaced9" providerId="ADAL" clId="{9401A977-226E-4166-A48B-BD34457D329A}" dt="2024-02-15T20:54:09.700" v="3" actId="47"/>
        <pc:sldMkLst>
          <pc:docMk/>
          <pc:sldMk cId="629596104" sldId="568"/>
        </pc:sldMkLst>
      </pc:sldChg>
      <pc:sldChg chg="modTransition">
        <pc:chgData name="Monica Greene" userId="580d4f7b-22ab-4bed-a08a-0b25eeeaced9" providerId="ADAL" clId="{9401A977-226E-4166-A48B-BD34457D329A}" dt="2024-02-15T21:00:41.262" v="45"/>
        <pc:sldMkLst>
          <pc:docMk/>
          <pc:sldMk cId="4077311172" sldId="569"/>
        </pc:sldMkLst>
      </pc:sldChg>
      <pc:sldChg chg="add modTransition">
        <pc:chgData name="Monica Greene" userId="580d4f7b-22ab-4bed-a08a-0b25eeeaced9" providerId="ADAL" clId="{9401A977-226E-4166-A48B-BD34457D329A}" dt="2024-02-15T21:00:48.492" v="47"/>
        <pc:sldMkLst>
          <pc:docMk/>
          <pc:sldMk cId="1195577853" sldId="570"/>
        </pc:sldMkLst>
      </pc:sldChg>
      <pc:sldChg chg="addSp new modTransition setBg">
        <pc:chgData name="Monica Greene" userId="580d4f7b-22ab-4bed-a08a-0b25eeeaced9" providerId="ADAL" clId="{9401A977-226E-4166-A48B-BD34457D329A}" dt="2024-02-15T21:00:41.262" v="45"/>
        <pc:sldMkLst>
          <pc:docMk/>
          <pc:sldMk cId="2277879400" sldId="571"/>
        </pc:sldMkLst>
      </pc:sldChg>
    </pc:docChg>
  </pc:docChgLst>
  <pc:docChgLst>
    <pc:chgData name="Monica Greene" userId="580d4f7b-22ab-4bed-a08a-0b25eeeaced9" providerId="ADAL" clId="{32D3D708-D250-4925-9DA3-6CC549A877AE}"/>
    <pc:docChg chg="custSel addSld delSld modSld sldOrd modMainMaster">
      <pc:chgData name="Monica Greene" userId="580d4f7b-22ab-4bed-a08a-0b25eeeaced9" providerId="ADAL" clId="{32D3D708-D250-4925-9DA3-6CC549A877AE}" dt="2024-10-17T21:38:53.859" v="40"/>
      <pc:docMkLst>
        <pc:docMk/>
      </pc:docMkLst>
      <pc:sldChg chg="del">
        <pc:chgData name="Monica Greene" userId="580d4f7b-22ab-4bed-a08a-0b25eeeaced9" providerId="ADAL" clId="{32D3D708-D250-4925-9DA3-6CC549A877AE}" dt="2024-10-17T21:05:14.287" v="3" actId="47"/>
        <pc:sldMkLst>
          <pc:docMk/>
          <pc:sldMk cId="10518088" sldId="410"/>
        </pc:sldMkLst>
      </pc:sldChg>
      <pc:sldChg chg="del">
        <pc:chgData name="Monica Greene" userId="580d4f7b-22ab-4bed-a08a-0b25eeeaced9" providerId="ADAL" clId="{32D3D708-D250-4925-9DA3-6CC549A877AE}" dt="2024-10-17T21:05:16.061" v="4" actId="47"/>
        <pc:sldMkLst>
          <pc:docMk/>
          <pc:sldMk cId="3397104359" sldId="411"/>
        </pc:sldMkLst>
      </pc:sldChg>
      <pc:sldChg chg="add modTransition">
        <pc:chgData name="Monica Greene" userId="580d4f7b-22ab-4bed-a08a-0b25eeeaced9" providerId="ADAL" clId="{32D3D708-D250-4925-9DA3-6CC549A877AE}" dt="2024-10-17T21:38:53.859" v="40"/>
        <pc:sldMkLst>
          <pc:docMk/>
          <pc:sldMk cId="844102776" sldId="412"/>
        </pc:sldMkLst>
      </pc:sldChg>
      <pc:sldChg chg="add modTransition">
        <pc:chgData name="Monica Greene" userId="580d4f7b-22ab-4bed-a08a-0b25eeeaced9" providerId="ADAL" clId="{32D3D708-D250-4925-9DA3-6CC549A877AE}" dt="2024-10-17T21:38:53.859" v="40"/>
        <pc:sldMkLst>
          <pc:docMk/>
          <pc:sldMk cId="129777373" sldId="413"/>
        </pc:sldMkLst>
      </pc:sldChg>
      <pc:sldChg chg="modTransition">
        <pc:chgData name="Monica Greene" userId="580d4f7b-22ab-4bed-a08a-0b25eeeaced9" providerId="ADAL" clId="{32D3D708-D250-4925-9DA3-6CC549A877AE}" dt="2024-10-17T21:38:53.859" v="40"/>
        <pc:sldMkLst>
          <pc:docMk/>
          <pc:sldMk cId="3430446929" sldId="491"/>
        </pc:sldMkLst>
      </pc:sldChg>
      <pc:sldChg chg="del">
        <pc:chgData name="Monica Greene" userId="580d4f7b-22ab-4bed-a08a-0b25eeeaced9" providerId="ADAL" clId="{32D3D708-D250-4925-9DA3-6CC549A877AE}" dt="2024-10-17T21:05:38.241" v="13" actId="47"/>
        <pc:sldMkLst>
          <pc:docMk/>
          <pc:sldMk cId="132103355" sldId="570"/>
        </pc:sldMkLst>
      </pc:sldChg>
      <pc:sldChg chg="add modTransition">
        <pc:chgData name="Monica Greene" userId="580d4f7b-22ab-4bed-a08a-0b25eeeaced9" providerId="ADAL" clId="{32D3D708-D250-4925-9DA3-6CC549A877AE}" dt="2024-10-17T21:38:53.859" v="40"/>
        <pc:sldMkLst>
          <pc:docMk/>
          <pc:sldMk cId="724660452" sldId="571"/>
        </pc:sldMkLst>
      </pc:sldChg>
      <pc:sldChg chg="del">
        <pc:chgData name="Monica Greene" userId="580d4f7b-22ab-4bed-a08a-0b25eeeaced9" providerId="ADAL" clId="{32D3D708-D250-4925-9DA3-6CC549A877AE}" dt="2024-10-17T21:05:46.257" v="14" actId="47"/>
        <pc:sldMkLst>
          <pc:docMk/>
          <pc:sldMk cId="3819973279" sldId="584"/>
        </pc:sldMkLst>
      </pc:sldChg>
      <pc:sldChg chg="add modTransition">
        <pc:chgData name="Monica Greene" userId="580d4f7b-22ab-4bed-a08a-0b25eeeaced9" providerId="ADAL" clId="{32D3D708-D250-4925-9DA3-6CC549A877AE}" dt="2024-10-17T21:38:53.859" v="40"/>
        <pc:sldMkLst>
          <pc:docMk/>
          <pc:sldMk cId="11714181" sldId="585"/>
        </pc:sldMkLst>
      </pc:sldChg>
      <pc:sldChg chg="modTransition">
        <pc:chgData name="Monica Greene" userId="580d4f7b-22ab-4bed-a08a-0b25eeeaced9" providerId="ADAL" clId="{32D3D708-D250-4925-9DA3-6CC549A877AE}" dt="2024-10-17T21:38:53.859" v="40"/>
        <pc:sldMkLst>
          <pc:docMk/>
          <pc:sldMk cId="3779271245" sldId="591"/>
        </pc:sldMkLst>
      </pc:sldChg>
      <pc:sldChg chg="del">
        <pc:chgData name="Monica Greene" userId="580d4f7b-22ab-4bed-a08a-0b25eeeaced9" providerId="ADAL" clId="{32D3D708-D250-4925-9DA3-6CC549A877AE}" dt="2024-10-17T21:37:19.042" v="28" actId="47"/>
        <pc:sldMkLst>
          <pc:docMk/>
          <pc:sldMk cId="4198310860" sldId="592"/>
        </pc:sldMkLst>
      </pc:sldChg>
      <pc:sldChg chg="modTransition">
        <pc:chgData name="Monica Greene" userId="580d4f7b-22ab-4bed-a08a-0b25eeeaced9" providerId="ADAL" clId="{32D3D708-D250-4925-9DA3-6CC549A877AE}" dt="2024-10-17T21:38:53.859" v="40"/>
        <pc:sldMkLst>
          <pc:docMk/>
          <pc:sldMk cId="5710628" sldId="597"/>
        </pc:sldMkLst>
      </pc:sldChg>
      <pc:sldChg chg="modTransition">
        <pc:chgData name="Monica Greene" userId="580d4f7b-22ab-4bed-a08a-0b25eeeaced9" providerId="ADAL" clId="{32D3D708-D250-4925-9DA3-6CC549A877AE}" dt="2024-10-17T21:38:53.859" v="40"/>
        <pc:sldMkLst>
          <pc:docMk/>
          <pc:sldMk cId="945780899" sldId="598"/>
        </pc:sldMkLst>
      </pc:sldChg>
      <pc:sldChg chg="modTransition">
        <pc:chgData name="Monica Greene" userId="580d4f7b-22ab-4bed-a08a-0b25eeeaced9" providerId="ADAL" clId="{32D3D708-D250-4925-9DA3-6CC549A877AE}" dt="2024-10-17T21:38:53.859" v="40"/>
        <pc:sldMkLst>
          <pc:docMk/>
          <pc:sldMk cId="919158992" sldId="599"/>
        </pc:sldMkLst>
      </pc:sldChg>
      <pc:sldChg chg="modTransition">
        <pc:chgData name="Monica Greene" userId="580d4f7b-22ab-4bed-a08a-0b25eeeaced9" providerId="ADAL" clId="{32D3D708-D250-4925-9DA3-6CC549A877AE}" dt="2024-10-17T21:38:53.859" v="40"/>
        <pc:sldMkLst>
          <pc:docMk/>
          <pc:sldMk cId="818222661" sldId="601"/>
        </pc:sldMkLst>
      </pc:sldChg>
      <pc:sldChg chg="modTransition">
        <pc:chgData name="Monica Greene" userId="580d4f7b-22ab-4bed-a08a-0b25eeeaced9" providerId="ADAL" clId="{32D3D708-D250-4925-9DA3-6CC549A877AE}" dt="2024-10-17T21:38:53.859" v="40"/>
        <pc:sldMkLst>
          <pc:docMk/>
          <pc:sldMk cId="4270085470" sldId="603"/>
        </pc:sldMkLst>
      </pc:sldChg>
      <pc:sldChg chg="addSp delSp mod ord modTransition">
        <pc:chgData name="Monica Greene" userId="580d4f7b-22ab-4bed-a08a-0b25eeeaced9" providerId="ADAL" clId="{32D3D708-D250-4925-9DA3-6CC549A877AE}" dt="2024-10-17T21:38:53.859" v="40"/>
        <pc:sldMkLst>
          <pc:docMk/>
          <pc:sldMk cId="4204698987" sldId="604"/>
        </pc:sldMkLst>
      </pc:sldChg>
      <pc:sldChg chg="modTransition">
        <pc:chgData name="Monica Greene" userId="580d4f7b-22ab-4bed-a08a-0b25eeeaced9" providerId="ADAL" clId="{32D3D708-D250-4925-9DA3-6CC549A877AE}" dt="2024-10-17T21:38:53.859" v="40"/>
        <pc:sldMkLst>
          <pc:docMk/>
          <pc:sldMk cId="2876298133" sldId="605"/>
        </pc:sldMkLst>
      </pc:sldChg>
      <pc:sldChg chg="addSp delSp mod ord modTransition">
        <pc:chgData name="Monica Greene" userId="580d4f7b-22ab-4bed-a08a-0b25eeeaced9" providerId="ADAL" clId="{32D3D708-D250-4925-9DA3-6CC549A877AE}" dt="2024-10-17T21:38:53.859" v="40"/>
        <pc:sldMkLst>
          <pc:docMk/>
          <pc:sldMk cId="4004592919" sldId="606"/>
        </pc:sldMkLst>
      </pc:sldChg>
      <pc:sldChg chg="del">
        <pc:chgData name="Monica Greene" userId="580d4f7b-22ab-4bed-a08a-0b25eeeaced9" providerId="ADAL" clId="{32D3D708-D250-4925-9DA3-6CC549A877AE}" dt="2024-10-17T21:37:09.517" v="27" actId="47"/>
        <pc:sldMkLst>
          <pc:docMk/>
          <pc:sldMk cId="960243892" sldId="607"/>
        </pc:sldMkLst>
      </pc:sldChg>
      <pc:sldChg chg="modTransition">
        <pc:chgData name="Monica Greene" userId="580d4f7b-22ab-4bed-a08a-0b25eeeaced9" providerId="ADAL" clId="{32D3D708-D250-4925-9DA3-6CC549A877AE}" dt="2024-10-17T21:38:53.859" v="40"/>
        <pc:sldMkLst>
          <pc:docMk/>
          <pc:sldMk cId="4028202960" sldId="609"/>
        </pc:sldMkLst>
      </pc:sldChg>
      <pc:sldChg chg="modTransition">
        <pc:chgData name="Monica Greene" userId="580d4f7b-22ab-4bed-a08a-0b25eeeaced9" providerId="ADAL" clId="{32D3D708-D250-4925-9DA3-6CC549A877AE}" dt="2024-10-17T21:38:53.859" v="40"/>
        <pc:sldMkLst>
          <pc:docMk/>
          <pc:sldMk cId="576681056" sldId="610"/>
        </pc:sldMkLst>
      </pc:sldChg>
      <pc:sldChg chg="addSp add ord modTransition">
        <pc:chgData name="Monica Greene" userId="580d4f7b-22ab-4bed-a08a-0b25eeeaced9" providerId="ADAL" clId="{32D3D708-D250-4925-9DA3-6CC549A877AE}" dt="2024-10-17T21:38:53.859" v="40"/>
        <pc:sldMkLst>
          <pc:docMk/>
          <pc:sldMk cId="3545870119" sldId="611"/>
        </pc:sldMkLst>
      </pc:sldChg>
    </pc:docChg>
  </pc:docChgLst>
  <pc:docChgLst>
    <pc:chgData name="Monica Greene" userId="580d4f7b-22ab-4bed-a08a-0b25eeeaced9" providerId="ADAL" clId="{F4BD4AE3-D057-4F9A-9AA3-3967858990A5}"/>
    <pc:docChg chg="custSel addSld delSld modSld sldOrd modMainMaster">
      <pc:chgData name="Monica Greene" userId="580d4f7b-22ab-4bed-a08a-0b25eeeaced9" providerId="ADAL" clId="{F4BD4AE3-D057-4F9A-9AA3-3967858990A5}" dt="2025-03-13T16:39:33.326" v="63"/>
      <pc:docMkLst>
        <pc:docMk/>
      </pc:docMkLst>
      <pc:sldChg chg="modTransition">
        <pc:chgData name="Monica Greene" userId="580d4f7b-22ab-4bed-a08a-0b25eeeaced9" providerId="ADAL" clId="{F4BD4AE3-D057-4F9A-9AA3-3967858990A5}" dt="2025-03-13T16:39:33.326" v="63"/>
        <pc:sldMkLst>
          <pc:docMk/>
          <pc:sldMk cId="3133720449" sldId="262"/>
        </pc:sldMkLst>
      </pc:sldChg>
      <pc:sldChg chg="modTransition">
        <pc:chgData name="Monica Greene" userId="580d4f7b-22ab-4bed-a08a-0b25eeeaced9" providerId="ADAL" clId="{F4BD4AE3-D057-4F9A-9AA3-3967858990A5}" dt="2025-03-13T16:39:33.326" v="63"/>
        <pc:sldMkLst>
          <pc:docMk/>
          <pc:sldMk cId="2000478204" sldId="263"/>
        </pc:sldMkLst>
      </pc:sldChg>
      <pc:sldChg chg="modTransition">
        <pc:chgData name="Monica Greene" userId="580d4f7b-22ab-4bed-a08a-0b25eeeaced9" providerId="ADAL" clId="{F4BD4AE3-D057-4F9A-9AA3-3967858990A5}" dt="2025-03-13T16:39:33.326" v="63"/>
        <pc:sldMkLst>
          <pc:docMk/>
          <pc:sldMk cId="3842806598" sldId="264"/>
        </pc:sldMkLst>
      </pc:sldChg>
      <pc:sldChg chg="modTransition">
        <pc:chgData name="Monica Greene" userId="580d4f7b-22ab-4bed-a08a-0b25eeeaced9" providerId="ADAL" clId="{F4BD4AE3-D057-4F9A-9AA3-3967858990A5}" dt="2025-03-13T16:39:33.326" v="63"/>
        <pc:sldMkLst>
          <pc:docMk/>
          <pc:sldMk cId="0" sldId="310"/>
        </pc:sldMkLst>
      </pc:sldChg>
      <pc:sldChg chg="modSp mod modTransition">
        <pc:chgData name="Monica Greene" userId="580d4f7b-22ab-4bed-a08a-0b25eeeaced9" providerId="ADAL" clId="{F4BD4AE3-D057-4F9A-9AA3-3967858990A5}" dt="2025-03-13T16:39:33.326" v="63"/>
        <pc:sldMkLst>
          <pc:docMk/>
          <pc:sldMk cId="299153169" sldId="433"/>
        </pc:sldMkLst>
        <pc:spChg chg="mod">
          <ac:chgData name="Monica Greene" userId="580d4f7b-22ab-4bed-a08a-0b25eeeaced9" providerId="ADAL" clId="{F4BD4AE3-D057-4F9A-9AA3-3967858990A5}" dt="2025-03-13T16:31:34.715" v="49" actId="20577"/>
          <ac:spMkLst>
            <pc:docMk/>
            <pc:sldMk cId="299153169" sldId="433"/>
            <ac:spMk id="2" creationId="{00000000-0000-0000-0000-000000000000}"/>
          </ac:spMkLst>
        </pc:spChg>
      </pc:sldChg>
      <pc:sldChg chg="del">
        <pc:chgData name="Monica Greene" userId="580d4f7b-22ab-4bed-a08a-0b25eeeaced9" providerId="ADAL" clId="{F4BD4AE3-D057-4F9A-9AA3-3967858990A5}" dt="2025-03-13T16:31:14.883" v="5" actId="47"/>
        <pc:sldMkLst>
          <pc:docMk/>
          <pc:sldMk cId="2081650185" sldId="441"/>
        </pc:sldMkLst>
      </pc:sldChg>
      <pc:sldChg chg="add modTransition setBg">
        <pc:chgData name="Monica Greene" userId="580d4f7b-22ab-4bed-a08a-0b25eeeaced9" providerId="ADAL" clId="{F4BD4AE3-D057-4F9A-9AA3-3967858990A5}" dt="2025-03-13T16:39:33.326" v="63"/>
        <pc:sldMkLst>
          <pc:docMk/>
          <pc:sldMk cId="2027265526" sldId="442"/>
        </pc:sldMkLst>
      </pc:sldChg>
      <pc:sldChg chg="add modTransition setBg">
        <pc:chgData name="Monica Greene" userId="580d4f7b-22ab-4bed-a08a-0b25eeeaced9" providerId="ADAL" clId="{F4BD4AE3-D057-4F9A-9AA3-3967858990A5}" dt="2025-03-13T16:39:33.326" v="63"/>
        <pc:sldMkLst>
          <pc:docMk/>
          <pc:sldMk cId="3317932793" sldId="481"/>
        </pc:sldMkLst>
      </pc:sldChg>
      <pc:sldChg chg="del">
        <pc:chgData name="Monica Greene" userId="580d4f7b-22ab-4bed-a08a-0b25eeeaced9" providerId="ADAL" clId="{F4BD4AE3-D057-4F9A-9AA3-3967858990A5}" dt="2025-03-13T16:31:09.731" v="4" actId="47"/>
        <pc:sldMkLst>
          <pc:docMk/>
          <pc:sldMk cId="4049694666" sldId="483"/>
        </pc:sldMkLst>
      </pc:sldChg>
      <pc:sldChg chg="modTransition">
        <pc:chgData name="Monica Greene" userId="580d4f7b-22ab-4bed-a08a-0b25eeeaced9" providerId="ADAL" clId="{F4BD4AE3-D057-4F9A-9AA3-3967858990A5}" dt="2025-03-13T16:39:33.326" v="63"/>
        <pc:sldMkLst>
          <pc:docMk/>
          <pc:sldMk cId="1336355542" sldId="500"/>
        </pc:sldMkLst>
      </pc:sldChg>
      <pc:sldChg chg="modTransition">
        <pc:chgData name="Monica Greene" userId="580d4f7b-22ab-4bed-a08a-0b25eeeaced9" providerId="ADAL" clId="{F4BD4AE3-D057-4F9A-9AA3-3967858990A5}" dt="2025-03-13T16:39:33.326" v="63"/>
        <pc:sldMkLst>
          <pc:docMk/>
          <pc:sldMk cId="2586971943" sldId="507"/>
        </pc:sldMkLst>
      </pc:sldChg>
      <pc:sldChg chg="modTransition">
        <pc:chgData name="Monica Greene" userId="580d4f7b-22ab-4bed-a08a-0b25eeeaced9" providerId="ADAL" clId="{F4BD4AE3-D057-4F9A-9AA3-3967858990A5}" dt="2025-03-13T16:39:33.326" v="63"/>
        <pc:sldMkLst>
          <pc:docMk/>
          <pc:sldMk cId="8912328" sldId="508"/>
        </pc:sldMkLst>
      </pc:sldChg>
      <pc:sldChg chg="modTransition">
        <pc:chgData name="Monica Greene" userId="580d4f7b-22ab-4bed-a08a-0b25eeeaced9" providerId="ADAL" clId="{F4BD4AE3-D057-4F9A-9AA3-3967858990A5}" dt="2025-03-13T16:39:33.326" v="63"/>
        <pc:sldMkLst>
          <pc:docMk/>
          <pc:sldMk cId="3482886499" sldId="509"/>
        </pc:sldMkLst>
      </pc:sldChg>
      <pc:sldChg chg="modTransition">
        <pc:chgData name="Monica Greene" userId="580d4f7b-22ab-4bed-a08a-0b25eeeaced9" providerId="ADAL" clId="{F4BD4AE3-D057-4F9A-9AA3-3967858990A5}" dt="2025-03-13T16:39:33.326" v="63"/>
        <pc:sldMkLst>
          <pc:docMk/>
          <pc:sldMk cId="3481333886" sldId="510"/>
        </pc:sldMkLst>
      </pc:sldChg>
      <pc:sldChg chg="modTransition">
        <pc:chgData name="Monica Greene" userId="580d4f7b-22ab-4bed-a08a-0b25eeeaced9" providerId="ADAL" clId="{F4BD4AE3-D057-4F9A-9AA3-3967858990A5}" dt="2025-03-13T16:39:33.326" v="63"/>
        <pc:sldMkLst>
          <pc:docMk/>
          <pc:sldMk cId="3114456802" sldId="511"/>
        </pc:sldMkLst>
      </pc:sldChg>
      <pc:sldChg chg="modTransition">
        <pc:chgData name="Monica Greene" userId="580d4f7b-22ab-4bed-a08a-0b25eeeaced9" providerId="ADAL" clId="{F4BD4AE3-D057-4F9A-9AA3-3967858990A5}" dt="2025-03-13T16:39:33.326" v="63"/>
        <pc:sldMkLst>
          <pc:docMk/>
          <pc:sldMk cId="2812468163" sldId="512"/>
        </pc:sldMkLst>
      </pc:sldChg>
      <pc:sldChg chg="modTransition">
        <pc:chgData name="Monica Greene" userId="580d4f7b-22ab-4bed-a08a-0b25eeeaced9" providerId="ADAL" clId="{F4BD4AE3-D057-4F9A-9AA3-3967858990A5}" dt="2025-03-13T16:39:33.326" v="63"/>
        <pc:sldMkLst>
          <pc:docMk/>
          <pc:sldMk cId="3641008208" sldId="513"/>
        </pc:sldMkLst>
      </pc:sldChg>
      <pc:sldChg chg="modTransition">
        <pc:chgData name="Monica Greene" userId="580d4f7b-22ab-4bed-a08a-0b25eeeaced9" providerId="ADAL" clId="{F4BD4AE3-D057-4F9A-9AA3-3967858990A5}" dt="2025-03-13T16:39:33.326" v="63"/>
        <pc:sldMkLst>
          <pc:docMk/>
          <pc:sldMk cId="4248540170" sldId="514"/>
        </pc:sldMkLst>
      </pc:sldChg>
      <pc:sldChg chg="modTransition">
        <pc:chgData name="Monica Greene" userId="580d4f7b-22ab-4bed-a08a-0b25eeeaced9" providerId="ADAL" clId="{F4BD4AE3-D057-4F9A-9AA3-3967858990A5}" dt="2025-03-13T16:39:33.326" v="63"/>
        <pc:sldMkLst>
          <pc:docMk/>
          <pc:sldMk cId="3038716360" sldId="515"/>
        </pc:sldMkLst>
      </pc:sldChg>
      <pc:sldChg chg="modTransition">
        <pc:chgData name="Monica Greene" userId="580d4f7b-22ab-4bed-a08a-0b25eeeaced9" providerId="ADAL" clId="{F4BD4AE3-D057-4F9A-9AA3-3967858990A5}" dt="2025-03-13T16:39:33.326" v="63"/>
        <pc:sldMkLst>
          <pc:docMk/>
          <pc:sldMk cId="235773602" sldId="533"/>
        </pc:sldMkLst>
      </pc:sldChg>
      <pc:sldChg chg="modTransition">
        <pc:chgData name="Monica Greene" userId="580d4f7b-22ab-4bed-a08a-0b25eeeaced9" providerId="ADAL" clId="{F4BD4AE3-D057-4F9A-9AA3-3967858990A5}" dt="2025-03-13T16:39:33.326" v="63"/>
        <pc:sldMkLst>
          <pc:docMk/>
          <pc:sldMk cId="4327622" sldId="574"/>
        </pc:sldMkLst>
      </pc:sldChg>
      <pc:sldChg chg="modTransition">
        <pc:chgData name="Monica Greene" userId="580d4f7b-22ab-4bed-a08a-0b25eeeaced9" providerId="ADAL" clId="{F4BD4AE3-D057-4F9A-9AA3-3967858990A5}" dt="2025-03-13T16:39:33.326" v="63"/>
        <pc:sldMkLst>
          <pc:docMk/>
          <pc:sldMk cId="4269049790" sldId="580"/>
        </pc:sldMkLst>
      </pc:sldChg>
      <pc:sldChg chg="del">
        <pc:chgData name="Monica Greene" userId="580d4f7b-22ab-4bed-a08a-0b25eeeaced9" providerId="ADAL" clId="{F4BD4AE3-D057-4F9A-9AA3-3967858990A5}" dt="2025-03-13T16:31:39.686" v="50" actId="47"/>
        <pc:sldMkLst>
          <pc:docMk/>
          <pc:sldMk cId="2299398617" sldId="603"/>
        </pc:sldMkLst>
      </pc:sldChg>
      <pc:sldChg chg="add modTransition">
        <pc:chgData name="Monica Greene" userId="580d4f7b-22ab-4bed-a08a-0b25eeeaced9" providerId="ADAL" clId="{F4BD4AE3-D057-4F9A-9AA3-3967858990A5}" dt="2025-03-13T16:39:33.326" v="63"/>
        <pc:sldMkLst>
          <pc:docMk/>
          <pc:sldMk cId="2871198868" sldId="604"/>
        </pc:sldMkLst>
      </pc:sldChg>
      <pc:sldChg chg="del">
        <pc:chgData name="Monica Greene" userId="580d4f7b-22ab-4bed-a08a-0b25eeeaced9" providerId="ADAL" clId="{F4BD4AE3-D057-4F9A-9AA3-3967858990A5}" dt="2025-03-13T16:31:49.774" v="51" actId="47"/>
        <pc:sldMkLst>
          <pc:docMk/>
          <pc:sldMk cId="1277995439" sldId="614"/>
        </pc:sldMkLst>
      </pc:sldChg>
      <pc:sldChg chg="modTransition">
        <pc:chgData name="Monica Greene" userId="580d4f7b-22ab-4bed-a08a-0b25eeeaced9" providerId="ADAL" clId="{F4BD4AE3-D057-4F9A-9AA3-3967858990A5}" dt="2025-03-13T16:39:33.326" v="63"/>
        <pc:sldMkLst>
          <pc:docMk/>
          <pc:sldMk cId="3216706227" sldId="615"/>
        </pc:sldMkLst>
      </pc:sldChg>
      <pc:sldChg chg="modTransition">
        <pc:chgData name="Monica Greene" userId="580d4f7b-22ab-4bed-a08a-0b25eeeaced9" providerId="ADAL" clId="{F4BD4AE3-D057-4F9A-9AA3-3967858990A5}" dt="2025-03-13T16:39:33.326" v="63"/>
        <pc:sldMkLst>
          <pc:docMk/>
          <pc:sldMk cId="1858514058" sldId="616"/>
        </pc:sldMkLst>
      </pc:sldChg>
      <pc:sldChg chg="modTransition">
        <pc:chgData name="Monica Greene" userId="580d4f7b-22ab-4bed-a08a-0b25eeeaced9" providerId="ADAL" clId="{F4BD4AE3-D057-4F9A-9AA3-3967858990A5}" dt="2025-03-13T16:39:33.326" v="63"/>
        <pc:sldMkLst>
          <pc:docMk/>
          <pc:sldMk cId="3473413059" sldId="630"/>
        </pc:sldMkLst>
      </pc:sldChg>
      <pc:sldChg chg="modTransition">
        <pc:chgData name="Monica Greene" userId="580d4f7b-22ab-4bed-a08a-0b25eeeaced9" providerId="ADAL" clId="{F4BD4AE3-D057-4F9A-9AA3-3967858990A5}" dt="2025-03-13T16:39:33.326" v="63"/>
        <pc:sldMkLst>
          <pc:docMk/>
          <pc:sldMk cId="1786468505" sldId="631"/>
        </pc:sldMkLst>
      </pc:sldChg>
      <pc:sldChg chg="modTransition">
        <pc:chgData name="Monica Greene" userId="580d4f7b-22ab-4bed-a08a-0b25eeeaced9" providerId="ADAL" clId="{F4BD4AE3-D057-4F9A-9AA3-3967858990A5}" dt="2025-03-13T16:39:33.326" v="63"/>
        <pc:sldMkLst>
          <pc:docMk/>
          <pc:sldMk cId="2821319874" sldId="633"/>
        </pc:sldMkLst>
      </pc:sldChg>
      <pc:sldChg chg="addSp delSp mod modTransition">
        <pc:chgData name="Monica Greene" userId="580d4f7b-22ab-4bed-a08a-0b25eeeaced9" providerId="ADAL" clId="{F4BD4AE3-D057-4F9A-9AA3-3967858990A5}" dt="2025-03-13T16:39:33.326" v="63"/>
        <pc:sldMkLst>
          <pc:docMk/>
          <pc:sldMk cId="1519410222" sldId="635"/>
        </pc:sldMkLst>
        <pc:picChg chg="del">
          <ac:chgData name="Monica Greene" userId="580d4f7b-22ab-4bed-a08a-0b25eeeaced9" providerId="ADAL" clId="{F4BD4AE3-D057-4F9A-9AA3-3967858990A5}" dt="2025-03-13T16:32:14.449" v="52" actId="478"/>
          <ac:picMkLst>
            <pc:docMk/>
            <pc:sldMk cId="1519410222" sldId="635"/>
            <ac:picMk id="2" creationId="{C130DE52-295F-A2A3-A89A-92D08FE9CA04}"/>
          </ac:picMkLst>
        </pc:picChg>
        <pc:picChg chg="add">
          <ac:chgData name="Monica Greene" userId="580d4f7b-22ab-4bed-a08a-0b25eeeaced9" providerId="ADAL" clId="{F4BD4AE3-D057-4F9A-9AA3-3967858990A5}" dt="2025-03-13T16:32:16.710" v="53"/>
          <ac:picMkLst>
            <pc:docMk/>
            <pc:sldMk cId="1519410222" sldId="635"/>
            <ac:picMk id="3" creationId="{A00EF269-B980-FF2C-514B-1AC635EA1F57}"/>
          </ac:picMkLst>
        </pc:picChg>
      </pc:sldChg>
      <pc:sldChg chg="ord modTransition">
        <pc:chgData name="Monica Greene" userId="580d4f7b-22ab-4bed-a08a-0b25eeeaced9" providerId="ADAL" clId="{F4BD4AE3-D057-4F9A-9AA3-3967858990A5}" dt="2025-03-13T16:39:33.326" v="63"/>
        <pc:sldMkLst>
          <pc:docMk/>
          <pc:sldMk cId="2796462701" sldId="636"/>
        </pc:sldMkLst>
      </pc:sldChg>
      <pc:sldChg chg="modTransition">
        <pc:chgData name="Monica Greene" userId="580d4f7b-22ab-4bed-a08a-0b25eeeaced9" providerId="ADAL" clId="{F4BD4AE3-D057-4F9A-9AA3-3967858990A5}" dt="2025-03-13T16:39:33.326" v="63"/>
        <pc:sldMkLst>
          <pc:docMk/>
          <pc:sldMk cId="2500161710" sldId="637"/>
        </pc:sldMkLst>
      </pc:sldChg>
      <pc:sldChg chg="ord modTransition">
        <pc:chgData name="Monica Greene" userId="580d4f7b-22ab-4bed-a08a-0b25eeeaced9" providerId="ADAL" clId="{F4BD4AE3-D057-4F9A-9AA3-3967858990A5}" dt="2025-03-13T16:39:33.326" v="63"/>
        <pc:sldMkLst>
          <pc:docMk/>
          <pc:sldMk cId="4117027834" sldId="642"/>
        </pc:sldMkLst>
      </pc:sldChg>
      <pc:sldChg chg="modTransition">
        <pc:chgData name="Monica Greene" userId="580d4f7b-22ab-4bed-a08a-0b25eeeaced9" providerId="ADAL" clId="{F4BD4AE3-D057-4F9A-9AA3-3967858990A5}" dt="2025-03-13T16:39:33.326" v="63"/>
        <pc:sldMkLst>
          <pc:docMk/>
          <pc:sldMk cId="3775266210" sldId="643"/>
        </pc:sldMkLst>
      </pc:sldChg>
      <pc:sldChg chg="modTransition">
        <pc:chgData name="Monica Greene" userId="580d4f7b-22ab-4bed-a08a-0b25eeeaced9" providerId="ADAL" clId="{F4BD4AE3-D057-4F9A-9AA3-3967858990A5}" dt="2025-03-13T16:39:33.326" v="63"/>
        <pc:sldMkLst>
          <pc:docMk/>
          <pc:sldMk cId="2808444475" sldId="645"/>
        </pc:sldMkLst>
      </pc:sldChg>
      <pc:sldChg chg="modTransition">
        <pc:chgData name="Monica Greene" userId="580d4f7b-22ab-4bed-a08a-0b25eeeaced9" providerId="ADAL" clId="{F4BD4AE3-D057-4F9A-9AA3-3967858990A5}" dt="2025-03-13T16:39:33.326" v="63"/>
        <pc:sldMkLst>
          <pc:docMk/>
          <pc:sldMk cId="1878436501" sldId="650"/>
        </pc:sldMkLst>
      </pc:sldChg>
      <pc:sldChg chg="modTransition">
        <pc:chgData name="Monica Greene" userId="580d4f7b-22ab-4bed-a08a-0b25eeeaced9" providerId="ADAL" clId="{F4BD4AE3-D057-4F9A-9AA3-3967858990A5}" dt="2025-03-13T16:39:33.326" v="63"/>
        <pc:sldMkLst>
          <pc:docMk/>
          <pc:sldMk cId="2261827024" sldId="651"/>
        </pc:sldMkLst>
      </pc:sldChg>
      <pc:sldChg chg="modTransition">
        <pc:chgData name="Monica Greene" userId="580d4f7b-22ab-4bed-a08a-0b25eeeaced9" providerId="ADAL" clId="{F4BD4AE3-D057-4F9A-9AA3-3967858990A5}" dt="2025-03-13T16:39:33.326" v="63"/>
        <pc:sldMkLst>
          <pc:docMk/>
          <pc:sldMk cId="568282610" sldId="652"/>
        </pc:sldMkLst>
      </pc:sldChg>
      <pc:sldChg chg="add modTransition">
        <pc:chgData name="Monica Greene" userId="580d4f7b-22ab-4bed-a08a-0b25eeeaced9" providerId="ADAL" clId="{F4BD4AE3-D057-4F9A-9AA3-3967858990A5}" dt="2025-03-13T16:39:33.326" v="63"/>
        <pc:sldMkLst>
          <pc:docMk/>
          <pc:sldMk cId="3173258436" sldId="653"/>
        </pc:sldMkLst>
      </pc:sldChg>
      <pc:sldMasterChg chg="modTransition modSldLayout">
        <pc:chgData name="Monica Greene" userId="580d4f7b-22ab-4bed-a08a-0b25eeeaced9" providerId="ADAL" clId="{F4BD4AE3-D057-4F9A-9AA3-3967858990A5}" dt="2025-03-13T16:39:33.326" v="63"/>
        <pc:sldMasterMkLst>
          <pc:docMk/>
          <pc:sldMasterMk cId="3526763332" sldId="2147483660"/>
        </pc:sldMasterMkLst>
        <pc:sldLayoutChg chg="modTransition">
          <pc:chgData name="Monica Greene" userId="580d4f7b-22ab-4bed-a08a-0b25eeeaced9" providerId="ADAL" clId="{F4BD4AE3-D057-4F9A-9AA3-3967858990A5}" dt="2025-03-13T16:39:33.326" v="63"/>
          <pc:sldLayoutMkLst>
            <pc:docMk/>
            <pc:sldMasterMk cId="3526763332" sldId="2147483660"/>
            <pc:sldLayoutMk cId="1464526068" sldId="2147483661"/>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628702076" sldId="2147483662"/>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3143070034" sldId="2147483663"/>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352596931" sldId="2147483664"/>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2860684321" sldId="2147483665"/>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1042939851" sldId="2147483666"/>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2172179838" sldId="2147483667"/>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400252706" sldId="2147483668"/>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3574256230" sldId="2147483669"/>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728997452" sldId="2147483670"/>
          </pc:sldLayoutMkLst>
        </pc:sldLayoutChg>
        <pc:sldLayoutChg chg="modTransition">
          <pc:chgData name="Monica Greene" userId="580d4f7b-22ab-4bed-a08a-0b25eeeaced9" providerId="ADAL" clId="{F4BD4AE3-D057-4F9A-9AA3-3967858990A5}" dt="2025-03-13T16:39:33.326" v="6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F4BD4AE3-D057-4F9A-9AA3-3967858990A5}" dt="2025-03-13T16:39:33.326" v="63"/>
        <pc:sldMasterMkLst>
          <pc:docMk/>
          <pc:sldMasterMk cId="3374770223" sldId="2147483672"/>
        </pc:sldMasterMkLst>
        <pc:sldLayoutChg chg="modTransition">
          <pc:chgData name="Monica Greene" userId="580d4f7b-22ab-4bed-a08a-0b25eeeaced9" providerId="ADAL" clId="{F4BD4AE3-D057-4F9A-9AA3-3967858990A5}" dt="2025-03-13T16:39:33.326" v="63"/>
          <pc:sldLayoutMkLst>
            <pc:docMk/>
            <pc:sldMasterMk cId="3374770223" sldId="2147483672"/>
            <pc:sldLayoutMk cId="4098348545" sldId="2147483673"/>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2485856770" sldId="2147483674"/>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504524447" sldId="2147483675"/>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2794038380" sldId="2147483676"/>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4126134968" sldId="2147483677"/>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2924291397" sldId="2147483678"/>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3944149845" sldId="2147483679"/>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907735596" sldId="2147483680"/>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944764727" sldId="2147483681"/>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1593302510" sldId="2147483682"/>
          </pc:sldLayoutMkLst>
        </pc:sldLayoutChg>
        <pc:sldLayoutChg chg="modTransition">
          <pc:chgData name="Monica Greene" userId="580d4f7b-22ab-4bed-a08a-0b25eeeaced9" providerId="ADAL" clId="{F4BD4AE3-D057-4F9A-9AA3-3967858990A5}" dt="2025-03-13T16:39:33.326" v="63"/>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1B9BB0B0-2A7F-4BA1-94CF-4B5D821E5A25}"/>
    <pc:docChg chg="addSld delSld modSld sldOrd">
      <pc:chgData name="Monica Greene" userId="580d4f7b-22ab-4bed-a08a-0b25eeeaced9" providerId="ADAL" clId="{1B9BB0B0-2A7F-4BA1-94CF-4B5D821E5A25}" dt="2023-11-16T19:33:09.853" v="78" actId="22"/>
      <pc:docMkLst>
        <pc:docMk/>
      </pc:docMkLst>
      <pc:sldChg chg="del">
        <pc:chgData name="Monica Greene" userId="580d4f7b-22ab-4bed-a08a-0b25eeeaced9" providerId="ADAL" clId="{1B9BB0B0-2A7F-4BA1-94CF-4B5D821E5A25}" dt="2023-11-16T19:31:44.800" v="26" actId="47"/>
        <pc:sldMkLst>
          <pc:docMk/>
          <pc:sldMk cId="1195577853" sldId="264"/>
        </pc:sldMkLst>
      </pc:sldChg>
      <pc:sldChg chg="add modTransition">
        <pc:chgData name="Monica Greene" userId="580d4f7b-22ab-4bed-a08a-0b25eeeaced9" providerId="ADAL" clId="{1B9BB0B0-2A7F-4BA1-94CF-4B5D821E5A25}" dt="2023-11-16T18:52:18.167" v="2"/>
        <pc:sldMkLst>
          <pc:docMk/>
          <pc:sldMk cId="3433854144" sldId="265"/>
        </pc:sldMkLst>
      </pc:sldChg>
      <pc:sldChg chg="del">
        <pc:chgData name="Monica Greene" userId="580d4f7b-22ab-4bed-a08a-0b25eeeaced9" providerId="ADAL" clId="{1B9BB0B0-2A7F-4BA1-94CF-4B5D821E5A25}" dt="2023-11-16T19:31:48.754" v="27" actId="47"/>
        <pc:sldMkLst>
          <pc:docMk/>
          <pc:sldMk cId="423065613" sldId="275"/>
        </pc:sldMkLst>
      </pc:sldChg>
      <pc:sldChg chg="add modTransition">
        <pc:chgData name="Monica Greene" userId="580d4f7b-22ab-4bed-a08a-0b25eeeaced9" providerId="ADAL" clId="{1B9BB0B0-2A7F-4BA1-94CF-4B5D821E5A25}" dt="2023-11-16T18:52:25.936" v="3"/>
        <pc:sldMkLst>
          <pc:docMk/>
          <pc:sldMk cId="176338772" sldId="276"/>
        </pc:sldMkLst>
      </pc:sldChg>
      <pc:sldChg chg="del">
        <pc:chgData name="Monica Greene" userId="580d4f7b-22ab-4bed-a08a-0b25eeeaced9" providerId="ADAL" clId="{1B9BB0B0-2A7F-4BA1-94CF-4B5D821E5A25}" dt="2023-11-16T19:31:39.444" v="25" actId="47"/>
        <pc:sldMkLst>
          <pc:docMk/>
          <pc:sldMk cId="4208963384" sldId="360"/>
        </pc:sldMkLst>
      </pc:sldChg>
      <pc:sldChg chg="del">
        <pc:chgData name="Monica Greene" userId="580d4f7b-22ab-4bed-a08a-0b25eeeaced9" providerId="ADAL" clId="{1B9BB0B0-2A7F-4BA1-94CF-4B5D821E5A25}" dt="2023-11-16T19:31:39.444" v="25" actId="47"/>
        <pc:sldMkLst>
          <pc:docMk/>
          <pc:sldMk cId="3268588314" sldId="361"/>
        </pc:sldMkLst>
      </pc:sldChg>
      <pc:sldChg chg="add">
        <pc:chgData name="Monica Greene" userId="580d4f7b-22ab-4bed-a08a-0b25eeeaced9" providerId="ADAL" clId="{1B9BB0B0-2A7F-4BA1-94CF-4B5D821E5A25}" dt="2023-11-16T18:51:58.984" v="1"/>
        <pc:sldMkLst>
          <pc:docMk/>
          <pc:sldMk cId="3717205054" sldId="364"/>
        </pc:sldMkLst>
      </pc:sldChg>
      <pc:sldChg chg="del">
        <pc:chgData name="Monica Greene" userId="580d4f7b-22ab-4bed-a08a-0b25eeeaced9" providerId="ADAL" clId="{1B9BB0B0-2A7F-4BA1-94CF-4B5D821E5A25}" dt="2023-11-16T19:31:39.444" v="25" actId="47"/>
        <pc:sldMkLst>
          <pc:docMk/>
          <pc:sldMk cId="2639582825" sldId="392"/>
        </pc:sldMkLst>
      </pc:sldChg>
      <pc:sldChg chg="add">
        <pc:chgData name="Monica Greene" userId="580d4f7b-22ab-4bed-a08a-0b25eeeaced9" providerId="ADAL" clId="{1B9BB0B0-2A7F-4BA1-94CF-4B5D821E5A25}" dt="2023-11-16T18:51:58.984" v="1"/>
        <pc:sldMkLst>
          <pc:docMk/>
          <pc:sldMk cId="3433894432" sldId="393"/>
        </pc:sldMkLst>
      </pc:sldChg>
      <pc:sldChg chg="add">
        <pc:chgData name="Monica Greene" userId="580d4f7b-22ab-4bed-a08a-0b25eeeaced9" providerId="ADAL" clId="{1B9BB0B0-2A7F-4BA1-94CF-4B5D821E5A25}" dt="2023-11-16T18:51:58.984" v="1"/>
        <pc:sldMkLst>
          <pc:docMk/>
          <pc:sldMk cId="2715967669" sldId="400"/>
        </pc:sldMkLst>
      </pc:sldChg>
      <pc:sldChg chg="modSp add mod setBg">
        <pc:chgData name="Monica Greene" userId="580d4f7b-22ab-4bed-a08a-0b25eeeaced9" providerId="ADAL" clId="{1B9BB0B0-2A7F-4BA1-94CF-4B5D821E5A25}" dt="2023-11-16T19:31:03.954" v="18" actId="20577"/>
        <pc:sldMkLst>
          <pc:docMk/>
          <pc:sldMk cId="4279538531" sldId="486"/>
        </pc:sldMkLst>
      </pc:sldChg>
      <pc:sldChg chg="del">
        <pc:chgData name="Monica Greene" userId="580d4f7b-22ab-4bed-a08a-0b25eeeaced9" providerId="ADAL" clId="{1B9BB0B0-2A7F-4BA1-94CF-4B5D821E5A25}" dt="2023-11-16T19:31:20.022" v="19" actId="47"/>
        <pc:sldMkLst>
          <pc:docMk/>
          <pc:sldMk cId="911572497" sldId="489"/>
        </pc:sldMkLst>
      </pc:sldChg>
      <pc:sldChg chg="del">
        <pc:chgData name="Monica Greene" userId="580d4f7b-22ab-4bed-a08a-0b25eeeaced9" providerId="ADAL" clId="{1B9BB0B0-2A7F-4BA1-94CF-4B5D821E5A25}" dt="2023-11-16T19:32:34.921" v="72" actId="47"/>
        <pc:sldMkLst>
          <pc:docMk/>
          <pc:sldMk cId="3482847843" sldId="524"/>
        </pc:sldMkLst>
      </pc:sldChg>
      <pc:sldChg chg="del">
        <pc:chgData name="Monica Greene" userId="580d4f7b-22ab-4bed-a08a-0b25eeeaced9" providerId="ADAL" clId="{1B9BB0B0-2A7F-4BA1-94CF-4B5D821E5A25}" dt="2023-11-16T19:30:12.092" v="9" actId="47"/>
        <pc:sldMkLst>
          <pc:docMk/>
          <pc:sldMk cId="3640537783" sldId="530"/>
        </pc:sldMkLst>
      </pc:sldChg>
      <pc:sldChg chg="del">
        <pc:chgData name="Monica Greene" userId="580d4f7b-22ab-4bed-a08a-0b25eeeaced9" providerId="ADAL" clId="{1B9BB0B0-2A7F-4BA1-94CF-4B5D821E5A25}" dt="2023-11-16T19:31:21.878" v="20" actId="47"/>
        <pc:sldMkLst>
          <pc:docMk/>
          <pc:sldMk cId="3260779901" sldId="534"/>
        </pc:sldMkLst>
      </pc:sldChg>
      <pc:sldChg chg="del">
        <pc:chgData name="Monica Greene" userId="580d4f7b-22ab-4bed-a08a-0b25eeeaced9" providerId="ADAL" clId="{1B9BB0B0-2A7F-4BA1-94CF-4B5D821E5A25}" dt="2023-11-16T19:32:37.380" v="73" actId="47"/>
        <pc:sldMkLst>
          <pc:docMk/>
          <pc:sldMk cId="1066773567" sldId="536"/>
        </pc:sldMkLst>
      </pc:sldChg>
      <pc:sldChg chg="ord">
        <pc:chgData name="Monica Greene" userId="580d4f7b-22ab-4bed-a08a-0b25eeeaced9" providerId="ADAL" clId="{1B9BB0B0-2A7F-4BA1-94CF-4B5D821E5A25}" dt="2023-11-16T19:32:44.883" v="75"/>
        <pc:sldMkLst>
          <pc:docMk/>
          <pc:sldMk cId="1541451115" sldId="538"/>
        </pc:sldMkLst>
      </pc:sldChg>
      <pc:sldChg chg="addSp new mod ord setBg">
        <pc:chgData name="Monica Greene" userId="580d4f7b-22ab-4bed-a08a-0b25eeeaced9" providerId="ADAL" clId="{1B9BB0B0-2A7F-4BA1-94CF-4B5D821E5A25}" dt="2023-11-16T19:31:29.901" v="22"/>
        <pc:sldMkLst>
          <pc:docMk/>
          <pc:sldMk cId="314229252" sldId="539"/>
        </pc:sldMkLst>
      </pc:sldChg>
      <pc:sldChg chg="addSp add mod ord">
        <pc:chgData name="Monica Greene" userId="580d4f7b-22ab-4bed-a08a-0b25eeeaced9" providerId="ADAL" clId="{1B9BB0B0-2A7F-4BA1-94CF-4B5D821E5A25}" dt="2023-11-16T19:31:32.194" v="24"/>
        <pc:sldMkLst>
          <pc:docMk/>
          <pc:sldMk cId="1359660092" sldId="540"/>
        </pc:sldMkLst>
      </pc:sldChg>
      <pc:sldChg chg="addSp new mod setBg">
        <pc:chgData name="Monica Greene" userId="580d4f7b-22ab-4bed-a08a-0b25eeeaced9" providerId="ADAL" clId="{1B9BB0B0-2A7F-4BA1-94CF-4B5D821E5A25}" dt="2023-11-16T19:33:09.853" v="78" actId="22"/>
        <pc:sldMkLst>
          <pc:docMk/>
          <pc:sldMk cId="2311336836" sldId="541"/>
        </pc:sldMkLst>
      </pc:sldChg>
    </pc:docChg>
  </pc:docChgLst>
  <pc:docChgLst>
    <pc:chgData name="Monica Greene" userId="580d4f7b-22ab-4bed-a08a-0b25eeeaced9" providerId="ADAL" clId="{C105E1B2-061D-4D3B-9345-44582940B786}"/>
    <pc:docChg chg="addSld delSld modSld sldOrd modMainMaster">
      <pc:chgData name="Monica Greene" userId="580d4f7b-22ab-4bed-a08a-0b25eeeaced9" providerId="ADAL" clId="{C105E1B2-061D-4D3B-9345-44582940B786}" dt="2023-08-03T17:47:17.045" v="48"/>
      <pc:docMkLst>
        <pc:docMk/>
      </pc:docMkLst>
      <pc:sldChg chg="del">
        <pc:chgData name="Monica Greene" userId="580d4f7b-22ab-4bed-a08a-0b25eeeaced9" providerId="ADAL" clId="{C105E1B2-061D-4D3B-9345-44582940B786}" dt="2023-08-03T17:45:35.573" v="20" actId="47"/>
        <pc:sldMkLst>
          <pc:docMk/>
          <pc:sldMk cId="2190442017" sldId="261"/>
        </pc:sldMkLst>
      </pc:sldChg>
      <pc:sldChg chg="modTransition">
        <pc:chgData name="Monica Greene" userId="580d4f7b-22ab-4bed-a08a-0b25eeeaced9" providerId="ADAL" clId="{C105E1B2-061D-4D3B-9345-44582940B786}" dt="2023-08-03T17:47:17.045" v="48"/>
        <pc:sldMkLst>
          <pc:docMk/>
          <pc:sldMk cId="3196746956" sldId="271"/>
        </pc:sldMkLst>
      </pc:sldChg>
      <pc:sldChg chg="modTransition">
        <pc:chgData name="Monica Greene" userId="580d4f7b-22ab-4bed-a08a-0b25eeeaced9" providerId="ADAL" clId="{C105E1B2-061D-4D3B-9345-44582940B786}" dt="2023-08-03T17:47:17.045" v="48"/>
        <pc:sldMkLst>
          <pc:docMk/>
          <pc:sldMk cId="1039155707" sldId="273"/>
        </pc:sldMkLst>
      </pc:sldChg>
      <pc:sldChg chg="add modTransition">
        <pc:chgData name="Monica Greene" userId="580d4f7b-22ab-4bed-a08a-0b25eeeaced9" providerId="ADAL" clId="{C105E1B2-061D-4D3B-9345-44582940B786}" dt="2023-08-03T17:47:17.045" v="48"/>
        <pc:sldMkLst>
          <pc:docMk/>
          <pc:sldMk cId="26816874" sldId="274"/>
        </pc:sldMkLst>
      </pc:sldChg>
      <pc:sldChg chg="modTransition">
        <pc:chgData name="Monica Greene" userId="580d4f7b-22ab-4bed-a08a-0b25eeeaced9" providerId="ADAL" clId="{C105E1B2-061D-4D3B-9345-44582940B786}" dt="2023-08-03T17:47:17.045" v="48"/>
        <pc:sldMkLst>
          <pc:docMk/>
          <pc:sldMk cId="3386045009" sldId="312"/>
        </pc:sldMkLst>
      </pc:sldChg>
      <pc:sldChg chg="modTransition">
        <pc:chgData name="Monica Greene" userId="580d4f7b-22ab-4bed-a08a-0b25eeeaced9" providerId="ADAL" clId="{C105E1B2-061D-4D3B-9345-44582940B786}" dt="2023-08-03T17:47:17.045" v="48"/>
        <pc:sldMkLst>
          <pc:docMk/>
          <pc:sldMk cId="665771513" sldId="314"/>
        </pc:sldMkLst>
      </pc:sldChg>
      <pc:sldChg chg="del">
        <pc:chgData name="Monica Greene" userId="580d4f7b-22ab-4bed-a08a-0b25eeeaced9" providerId="ADAL" clId="{C105E1B2-061D-4D3B-9345-44582940B786}" dt="2023-08-03T17:45:29.193" v="18" actId="47"/>
        <pc:sldMkLst>
          <pc:docMk/>
          <pc:sldMk cId="1180848201" sldId="337"/>
        </pc:sldMkLst>
      </pc:sldChg>
      <pc:sldChg chg="del">
        <pc:chgData name="Monica Greene" userId="580d4f7b-22ab-4bed-a08a-0b25eeeaced9" providerId="ADAL" clId="{C105E1B2-061D-4D3B-9345-44582940B786}" dt="2023-08-03T17:45:29.949" v="19" actId="47"/>
        <pc:sldMkLst>
          <pc:docMk/>
          <pc:sldMk cId="858378681" sldId="348"/>
        </pc:sldMkLst>
      </pc:sldChg>
      <pc:sldChg chg="add modTransition">
        <pc:chgData name="Monica Greene" userId="580d4f7b-22ab-4bed-a08a-0b25eeeaced9" providerId="ADAL" clId="{C105E1B2-061D-4D3B-9345-44582940B786}" dt="2023-08-03T17:47:17.045" v="48"/>
        <pc:sldMkLst>
          <pc:docMk/>
          <pc:sldMk cId="610265510" sldId="366"/>
        </pc:sldMkLst>
      </pc:sldChg>
      <pc:sldChg chg="add modTransition">
        <pc:chgData name="Monica Greene" userId="580d4f7b-22ab-4bed-a08a-0b25eeeaced9" providerId="ADAL" clId="{C105E1B2-061D-4D3B-9345-44582940B786}" dt="2023-08-03T17:47:17.045" v="48"/>
        <pc:sldMkLst>
          <pc:docMk/>
          <pc:sldMk cId="3021974891" sldId="367"/>
        </pc:sldMkLst>
      </pc:sldChg>
      <pc:sldChg chg="modTransition">
        <pc:chgData name="Monica Greene" userId="580d4f7b-22ab-4bed-a08a-0b25eeeaced9" providerId="ADAL" clId="{C105E1B2-061D-4D3B-9345-44582940B786}" dt="2023-08-03T17:47:17.045" v="48"/>
        <pc:sldMkLst>
          <pc:docMk/>
          <pc:sldMk cId="3058607075" sldId="468"/>
        </pc:sldMkLst>
      </pc:sldChg>
      <pc:sldChg chg="modTransition">
        <pc:chgData name="Monica Greene" userId="580d4f7b-22ab-4bed-a08a-0b25eeeaced9" providerId="ADAL" clId="{C105E1B2-061D-4D3B-9345-44582940B786}" dt="2023-08-03T17:47:17.045" v="48"/>
        <pc:sldMkLst>
          <pc:docMk/>
          <pc:sldMk cId="2549769761" sldId="470"/>
        </pc:sldMkLst>
      </pc:sldChg>
      <pc:sldChg chg="modTransition">
        <pc:chgData name="Monica Greene" userId="580d4f7b-22ab-4bed-a08a-0b25eeeaced9" providerId="ADAL" clId="{C105E1B2-061D-4D3B-9345-44582940B786}" dt="2023-08-03T17:47:17.045" v="48"/>
        <pc:sldMkLst>
          <pc:docMk/>
          <pc:sldMk cId="2669351535" sldId="474"/>
        </pc:sldMkLst>
      </pc:sldChg>
      <pc:sldChg chg="del">
        <pc:chgData name="Monica Greene" userId="580d4f7b-22ab-4bed-a08a-0b25eeeaced9" providerId="ADAL" clId="{C105E1B2-061D-4D3B-9345-44582940B786}" dt="2023-08-03T17:45:08.991" v="12" actId="47"/>
        <pc:sldMkLst>
          <pc:docMk/>
          <pc:sldMk cId="3821181322" sldId="476"/>
        </pc:sldMkLst>
      </pc:sldChg>
      <pc:sldChg chg="modTransition">
        <pc:chgData name="Monica Greene" userId="580d4f7b-22ab-4bed-a08a-0b25eeeaced9" providerId="ADAL" clId="{C105E1B2-061D-4D3B-9345-44582940B786}" dt="2023-08-03T17:47:17.045" v="48"/>
        <pc:sldMkLst>
          <pc:docMk/>
          <pc:sldMk cId="1888907264" sldId="477"/>
        </pc:sldMkLst>
      </pc:sldChg>
      <pc:sldChg chg="modTransition">
        <pc:chgData name="Monica Greene" userId="580d4f7b-22ab-4bed-a08a-0b25eeeaced9" providerId="ADAL" clId="{C105E1B2-061D-4D3B-9345-44582940B786}" dt="2023-08-03T17:47:17.045" v="48"/>
        <pc:sldMkLst>
          <pc:docMk/>
          <pc:sldMk cId="548892496" sldId="478"/>
        </pc:sldMkLst>
      </pc:sldChg>
      <pc:sldChg chg="del">
        <pc:chgData name="Monica Greene" userId="580d4f7b-22ab-4bed-a08a-0b25eeeaced9" providerId="ADAL" clId="{C105E1B2-061D-4D3B-9345-44582940B786}" dt="2023-08-03T17:45:13.108" v="13" actId="47"/>
        <pc:sldMkLst>
          <pc:docMk/>
          <pc:sldMk cId="3879886804" sldId="482"/>
        </pc:sldMkLst>
      </pc:sldChg>
      <pc:sldChg chg="modTransition">
        <pc:chgData name="Monica Greene" userId="580d4f7b-22ab-4bed-a08a-0b25eeeaced9" providerId="ADAL" clId="{C105E1B2-061D-4D3B-9345-44582940B786}" dt="2023-08-03T17:47:17.045" v="48"/>
        <pc:sldMkLst>
          <pc:docMk/>
          <pc:sldMk cId="185912423" sldId="483"/>
        </pc:sldMkLst>
      </pc:sldChg>
      <pc:sldChg chg="modTransition">
        <pc:chgData name="Monica Greene" userId="580d4f7b-22ab-4bed-a08a-0b25eeeaced9" providerId="ADAL" clId="{C105E1B2-061D-4D3B-9345-44582940B786}" dt="2023-08-03T17:47:17.045" v="48"/>
        <pc:sldMkLst>
          <pc:docMk/>
          <pc:sldMk cId="1694438984" sldId="484"/>
        </pc:sldMkLst>
      </pc:sldChg>
      <pc:sldChg chg="del">
        <pc:chgData name="Monica Greene" userId="580d4f7b-22ab-4bed-a08a-0b25eeeaced9" providerId="ADAL" clId="{C105E1B2-061D-4D3B-9345-44582940B786}" dt="2023-08-03T17:45:27.070" v="17" actId="47"/>
        <pc:sldMkLst>
          <pc:docMk/>
          <pc:sldMk cId="1340366836" sldId="485"/>
        </pc:sldMkLst>
      </pc:sldChg>
      <pc:sldChg chg="del">
        <pc:chgData name="Monica Greene" userId="580d4f7b-22ab-4bed-a08a-0b25eeeaced9" providerId="ADAL" clId="{C105E1B2-061D-4D3B-9345-44582940B786}" dt="2023-08-03T17:45:51.959" v="44" actId="47"/>
        <pc:sldMkLst>
          <pc:docMk/>
          <pc:sldMk cId="1039155707" sldId="488"/>
        </pc:sldMkLst>
      </pc:sldChg>
      <pc:sldChg chg="modTransition">
        <pc:chgData name="Monica Greene" userId="580d4f7b-22ab-4bed-a08a-0b25eeeaced9" providerId="ADAL" clId="{C105E1B2-061D-4D3B-9345-44582940B786}" dt="2023-08-03T17:47:17.045" v="48"/>
        <pc:sldMkLst>
          <pc:docMk/>
          <pc:sldMk cId="3284748570" sldId="489"/>
        </pc:sldMkLst>
      </pc:sldChg>
      <pc:sldChg chg="del">
        <pc:chgData name="Monica Greene" userId="580d4f7b-22ab-4bed-a08a-0b25eeeaced9" providerId="ADAL" clId="{C105E1B2-061D-4D3B-9345-44582940B786}" dt="2023-08-03T17:45:25.301" v="16" actId="47"/>
        <pc:sldMkLst>
          <pc:docMk/>
          <pc:sldMk cId="1635053226" sldId="490"/>
        </pc:sldMkLst>
      </pc:sldChg>
      <pc:sldChg chg="addSp new modTransition setBg">
        <pc:chgData name="Monica Greene" userId="580d4f7b-22ab-4bed-a08a-0b25eeeaced9" providerId="ADAL" clId="{C105E1B2-061D-4D3B-9345-44582940B786}" dt="2023-08-03T17:47:17.045" v="48"/>
        <pc:sldMkLst>
          <pc:docMk/>
          <pc:sldMk cId="4145348345" sldId="491"/>
        </pc:sldMkLst>
      </pc:sldChg>
      <pc:sldChg chg="addSp new modTransition setBg">
        <pc:chgData name="Monica Greene" userId="580d4f7b-22ab-4bed-a08a-0b25eeeaced9" providerId="ADAL" clId="{C105E1B2-061D-4D3B-9345-44582940B786}" dt="2023-08-03T17:47:17.045" v="48"/>
        <pc:sldMkLst>
          <pc:docMk/>
          <pc:sldMk cId="2199490010" sldId="492"/>
        </pc:sldMkLst>
      </pc:sldChg>
      <pc:sldChg chg="addSp new ord modTransition setBg">
        <pc:chgData name="Monica Greene" userId="580d4f7b-22ab-4bed-a08a-0b25eeeaced9" providerId="ADAL" clId="{C105E1B2-061D-4D3B-9345-44582940B786}" dt="2023-08-03T17:47:17.045" v="48"/>
        <pc:sldMkLst>
          <pc:docMk/>
          <pc:sldMk cId="59566543" sldId="493"/>
        </pc:sldMkLst>
      </pc:sldChg>
      <pc:sldChg chg="add modTransition">
        <pc:chgData name="Monica Greene" userId="580d4f7b-22ab-4bed-a08a-0b25eeeaced9" providerId="ADAL" clId="{C105E1B2-061D-4D3B-9345-44582940B786}" dt="2023-08-03T17:47:17.045" v="48"/>
        <pc:sldMkLst>
          <pc:docMk/>
          <pc:sldMk cId="3288921460" sldId="494"/>
        </pc:sldMkLst>
      </pc:sldChg>
      <pc:sldMasterChg chg="modTransition modSldLayout">
        <pc:chgData name="Monica Greene" userId="580d4f7b-22ab-4bed-a08a-0b25eeeaced9" providerId="ADAL" clId="{C105E1B2-061D-4D3B-9345-44582940B786}" dt="2023-08-03T17:47:17.045" v="48"/>
        <pc:sldMasterMkLst>
          <pc:docMk/>
          <pc:sldMasterMk cId="2107106719" sldId="2147483684"/>
        </pc:sldMasterMkLst>
        <pc:sldLayoutChg chg="modTransition">
          <pc:chgData name="Monica Greene" userId="580d4f7b-22ab-4bed-a08a-0b25eeeaced9" providerId="ADAL" clId="{C105E1B2-061D-4D3B-9345-44582940B786}" dt="2023-08-03T17:47:17.045" v="48"/>
          <pc:sldLayoutMkLst>
            <pc:docMk/>
            <pc:sldMasterMk cId="2107106719" sldId="2147483684"/>
            <pc:sldLayoutMk cId="1328282407" sldId="2147483685"/>
          </pc:sldLayoutMkLst>
        </pc:sldLayoutChg>
        <pc:sldLayoutChg chg="modTransition">
          <pc:chgData name="Monica Greene" userId="580d4f7b-22ab-4bed-a08a-0b25eeeaced9" providerId="ADAL" clId="{C105E1B2-061D-4D3B-9345-44582940B786}" dt="2023-08-03T17:47:17.045" v="4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105E1B2-061D-4D3B-9345-44582940B786}" dt="2023-08-03T17:47:17.045" v="48"/>
        <pc:sldMasterMkLst>
          <pc:docMk/>
          <pc:sldMasterMk cId="1558763888" sldId="2147483687"/>
        </pc:sldMasterMkLst>
        <pc:sldLayoutChg chg="modTransition">
          <pc:chgData name="Monica Greene" userId="580d4f7b-22ab-4bed-a08a-0b25eeeaced9" providerId="ADAL" clId="{C105E1B2-061D-4D3B-9345-44582940B786}" dt="2023-08-03T17:47:17.045" v="48"/>
          <pc:sldLayoutMkLst>
            <pc:docMk/>
            <pc:sldMasterMk cId="1558763888" sldId="2147483687"/>
            <pc:sldLayoutMk cId="1869244951" sldId="2147483688"/>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95817563" sldId="2147483689"/>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292808318" sldId="2147483690"/>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67213569" sldId="2147483691"/>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98161882" sldId="2147483692"/>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085221459" sldId="2147483693"/>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52649571" sldId="2147483694"/>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287097912" sldId="2147483695"/>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744933069" sldId="2147483696"/>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520463565" sldId="2147483697"/>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2B11B509-B2DE-4420-A167-E61F741C307A}"/>
    <pc:docChg chg="undo custSel addSld delSld modSld sldOrd modMainMaster">
      <pc:chgData name="Monica Greene" userId="580d4f7b-22ab-4bed-a08a-0b25eeeaced9" providerId="ADAL" clId="{2B11B509-B2DE-4420-A167-E61F741C307A}" dt="2024-09-26T22:07:04.336" v="122"/>
      <pc:docMkLst>
        <pc:docMk/>
      </pc:docMkLst>
      <pc:sldChg chg="del">
        <pc:chgData name="Monica Greene" userId="580d4f7b-22ab-4bed-a08a-0b25eeeaced9" providerId="ADAL" clId="{2B11B509-B2DE-4420-A167-E61F741C307A}" dt="2024-09-25T21:35:27.106" v="88" actId="47"/>
        <pc:sldMkLst>
          <pc:docMk/>
          <pc:sldMk cId="1574754153" sldId="259"/>
        </pc:sldMkLst>
      </pc:sldChg>
      <pc:sldChg chg="modTransition">
        <pc:chgData name="Monica Greene" userId="580d4f7b-22ab-4bed-a08a-0b25eeeaced9" providerId="ADAL" clId="{2B11B509-B2DE-4420-A167-E61F741C307A}" dt="2024-09-26T22:07:04.336" v="122"/>
        <pc:sldMkLst>
          <pc:docMk/>
          <pc:sldMk cId="3133720449" sldId="262"/>
        </pc:sldMkLst>
      </pc:sldChg>
      <pc:sldChg chg="modTransition">
        <pc:chgData name="Monica Greene" userId="580d4f7b-22ab-4bed-a08a-0b25eeeaced9" providerId="ADAL" clId="{2B11B509-B2DE-4420-A167-E61F741C307A}" dt="2024-09-26T22:07:04.336" v="122"/>
        <pc:sldMkLst>
          <pc:docMk/>
          <pc:sldMk cId="2000478204" sldId="263"/>
        </pc:sldMkLst>
      </pc:sldChg>
      <pc:sldChg chg="modTransition">
        <pc:chgData name="Monica Greene" userId="580d4f7b-22ab-4bed-a08a-0b25eeeaced9" providerId="ADAL" clId="{2B11B509-B2DE-4420-A167-E61F741C307A}" dt="2024-09-26T22:07:04.336" v="122"/>
        <pc:sldMkLst>
          <pc:docMk/>
          <pc:sldMk cId="3842806598" sldId="264"/>
        </pc:sldMkLst>
      </pc:sldChg>
      <pc:sldChg chg="del">
        <pc:chgData name="Monica Greene" userId="580d4f7b-22ab-4bed-a08a-0b25eeeaced9" providerId="ADAL" clId="{2B11B509-B2DE-4420-A167-E61F741C307A}" dt="2024-09-25T21:35:30.891" v="89" actId="47"/>
        <pc:sldMkLst>
          <pc:docMk/>
          <pc:sldMk cId="3556785324" sldId="281"/>
        </pc:sldMkLst>
      </pc:sldChg>
      <pc:sldChg chg="modTransition">
        <pc:chgData name="Monica Greene" userId="580d4f7b-22ab-4bed-a08a-0b25eeeaced9" providerId="ADAL" clId="{2B11B509-B2DE-4420-A167-E61F741C307A}" dt="2024-09-26T22:07:04.336" v="122"/>
        <pc:sldMkLst>
          <pc:docMk/>
          <pc:sldMk cId="0" sldId="310"/>
        </pc:sldMkLst>
      </pc:sldChg>
      <pc:sldChg chg="modTransition">
        <pc:chgData name="Monica Greene" userId="580d4f7b-22ab-4bed-a08a-0b25eeeaced9" providerId="ADAL" clId="{2B11B509-B2DE-4420-A167-E61F741C307A}" dt="2024-09-26T22:07:04.336" v="122"/>
        <pc:sldMkLst>
          <pc:docMk/>
          <pc:sldMk cId="591349375" sldId="317"/>
        </pc:sldMkLst>
      </pc:sldChg>
      <pc:sldChg chg="add del">
        <pc:chgData name="Monica Greene" userId="580d4f7b-22ab-4bed-a08a-0b25eeeaced9" providerId="ADAL" clId="{2B11B509-B2DE-4420-A167-E61F741C307A}" dt="2024-09-25T20:46:49.784" v="6" actId="47"/>
        <pc:sldMkLst>
          <pc:docMk/>
          <pc:sldMk cId="3150670994" sldId="405"/>
        </pc:sldMkLst>
      </pc:sldChg>
      <pc:sldChg chg="add del">
        <pc:chgData name="Monica Greene" userId="580d4f7b-22ab-4bed-a08a-0b25eeeaced9" providerId="ADAL" clId="{2B11B509-B2DE-4420-A167-E61F741C307A}" dt="2024-09-25T20:47:21.689" v="10" actId="47"/>
        <pc:sldMkLst>
          <pc:docMk/>
          <pc:sldMk cId="1654846145" sldId="408"/>
        </pc:sldMkLst>
      </pc:sldChg>
      <pc:sldChg chg="del">
        <pc:chgData name="Monica Greene" userId="580d4f7b-22ab-4bed-a08a-0b25eeeaced9" providerId="ADAL" clId="{2B11B509-B2DE-4420-A167-E61F741C307A}" dt="2024-09-25T20:46:44.207" v="4" actId="47"/>
        <pc:sldMkLst>
          <pc:docMk/>
          <pc:sldMk cId="3487490882" sldId="416"/>
        </pc:sldMkLst>
      </pc:sldChg>
      <pc:sldChg chg="del">
        <pc:chgData name="Monica Greene" userId="580d4f7b-22ab-4bed-a08a-0b25eeeaced9" providerId="ADAL" clId="{2B11B509-B2DE-4420-A167-E61F741C307A}" dt="2024-09-25T20:46:48.093" v="5" actId="47"/>
        <pc:sldMkLst>
          <pc:docMk/>
          <pc:sldMk cId="2304754560" sldId="417"/>
        </pc:sldMkLst>
      </pc:sldChg>
      <pc:sldChg chg="add modTransition">
        <pc:chgData name="Monica Greene" userId="580d4f7b-22ab-4bed-a08a-0b25eeeaced9" providerId="ADAL" clId="{2B11B509-B2DE-4420-A167-E61F741C307A}" dt="2024-09-26T22:07:04.336" v="122"/>
        <pc:sldMkLst>
          <pc:docMk/>
          <pc:sldMk cId="2354451126" sldId="419"/>
        </pc:sldMkLst>
      </pc:sldChg>
      <pc:sldChg chg="add modTransition">
        <pc:chgData name="Monica Greene" userId="580d4f7b-22ab-4bed-a08a-0b25eeeaced9" providerId="ADAL" clId="{2B11B509-B2DE-4420-A167-E61F741C307A}" dt="2024-09-26T22:07:04.336" v="122"/>
        <pc:sldMkLst>
          <pc:docMk/>
          <pc:sldMk cId="824280802" sldId="420"/>
        </pc:sldMkLst>
      </pc:sldChg>
      <pc:sldChg chg="modSp mod modTransition">
        <pc:chgData name="Monica Greene" userId="580d4f7b-22ab-4bed-a08a-0b25eeeaced9" providerId="ADAL" clId="{2B11B509-B2DE-4420-A167-E61F741C307A}" dt="2024-09-26T22:07:04.336" v="122"/>
        <pc:sldMkLst>
          <pc:docMk/>
          <pc:sldMk cId="299153169" sldId="433"/>
        </pc:sldMkLst>
      </pc:sldChg>
      <pc:sldChg chg="add modTransition setBg">
        <pc:chgData name="Monica Greene" userId="580d4f7b-22ab-4bed-a08a-0b25eeeaced9" providerId="ADAL" clId="{2B11B509-B2DE-4420-A167-E61F741C307A}" dt="2024-09-26T22:07:04.336" v="122"/>
        <pc:sldMkLst>
          <pc:docMk/>
          <pc:sldMk cId="2418317013" sldId="479"/>
        </pc:sldMkLst>
      </pc:sldChg>
      <pc:sldChg chg="del">
        <pc:chgData name="Monica Greene" userId="580d4f7b-22ab-4bed-a08a-0b25eeeaced9" providerId="ADAL" clId="{2B11B509-B2DE-4420-A167-E61F741C307A}" dt="2024-09-25T21:34:53.402" v="59" actId="47"/>
        <pc:sldMkLst>
          <pc:docMk/>
          <pc:sldMk cId="3002355835" sldId="480"/>
        </pc:sldMkLst>
      </pc:sldChg>
      <pc:sldChg chg="modTransition">
        <pc:chgData name="Monica Greene" userId="580d4f7b-22ab-4bed-a08a-0b25eeeaced9" providerId="ADAL" clId="{2B11B509-B2DE-4420-A167-E61F741C307A}" dt="2024-09-26T22:07:04.336" v="122"/>
        <pc:sldMkLst>
          <pc:docMk/>
          <pc:sldMk cId="1336355542" sldId="500"/>
        </pc:sldMkLst>
      </pc:sldChg>
      <pc:sldChg chg="modTransition">
        <pc:chgData name="Monica Greene" userId="580d4f7b-22ab-4bed-a08a-0b25eeeaced9" providerId="ADAL" clId="{2B11B509-B2DE-4420-A167-E61F741C307A}" dt="2024-09-26T22:07:04.336" v="122"/>
        <pc:sldMkLst>
          <pc:docMk/>
          <pc:sldMk cId="2586971943" sldId="507"/>
        </pc:sldMkLst>
      </pc:sldChg>
      <pc:sldChg chg="modTransition">
        <pc:chgData name="Monica Greene" userId="580d4f7b-22ab-4bed-a08a-0b25eeeaced9" providerId="ADAL" clId="{2B11B509-B2DE-4420-A167-E61F741C307A}" dt="2024-09-26T22:07:04.336" v="122"/>
        <pc:sldMkLst>
          <pc:docMk/>
          <pc:sldMk cId="8912328" sldId="508"/>
        </pc:sldMkLst>
      </pc:sldChg>
      <pc:sldChg chg="modTransition">
        <pc:chgData name="Monica Greene" userId="580d4f7b-22ab-4bed-a08a-0b25eeeaced9" providerId="ADAL" clId="{2B11B509-B2DE-4420-A167-E61F741C307A}" dt="2024-09-26T22:07:04.336" v="122"/>
        <pc:sldMkLst>
          <pc:docMk/>
          <pc:sldMk cId="3482886499" sldId="509"/>
        </pc:sldMkLst>
      </pc:sldChg>
      <pc:sldChg chg="modTransition">
        <pc:chgData name="Monica Greene" userId="580d4f7b-22ab-4bed-a08a-0b25eeeaced9" providerId="ADAL" clId="{2B11B509-B2DE-4420-A167-E61F741C307A}" dt="2024-09-26T22:07:04.336" v="122"/>
        <pc:sldMkLst>
          <pc:docMk/>
          <pc:sldMk cId="3481333886" sldId="510"/>
        </pc:sldMkLst>
      </pc:sldChg>
      <pc:sldChg chg="modTransition">
        <pc:chgData name="Monica Greene" userId="580d4f7b-22ab-4bed-a08a-0b25eeeaced9" providerId="ADAL" clId="{2B11B509-B2DE-4420-A167-E61F741C307A}" dt="2024-09-26T22:07:04.336" v="122"/>
        <pc:sldMkLst>
          <pc:docMk/>
          <pc:sldMk cId="3114456802" sldId="511"/>
        </pc:sldMkLst>
      </pc:sldChg>
      <pc:sldChg chg="modTransition">
        <pc:chgData name="Monica Greene" userId="580d4f7b-22ab-4bed-a08a-0b25eeeaced9" providerId="ADAL" clId="{2B11B509-B2DE-4420-A167-E61F741C307A}" dt="2024-09-26T22:07:04.336" v="122"/>
        <pc:sldMkLst>
          <pc:docMk/>
          <pc:sldMk cId="2812468163" sldId="512"/>
        </pc:sldMkLst>
      </pc:sldChg>
      <pc:sldChg chg="modTransition">
        <pc:chgData name="Monica Greene" userId="580d4f7b-22ab-4bed-a08a-0b25eeeaced9" providerId="ADAL" clId="{2B11B509-B2DE-4420-A167-E61F741C307A}" dt="2024-09-26T22:07:04.336" v="122"/>
        <pc:sldMkLst>
          <pc:docMk/>
          <pc:sldMk cId="3641008208" sldId="513"/>
        </pc:sldMkLst>
      </pc:sldChg>
      <pc:sldChg chg="modTransition">
        <pc:chgData name="Monica Greene" userId="580d4f7b-22ab-4bed-a08a-0b25eeeaced9" providerId="ADAL" clId="{2B11B509-B2DE-4420-A167-E61F741C307A}" dt="2024-09-26T22:07:04.336" v="122"/>
        <pc:sldMkLst>
          <pc:docMk/>
          <pc:sldMk cId="4248540170" sldId="514"/>
        </pc:sldMkLst>
      </pc:sldChg>
      <pc:sldChg chg="modTransition">
        <pc:chgData name="Monica Greene" userId="580d4f7b-22ab-4bed-a08a-0b25eeeaced9" providerId="ADAL" clId="{2B11B509-B2DE-4420-A167-E61F741C307A}" dt="2024-09-26T22:07:04.336" v="122"/>
        <pc:sldMkLst>
          <pc:docMk/>
          <pc:sldMk cId="3038716360" sldId="515"/>
        </pc:sldMkLst>
      </pc:sldChg>
      <pc:sldChg chg="modTransition">
        <pc:chgData name="Monica Greene" userId="580d4f7b-22ab-4bed-a08a-0b25eeeaced9" providerId="ADAL" clId="{2B11B509-B2DE-4420-A167-E61F741C307A}" dt="2024-09-26T22:07:04.336" v="122"/>
        <pc:sldMkLst>
          <pc:docMk/>
          <pc:sldMk cId="235773602" sldId="533"/>
        </pc:sldMkLst>
      </pc:sldChg>
      <pc:sldChg chg="modTransition">
        <pc:chgData name="Monica Greene" userId="580d4f7b-22ab-4bed-a08a-0b25eeeaced9" providerId="ADAL" clId="{2B11B509-B2DE-4420-A167-E61F741C307A}" dt="2024-09-26T22:07:04.336" v="122"/>
        <pc:sldMkLst>
          <pc:docMk/>
          <pc:sldMk cId="1019536786" sldId="552"/>
        </pc:sldMkLst>
      </pc:sldChg>
      <pc:sldChg chg="modTransition">
        <pc:chgData name="Monica Greene" userId="580d4f7b-22ab-4bed-a08a-0b25eeeaced9" providerId="ADAL" clId="{2B11B509-B2DE-4420-A167-E61F741C307A}" dt="2024-09-26T22:07:04.336" v="122"/>
        <pc:sldMkLst>
          <pc:docMk/>
          <pc:sldMk cId="3655280396" sldId="553"/>
        </pc:sldMkLst>
      </pc:sldChg>
      <pc:sldChg chg="modTransition">
        <pc:chgData name="Monica Greene" userId="580d4f7b-22ab-4bed-a08a-0b25eeeaced9" providerId="ADAL" clId="{2B11B509-B2DE-4420-A167-E61F741C307A}" dt="2024-09-26T22:07:04.336" v="122"/>
        <pc:sldMkLst>
          <pc:docMk/>
          <pc:sldMk cId="2981759904" sldId="555"/>
        </pc:sldMkLst>
      </pc:sldChg>
      <pc:sldChg chg="add modTransition">
        <pc:chgData name="Monica Greene" userId="580d4f7b-22ab-4bed-a08a-0b25eeeaced9" providerId="ADAL" clId="{2B11B509-B2DE-4420-A167-E61F741C307A}" dt="2024-09-26T22:07:04.336" v="122"/>
        <pc:sldMkLst>
          <pc:docMk/>
          <pc:sldMk cId="963318650" sldId="568"/>
        </pc:sldMkLst>
      </pc:sldChg>
      <pc:sldChg chg="modTransition">
        <pc:chgData name="Monica Greene" userId="580d4f7b-22ab-4bed-a08a-0b25eeeaced9" providerId="ADAL" clId="{2B11B509-B2DE-4420-A167-E61F741C307A}" dt="2024-09-26T22:07:04.336" v="122"/>
        <pc:sldMkLst>
          <pc:docMk/>
          <pc:sldMk cId="4327622" sldId="574"/>
        </pc:sldMkLst>
      </pc:sldChg>
      <pc:sldChg chg="modTransition">
        <pc:chgData name="Monica Greene" userId="580d4f7b-22ab-4bed-a08a-0b25eeeaced9" providerId="ADAL" clId="{2B11B509-B2DE-4420-A167-E61F741C307A}" dt="2024-09-26T22:07:04.336" v="122"/>
        <pc:sldMkLst>
          <pc:docMk/>
          <pc:sldMk cId="4269049790" sldId="580"/>
        </pc:sldMkLst>
      </pc:sldChg>
      <pc:sldChg chg="add modTransition">
        <pc:chgData name="Monica Greene" userId="580d4f7b-22ab-4bed-a08a-0b25eeeaced9" providerId="ADAL" clId="{2B11B509-B2DE-4420-A167-E61F741C307A}" dt="2024-09-26T22:07:04.336" v="122"/>
        <pc:sldMkLst>
          <pc:docMk/>
          <pc:sldMk cId="2865357682" sldId="582"/>
        </pc:sldMkLst>
      </pc:sldChg>
      <pc:sldChg chg="modTransition">
        <pc:chgData name="Monica Greene" userId="580d4f7b-22ab-4bed-a08a-0b25eeeaced9" providerId="ADAL" clId="{2B11B509-B2DE-4420-A167-E61F741C307A}" dt="2024-09-26T22:07:04.336" v="122"/>
        <pc:sldMkLst>
          <pc:docMk/>
          <pc:sldMk cId="2674455620" sldId="586"/>
        </pc:sldMkLst>
      </pc:sldChg>
      <pc:sldChg chg="del">
        <pc:chgData name="Monica Greene" userId="580d4f7b-22ab-4bed-a08a-0b25eeeaced9" providerId="ADAL" clId="{2B11B509-B2DE-4420-A167-E61F741C307A}" dt="2024-09-25T21:34:58.475" v="60" actId="47"/>
        <pc:sldMkLst>
          <pc:docMk/>
          <pc:sldMk cId="539098348" sldId="590"/>
        </pc:sldMkLst>
      </pc:sldChg>
      <pc:sldChg chg="modTransition">
        <pc:chgData name="Monica Greene" userId="580d4f7b-22ab-4bed-a08a-0b25eeeaced9" providerId="ADAL" clId="{2B11B509-B2DE-4420-A167-E61F741C307A}" dt="2024-09-26T22:07:04.336" v="122"/>
        <pc:sldMkLst>
          <pc:docMk/>
          <pc:sldMk cId="3779271245" sldId="591"/>
        </pc:sldMkLst>
      </pc:sldChg>
      <pc:sldChg chg="modTransition">
        <pc:chgData name="Monica Greene" userId="580d4f7b-22ab-4bed-a08a-0b25eeeaced9" providerId="ADAL" clId="{2B11B509-B2DE-4420-A167-E61F741C307A}" dt="2024-09-26T22:07:04.336" v="122"/>
        <pc:sldMkLst>
          <pc:docMk/>
          <pc:sldMk cId="4198310860" sldId="592"/>
        </pc:sldMkLst>
      </pc:sldChg>
      <pc:sldChg chg="ord modTransition">
        <pc:chgData name="Monica Greene" userId="580d4f7b-22ab-4bed-a08a-0b25eeeaced9" providerId="ADAL" clId="{2B11B509-B2DE-4420-A167-E61F741C307A}" dt="2024-09-26T22:07:04.336" v="122"/>
        <pc:sldMkLst>
          <pc:docMk/>
          <pc:sldMk cId="5710628" sldId="597"/>
        </pc:sldMkLst>
      </pc:sldChg>
      <pc:sldChg chg="ord modTransition">
        <pc:chgData name="Monica Greene" userId="580d4f7b-22ab-4bed-a08a-0b25eeeaced9" providerId="ADAL" clId="{2B11B509-B2DE-4420-A167-E61F741C307A}" dt="2024-09-26T22:07:04.336" v="122"/>
        <pc:sldMkLst>
          <pc:docMk/>
          <pc:sldMk cId="945780899" sldId="598"/>
        </pc:sldMkLst>
      </pc:sldChg>
      <pc:sldChg chg="modTransition">
        <pc:chgData name="Monica Greene" userId="580d4f7b-22ab-4bed-a08a-0b25eeeaced9" providerId="ADAL" clId="{2B11B509-B2DE-4420-A167-E61F741C307A}" dt="2024-09-26T22:07:04.336" v="122"/>
        <pc:sldMkLst>
          <pc:docMk/>
          <pc:sldMk cId="919158992" sldId="599"/>
        </pc:sldMkLst>
      </pc:sldChg>
      <pc:sldChg chg="addSp delSp modSp mod modTransition setBg setClrOvrMap">
        <pc:chgData name="Monica Greene" userId="580d4f7b-22ab-4bed-a08a-0b25eeeaced9" providerId="ADAL" clId="{2B11B509-B2DE-4420-A167-E61F741C307A}" dt="2024-09-26T22:07:04.336" v="122"/>
        <pc:sldMkLst>
          <pc:docMk/>
          <pc:sldMk cId="818222661" sldId="601"/>
        </pc:sldMkLst>
      </pc:sldChg>
      <pc:sldChg chg="modTransition">
        <pc:chgData name="Monica Greene" userId="580d4f7b-22ab-4bed-a08a-0b25eeeaced9" providerId="ADAL" clId="{2B11B509-B2DE-4420-A167-E61F741C307A}" dt="2024-09-26T22:07:04.336" v="122"/>
        <pc:sldMkLst>
          <pc:docMk/>
          <pc:sldMk cId="1204031840" sldId="602"/>
        </pc:sldMkLst>
      </pc:sldChg>
      <pc:sldChg chg="ord modTransition">
        <pc:chgData name="Monica Greene" userId="580d4f7b-22ab-4bed-a08a-0b25eeeaced9" providerId="ADAL" clId="{2B11B509-B2DE-4420-A167-E61F741C307A}" dt="2024-09-26T22:07:04.336" v="122"/>
        <pc:sldMkLst>
          <pc:docMk/>
          <pc:sldMk cId="4270085470" sldId="603"/>
        </pc:sldMkLst>
      </pc:sldChg>
      <pc:sldChg chg="addSp new ord modTransition setBg">
        <pc:chgData name="Monica Greene" userId="580d4f7b-22ab-4bed-a08a-0b25eeeaced9" providerId="ADAL" clId="{2B11B509-B2DE-4420-A167-E61F741C307A}" dt="2024-09-26T22:07:04.336" v="122"/>
        <pc:sldMkLst>
          <pc:docMk/>
          <pc:sldMk cId="4204698987" sldId="604"/>
        </pc:sldMkLst>
      </pc:sldChg>
      <pc:sldChg chg="addSp add ord modTransition">
        <pc:chgData name="Monica Greene" userId="580d4f7b-22ab-4bed-a08a-0b25eeeaced9" providerId="ADAL" clId="{2B11B509-B2DE-4420-A167-E61F741C307A}" dt="2024-09-26T22:07:04.336" v="122"/>
        <pc:sldMkLst>
          <pc:docMk/>
          <pc:sldMk cId="2876298133" sldId="605"/>
        </pc:sldMkLst>
      </pc:sldChg>
      <pc:sldMasterChg chg="modTransition modSldLayout">
        <pc:chgData name="Monica Greene" userId="580d4f7b-22ab-4bed-a08a-0b25eeeaced9" providerId="ADAL" clId="{2B11B509-B2DE-4420-A167-E61F741C307A}" dt="2024-09-26T22:07:04.336" v="122"/>
        <pc:sldMasterMkLst>
          <pc:docMk/>
          <pc:sldMasterMk cId="3526763332" sldId="2147483660"/>
        </pc:sldMasterMkLst>
        <pc:sldLayoutChg chg="modTransition">
          <pc:chgData name="Monica Greene" userId="580d4f7b-22ab-4bed-a08a-0b25eeeaced9" providerId="ADAL" clId="{2B11B509-B2DE-4420-A167-E61F741C307A}" dt="2024-09-26T22:07:04.336" v="122"/>
          <pc:sldLayoutMkLst>
            <pc:docMk/>
            <pc:sldMasterMk cId="3526763332" sldId="2147483660"/>
            <pc:sldLayoutMk cId="1464526068" sldId="2147483661"/>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628702076" sldId="2147483662"/>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3143070034" sldId="2147483663"/>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352596931" sldId="2147483664"/>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2860684321" sldId="2147483665"/>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1042939851" sldId="2147483666"/>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2172179838" sldId="2147483667"/>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400252706" sldId="2147483668"/>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3574256230" sldId="2147483669"/>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728997452" sldId="2147483670"/>
          </pc:sldLayoutMkLst>
        </pc:sldLayoutChg>
        <pc:sldLayoutChg chg="modTransition">
          <pc:chgData name="Monica Greene" userId="580d4f7b-22ab-4bed-a08a-0b25eeeaced9" providerId="ADAL" clId="{2B11B509-B2DE-4420-A167-E61F741C307A}" dt="2024-09-26T22:07:04.336" v="12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2B11B509-B2DE-4420-A167-E61F741C307A}" dt="2024-09-26T22:07:04.336" v="122"/>
        <pc:sldMasterMkLst>
          <pc:docMk/>
          <pc:sldMasterMk cId="3374770223" sldId="2147483672"/>
        </pc:sldMasterMkLst>
        <pc:sldLayoutChg chg="modTransition">
          <pc:chgData name="Monica Greene" userId="580d4f7b-22ab-4bed-a08a-0b25eeeaced9" providerId="ADAL" clId="{2B11B509-B2DE-4420-A167-E61F741C307A}" dt="2024-09-26T22:07:04.336" v="122"/>
          <pc:sldLayoutMkLst>
            <pc:docMk/>
            <pc:sldMasterMk cId="3374770223" sldId="2147483672"/>
            <pc:sldLayoutMk cId="4098348545" sldId="2147483673"/>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2485856770" sldId="2147483674"/>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504524447" sldId="2147483675"/>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2794038380" sldId="2147483676"/>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4126134968" sldId="2147483677"/>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2924291397" sldId="2147483678"/>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3944149845" sldId="2147483679"/>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907735596" sldId="2147483680"/>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944764727" sldId="2147483681"/>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1593302510" sldId="2147483682"/>
          </pc:sldLayoutMkLst>
        </pc:sldLayoutChg>
        <pc:sldLayoutChg chg="modTransition">
          <pc:chgData name="Monica Greene" userId="580d4f7b-22ab-4bed-a08a-0b25eeeaced9" providerId="ADAL" clId="{2B11B509-B2DE-4420-A167-E61F741C307A}" dt="2024-09-26T22:07:04.336" v="12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6EFA3987-4320-44EB-9B4A-9949CA5116B4}"/>
    <pc:docChg chg="addSld delSld modSld sldOrd modMainMaster">
      <pc:chgData name="Monica Greene" userId="580d4f7b-22ab-4bed-a08a-0b25eeeaced9" providerId="ADAL" clId="{6EFA3987-4320-44EB-9B4A-9949CA5116B4}" dt="2024-09-19T17:09:26.808" v="34"/>
      <pc:docMkLst>
        <pc:docMk/>
      </pc:docMkLst>
      <pc:sldChg chg="del">
        <pc:chgData name="Monica Greene" userId="580d4f7b-22ab-4bed-a08a-0b25eeeaced9" providerId="ADAL" clId="{6EFA3987-4320-44EB-9B4A-9949CA5116B4}" dt="2024-09-19T17:04:53.412" v="7" actId="47"/>
        <pc:sldMkLst>
          <pc:docMk/>
          <pc:sldMk cId="88974468" sldId="565"/>
        </pc:sldMkLst>
      </pc:sldChg>
      <pc:sldChg chg="del">
        <pc:chgData name="Monica Greene" userId="580d4f7b-22ab-4bed-a08a-0b25eeeaced9" providerId="ADAL" clId="{6EFA3987-4320-44EB-9B4A-9949CA5116B4}" dt="2024-09-19T17:05:09.912" v="21" actId="47"/>
        <pc:sldMkLst>
          <pc:docMk/>
          <pc:sldMk cId="3480448142" sldId="567"/>
        </pc:sldMkLst>
      </pc:sldChg>
      <pc:sldChg chg="modTransition">
        <pc:chgData name="Monica Greene" userId="580d4f7b-22ab-4bed-a08a-0b25eeeaced9" providerId="ADAL" clId="{6EFA3987-4320-44EB-9B4A-9949CA5116B4}" dt="2024-09-19T17:09:26.808" v="34"/>
        <pc:sldMkLst>
          <pc:docMk/>
          <pc:sldMk cId="539098348" sldId="590"/>
        </pc:sldMkLst>
      </pc:sldChg>
      <pc:sldChg chg="del">
        <pc:chgData name="Monica Greene" userId="580d4f7b-22ab-4bed-a08a-0b25eeeaced9" providerId="ADAL" clId="{6EFA3987-4320-44EB-9B4A-9949CA5116B4}" dt="2024-09-19T17:04:40.646" v="4" actId="47"/>
        <pc:sldMkLst>
          <pc:docMk/>
          <pc:sldMk cId="2519192685" sldId="595"/>
        </pc:sldMkLst>
      </pc:sldChg>
      <pc:sldChg chg="modTransition">
        <pc:chgData name="Monica Greene" userId="580d4f7b-22ab-4bed-a08a-0b25eeeaced9" providerId="ADAL" clId="{6EFA3987-4320-44EB-9B4A-9949CA5116B4}" dt="2024-09-19T17:09:26.808" v="34"/>
        <pc:sldMkLst>
          <pc:docMk/>
          <pc:sldMk cId="945780899" sldId="598"/>
        </pc:sldMkLst>
      </pc:sldChg>
      <pc:sldChg chg="modTransition">
        <pc:chgData name="Monica Greene" userId="580d4f7b-22ab-4bed-a08a-0b25eeeaced9" providerId="ADAL" clId="{6EFA3987-4320-44EB-9B4A-9949CA5116B4}" dt="2024-09-19T17:09:26.808" v="34"/>
        <pc:sldMkLst>
          <pc:docMk/>
          <pc:sldMk cId="818222661" sldId="601"/>
        </pc:sldMkLst>
      </pc:sldChg>
      <pc:sldChg chg="addSp new modTransition setBg">
        <pc:chgData name="Monica Greene" userId="580d4f7b-22ab-4bed-a08a-0b25eeeaced9" providerId="ADAL" clId="{6EFA3987-4320-44EB-9B4A-9949CA5116B4}" dt="2024-09-19T17:09:26.808" v="34"/>
        <pc:sldMkLst>
          <pc:docMk/>
          <pc:sldMk cId="1204031840" sldId="602"/>
        </pc:sldMkLst>
      </pc:sldChg>
      <pc:sldChg chg="addSp add ord modTransition">
        <pc:chgData name="Monica Greene" userId="580d4f7b-22ab-4bed-a08a-0b25eeeaced9" providerId="ADAL" clId="{6EFA3987-4320-44EB-9B4A-9949CA5116B4}" dt="2024-09-19T17:09:26.808" v="34"/>
        <pc:sldMkLst>
          <pc:docMk/>
          <pc:sldMk cId="4270085470" sldId="603"/>
        </pc:sldMkLst>
      </pc:sldChg>
    </pc:docChg>
  </pc:docChgLst>
  <pc:docChgLst>
    <pc:chgData name="Monica Greene" userId="580d4f7b-22ab-4bed-a08a-0b25eeeaced9" providerId="ADAL" clId="{26C6DA88-238E-4705-A0A1-2158E0B683B3}"/>
    <pc:docChg chg="undo custSel addSld delSld modSld modMainMaster">
      <pc:chgData name="Monica Greene" userId="580d4f7b-22ab-4bed-a08a-0b25eeeaced9" providerId="ADAL" clId="{26C6DA88-238E-4705-A0A1-2158E0B683B3}" dt="2023-07-27T13:46:42.204" v="58"/>
      <pc:docMkLst>
        <pc:docMk/>
      </pc:docMkLst>
      <pc:sldChg chg="del">
        <pc:chgData name="Monica Greene" userId="580d4f7b-22ab-4bed-a08a-0b25eeeaced9" providerId="ADAL" clId="{26C6DA88-238E-4705-A0A1-2158E0B683B3}" dt="2023-07-27T13:34:48.469" v="8" actId="47"/>
        <pc:sldMkLst>
          <pc:docMk/>
          <pc:sldMk cId="1368854586" sldId="260"/>
        </pc:sldMkLst>
      </pc:sldChg>
      <pc:sldChg chg="add modTransition">
        <pc:chgData name="Monica Greene" userId="580d4f7b-22ab-4bed-a08a-0b25eeeaced9" providerId="ADAL" clId="{26C6DA88-238E-4705-A0A1-2158E0B683B3}" dt="2023-07-27T13:46:42.204" v="58"/>
        <pc:sldMkLst>
          <pc:docMk/>
          <pc:sldMk cId="1180848201" sldId="337"/>
        </pc:sldMkLst>
      </pc:sldChg>
      <pc:sldChg chg="add modTransition">
        <pc:chgData name="Monica Greene" userId="580d4f7b-22ab-4bed-a08a-0b25eeeaced9" providerId="ADAL" clId="{26C6DA88-238E-4705-A0A1-2158E0B683B3}" dt="2023-07-27T13:46:42.204" v="58"/>
        <pc:sldMkLst>
          <pc:docMk/>
          <pc:sldMk cId="858378681" sldId="348"/>
        </pc:sldMkLst>
      </pc:sldChg>
      <pc:sldChg chg="del">
        <pc:chgData name="Monica Greene" userId="580d4f7b-22ab-4bed-a08a-0b25eeeaced9" providerId="ADAL" clId="{26C6DA88-238E-4705-A0A1-2158E0B683B3}" dt="2023-07-27T13:34:42.783" v="6" actId="47"/>
        <pc:sldMkLst>
          <pc:docMk/>
          <pc:sldMk cId="3717205054" sldId="364"/>
        </pc:sldMkLst>
      </pc:sldChg>
      <pc:sldChg chg="del">
        <pc:chgData name="Monica Greene" userId="580d4f7b-22ab-4bed-a08a-0b25eeeaced9" providerId="ADAL" clId="{26C6DA88-238E-4705-A0A1-2158E0B683B3}" dt="2023-07-27T13:34:43.695" v="7" actId="47"/>
        <pc:sldMkLst>
          <pc:docMk/>
          <pc:sldMk cId="3433894432" sldId="393"/>
        </pc:sldMkLst>
      </pc:sldChg>
      <pc:sldChg chg="del">
        <pc:chgData name="Monica Greene" userId="580d4f7b-22ab-4bed-a08a-0b25eeeaced9" providerId="ADAL" clId="{26C6DA88-238E-4705-A0A1-2158E0B683B3}" dt="2023-07-27T13:34:41.825" v="5" actId="47"/>
        <pc:sldMkLst>
          <pc:docMk/>
          <pc:sldMk cId="2715967669" sldId="400"/>
        </pc:sldMkLst>
      </pc:sldChg>
      <pc:sldChg chg="del">
        <pc:chgData name="Monica Greene" userId="580d4f7b-22ab-4bed-a08a-0b25eeeaced9" providerId="ADAL" clId="{26C6DA88-238E-4705-A0A1-2158E0B683B3}" dt="2023-07-27T13:34:32.628" v="4" actId="47"/>
        <pc:sldMkLst>
          <pc:docMk/>
          <pc:sldMk cId="3627366708" sldId="455"/>
        </pc:sldMkLst>
      </pc:sldChg>
      <pc:sldChg chg="modTransition">
        <pc:chgData name="Monica Greene" userId="580d4f7b-22ab-4bed-a08a-0b25eeeaced9" providerId="ADAL" clId="{26C6DA88-238E-4705-A0A1-2158E0B683B3}" dt="2023-07-27T13:46:42.204" v="58"/>
        <pc:sldMkLst>
          <pc:docMk/>
          <pc:sldMk cId="3058607075" sldId="468"/>
        </pc:sldMkLst>
      </pc:sldChg>
      <pc:sldChg chg="modTransition">
        <pc:chgData name="Monica Greene" userId="580d4f7b-22ab-4bed-a08a-0b25eeeaced9" providerId="ADAL" clId="{26C6DA88-238E-4705-A0A1-2158E0B683B3}" dt="2023-07-27T13:46:42.204" v="58"/>
        <pc:sldMkLst>
          <pc:docMk/>
          <pc:sldMk cId="2549769761" sldId="470"/>
        </pc:sldMkLst>
      </pc:sldChg>
      <pc:sldChg chg="modTransition">
        <pc:chgData name="Monica Greene" userId="580d4f7b-22ab-4bed-a08a-0b25eeeaced9" providerId="ADAL" clId="{26C6DA88-238E-4705-A0A1-2158E0B683B3}" dt="2023-07-27T13:46:42.204" v="58"/>
        <pc:sldMkLst>
          <pc:docMk/>
          <pc:sldMk cId="2669351535" sldId="474"/>
        </pc:sldMkLst>
      </pc:sldChg>
      <pc:sldChg chg="modTransition">
        <pc:chgData name="Monica Greene" userId="580d4f7b-22ab-4bed-a08a-0b25eeeaced9" providerId="ADAL" clId="{26C6DA88-238E-4705-A0A1-2158E0B683B3}" dt="2023-07-27T13:46:42.204" v="58"/>
        <pc:sldMkLst>
          <pc:docMk/>
          <pc:sldMk cId="3821181322" sldId="476"/>
        </pc:sldMkLst>
      </pc:sldChg>
      <pc:sldChg chg="modTransition">
        <pc:chgData name="Monica Greene" userId="580d4f7b-22ab-4bed-a08a-0b25eeeaced9" providerId="ADAL" clId="{26C6DA88-238E-4705-A0A1-2158E0B683B3}" dt="2023-07-27T13:46:42.204" v="58"/>
        <pc:sldMkLst>
          <pc:docMk/>
          <pc:sldMk cId="1888907264" sldId="477"/>
        </pc:sldMkLst>
      </pc:sldChg>
      <pc:sldChg chg="modTransition">
        <pc:chgData name="Monica Greene" userId="580d4f7b-22ab-4bed-a08a-0b25eeeaced9" providerId="ADAL" clId="{26C6DA88-238E-4705-A0A1-2158E0B683B3}" dt="2023-07-27T13:46:42.204" v="58"/>
        <pc:sldMkLst>
          <pc:docMk/>
          <pc:sldMk cId="3879886804" sldId="482"/>
        </pc:sldMkLst>
      </pc:sldChg>
      <pc:sldChg chg="modTransition">
        <pc:chgData name="Monica Greene" userId="580d4f7b-22ab-4bed-a08a-0b25eeeaced9" providerId="ADAL" clId="{26C6DA88-238E-4705-A0A1-2158E0B683B3}" dt="2023-07-27T13:46:42.204" v="58"/>
        <pc:sldMkLst>
          <pc:docMk/>
          <pc:sldMk cId="185912423" sldId="483"/>
        </pc:sldMkLst>
      </pc:sldChg>
      <pc:sldChg chg="modTransition">
        <pc:chgData name="Monica Greene" userId="580d4f7b-22ab-4bed-a08a-0b25eeeaced9" providerId="ADAL" clId="{26C6DA88-238E-4705-A0A1-2158E0B683B3}" dt="2023-07-27T13:46:42.204" v="58"/>
        <pc:sldMkLst>
          <pc:docMk/>
          <pc:sldMk cId="1694438984" sldId="484"/>
        </pc:sldMkLst>
      </pc:sldChg>
      <pc:sldChg chg="modTransition">
        <pc:chgData name="Monica Greene" userId="580d4f7b-22ab-4bed-a08a-0b25eeeaced9" providerId="ADAL" clId="{26C6DA88-238E-4705-A0A1-2158E0B683B3}" dt="2023-07-27T13:46:42.204" v="58"/>
        <pc:sldMkLst>
          <pc:docMk/>
          <pc:sldMk cId="1340366836" sldId="485"/>
        </pc:sldMkLst>
      </pc:sldChg>
      <pc:sldChg chg="del">
        <pc:chgData name="Monica Greene" userId="580d4f7b-22ab-4bed-a08a-0b25eeeaced9" providerId="ADAL" clId="{26C6DA88-238E-4705-A0A1-2158E0B683B3}" dt="2023-07-27T13:34:29.415" v="3" actId="47"/>
        <pc:sldMkLst>
          <pc:docMk/>
          <pc:sldMk cId="2504117823" sldId="486"/>
        </pc:sldMkLst>
      </pc:sldChg>
      <pc:sldChg chg="modSp del mod">
        <pc:chgData name="Monica Greene" userId="580d4f7b-22ab-4bed-a08a-0b25eeeaced9" providerId="ADAL" clId="{26C6DA88-238E-4705-A0A1-2158E0B683B3}" dt="2023-07-27T13:42:56.309" v="54" actId="47"/>
        <pc:sldMkLst>
          <pc:docMk/>
          <pc:sldMk cId="1178233006" sldId="487"/>
        </pc:sldMkLst>
      </pc:sldChg>
      <pc:sldChg chg="add modTransition">
        <pc:chgData name="Monica Greene" userId="580d4f7b-22ab-4bed-a08a-0b25eeeaced9" providerId="ADAL" clId="{26C6DA88-238E-4705-A0A1-2158E0B683B3}" dt="2023-07-27T13:46:42.204" v="58"/>
        <pc:sldMkLst>
          <pc:docMk/>
          <pc:sldMk cId="1039155707" sldId="488"/>
        </pc:sldMkLst>
      </pc:sldChg>
      <pc:sldChg chg="addSp new modTransition setBg">
        <pc:chgData name="Monica Greene" userId="580d4f7b-22ab-4bed-a08a-0b25eeeaced9" providerId="ADAL" clId="{26C6DA88-238E-4705-A0A1-2158E0B683B3}" dt="2023-07-27T13:46:42.204" v="58"/>
        <pc:sldMkLst>
          <pc:docMk/>
          <pc:sldMk cId="3284748570" sldId="489"/>
        </pc:sldMkLst>
      </pc:sldChg>
      <pc:sldChg chg="addSp delSp add mod modTransition">
        <pc:chgData name="Monica Greene" userId="580d4f7b-22ab-4bed-a08a-0b25eeeaced9" providerId="ADAL" clId="{26C6DA88-238E-4705-A0A1-2158E0B683B3}" dt="2023-07-27T13:46:42.204" v="58"/>
        <pc:sldMkLst>
          <pc:docMk/>
          <pc:sldMk cId="1635053226" sldId="490"/>
        </pc:sldMkLst>
      </pc:sldChg>
    </pc:docChg>
  </pc:docChgLst>
  <pc:docChgLst>
    <pc:chgData name="Monica Greene" userId="580d4f7b-22ab-4bed-a08a-0b25eeeaced9" providerId="ADAL" clId="{FD04BDFF-C31E-4D1E-8D1E-2AEA2035A2BE}"/>
    <pc:docChg chg="undo redo custSel addSld delSld modSld">
      <pc:chgData name="Monica Greene" userId="580d4f7b-22ab-4bed-a08a-0b25eeeaced9" providerId="ADAL" clId="{FD04BDFF-C31E-4D1E-8D1E-2AEA2035A2BE}" dt="2023-11-02T18:33:38.397" v="480"/>
      <pc:docMkLst>
        <pc:docMk/>
      </pc:docMkLst>
      <pc:sldChg chg="add modTransition">
        <pc:chgData name="Monica Greene" userId="580d4f7b-22ab-4bed-a08a-0b25eeeaced9" providerId="ADAL" clId="{FD04BDFF-C31E-4D1E-8D1E-2AEA2035A2BE}" dt="2023-11-02T17:50:01.045" v="0"/>
        <pc:sldMkLst>
          <pc:docMk/>
          <pc:sldMk cId="3715019260" sldId="263"/>
        </pc:sldMkLst>
      </pc:sldChg>
      <pc:sldChg chg="del">
        <pc:chgData name="Monica Greene" userId="580d4f7b-22ab-4bed-a08a-0b25eeeaced9" providerId="ADAL" clId="{FD04BDFF-C31E-4D1E-8D1E-2AEA2035A2BE}" dt="2023-11-02T18:33:25.831" v="478" actId="47"/>
        <pc:sldMkLst>
          <pc:docMk/>
          <pc:sldMk cId="26816874" sldId="274"/>
        </pc:sldMkLst>
      </pc:sldChg>
      <pc:sldChg chg="del">
        <pc:chgData name="Monica Greene" userId="580d4f7b-22ab-4bed-a08a-0b25eeeaced9" providerId="ADAL" clId="{FD04BDFF-C31E-4D1E-8D1E-2AEA2035A2BE}" dt="2023-11-02T18:32:56.788" v="449" actId="47"/>
        <pc:sldMkLst>
          <pc:docMk/>
          <pc:sldMk cId="1457229305" sldId="354"/>
        </pc:sldMkLst>
      </pc:sldChg>
      <pc:sldChg chg="del">
        <pc:chgData name="Monica Greene" userId="580d4f7b-22ab-4bed-a08a-0b25eeeaced9" providerId="ADAL" clId="{FD04BDFF-C31E-4D1E-8D1E-2AEA2035A2BE}" dt="2023-11-02T18:32:57.358" v="450" actId="47"/>
        <pc:sldMkLst>
          <pc:docMk/>
          <pc:sldMk cId="2058713369" sldId="355"/>
        </pc:sldMkLst>
      </pc:sldChg>
      <pc:sldChg chg="add">
        <pc:chgData name="Monica Greene" userId="580d4f7b-22ab-4bed-a08a-0b25eeeaced9" providerId="ADAL" clId="{FD04BDFF-C31E-4D1E-8D1E-2AEA2035A2BE}" dt="2023-11-02T17:51:08.853" v="2"/>
        <pc:sldMkLst>
          <pc:docMk/>
          <pc:sldMk cId="2001219827" sldId="394"/>
        </pc:sldMkLst>
      </pc:sldChg>
      <pc:sldChg chg="add">
        <pc:chgData name="Monica Greene" userId="580d4f7b-22ab-4bed-a08a-0b25eeeaced9" providerId="ADAL" clId="{FD04BDFF-C31E-4D1E-8D1E-2AEA2035A2BE}" dt="2023-11-02T17:51:08.853" v="2"/>
        <pc:sldMkLst>
          <pc:docMk/>
          <pc:sldMk cId="1208415336" sldId="395"/>
        </pc:sldMkLst>
      </pc:sldChg>
      <pc:sldChg chg="add">
        <pc:chgData name="Monica Greene" userId="580d4f7b-22ab-4bed-a08a-0b25eeeaced9" providerId="ADAL" clId="{FD04BDFF-C31E-4D1E-8D1E-2AEA2035A2BE}" dt="2023-11-02T17:51:08.853" v="2"/>
        <pc:sldMkLst>
          <pc:docMk/>
          <pc:sldMk cId="1800317486" sldId="396"/>
        </pc:sldMkLst>
      </pc:sldChg>
      <pc:sldChg chg="del">
        <pc:chgData name="Monica Greene" userId="580d4f7b-22ab-4bed-a08a-0b25eeeaced9" providerId="ADAL" clId="{FD04BDFF-C31E-4D1E-8D1E-2AEA2035A2BE}" dt="2023-11-02T18:32:37.419" v="447" actId="47"/>
        <pc:sldMkLst>
          <pc:docMk/>
          <pc:sldMk cId="3317932793" sldId="481"/>
        </pc:sldMkLst>
      </pc:sldChg>
      <pc:sldChg chg="del">
        <pc:chgData name="Monica Greene" userId="580d4f7b-22ab-4bed-a08a-0b25eeeaced9" providerId="ADAL" clId="{FD04BDFF-C31E-4D1E-8D1E-2AEA2035A2BE}" dt="2023-11-02T18:32:43.870" v="448" actId="47"/>
        <pc:sldMkLst>
          <pc:docMk/>
          <pc:sldMk cId="2274775532" sldId="496"/>
        </pc:sldMkLst>
      </pc:sldChg>
      <pc:sldChg chg="del">
        <pc:chgData name="Monica Greene" userId="580d4f7b-22ab-4bed-a08a-0b25eeeaced9" providerId="ADAL" clId="{FD04BDFF-C31E-4D1E-8D1E-2AEA2035A2BE}" dt="2023-11-02T18:32:21.546" v="444" actId="47"/>
        <pc:sldMkLst>
          <pc:docMk/>
          <pc:sldMk cId="2408158330" sldId="518"/>
        </pc:sldMkLst>
      </pc:sldChg>
      <pc:sldChg chg="del">
        <pc:chgData name="Monica Greene" userId="580d4f7b-22ab-4bed-a08a-0b25eeeaced9" providerId="ADAL" clId="{FD04BDFF-C31E-4D1E-8D1E-2AEA2035A2BE}" dt="2023-11-02T18:32:33.942" v="446" actId="47"/>
        <pc:sldMkLst>
          <pc:docMk/>
          <pc:sldMk cId="1552870803" sldId="521"/>
        </pc:sldMkLst>
      </pc:sldChg>
      <pc:sldChg chg="modTransition">
        <pc:chgData name="Monica Greene" userId="580d4f7b-22ab-4bed-a08a-0b25eeeaced9" providerId="ADAL" clId="{FD04BDFF-C31E-4D1E-8D1E-2AEA2035A2BE}" dt="2023-11-02T18:33:38.397" v="480"/>
        <pc:sldMkLst>
          <pc:docMk/>
          <pc:sldMk cId="4213006549" sldId="522"/>
        </pc:sldMkLst>
      </pc:sldChg>
      <pc:sldChg chg="modTransition">
        <pc:chgData name="Monica Greene" userId="580d4f7b-22ab-4bed-a08a-0b25eeeaced9" providerId="ADAL" clId="{FD04BDFF-C31E-4D1E-8D1E-2AEA2035A2BE}" dt="2023-11-02T18:33:38.397" v="480"/>
        <pc:sldMkLst>
          <pc:docMk/>
          <pc:sldMk cId="3482847843" sldId="524"/>
        </pc:sldMkLst>
      </pc:sldChg>
      <pc:sldChg chg="modTransition">
        <pc:chgData name="Monica Greene" userId="580d4f7b-22ab-4bed-a08a-0b25eeeaced9" providerId="ADAL" clId="{FD04BDFF-C31E-4D1E-8D1E-2AEA2035A2BE}" dt="2023-11-02T18:33:38.397" v="480"/>
        <pc:sldMkLst>
          <pc:docMk/>
          <pc:sldMk cId="2849902174" sldId="527"/>
        </pc:sldMkLst>
      </pc:sldChg>
      <pc:sldChg chg="modTransition">
        <pc:chgData name="Monica Greene" userId="580d4f7b-22ab-4bed-a08a-0b25eeeaced9" providerId="ADAL" clId="{FD04BDFF-C31E-4D1E-8D1E-2AEA2035A2BE}" dt="2023-11-02T18:33:38.397" v="480"/>
        <pc:sldMkLst>
          <pc:docMk/>
          <pc:sldMk cId="2615635872" sldId="528"/>
        </pc:sldMkLst>
      </pc:sldChg>
      <pc:sldChg chg="del">
        <pc:chgData name="Monica Greene" userId="580d4f7b-22ab-4bed-a08a-0b25eeeaced9" providerId="ADAL" clId="{FD04BDFF-C31E-4D1E-8D1E-2AEA2035A2BE}" dt="2023-11-02T18:33:06.466" v="451" actId="47"/>
        <pc:sldMkLst>
          <pc:docMk/>
          <pc:sldMk cId="3288921460" sldId="531"/>
        </pc:sldMkLst>
      </pc:sldChg>
      <pc:sldChg chg="del">
        <pc:chgData name="Monica Greene" userId="580d4f7b-22ab-4bed-a08a-0b25eeeaced9" providerId="ADAL" clId="{FD04BDFF-C31E-4D1E-8D1E-2AEA2035A2BE}" dt="2023-11-02T18:32:32.351" v="445" actId="47"/>
        <pc:sldMkLst>
          <pc:docMk/>
          <pc:sldMk cId="303162690" sldId="532"/>
        </pc:sldMkLst>
      </pc:sldChg>
      <pc:sldChg chg="addSp delSp modSp add mod modTransition setBg">
        <pc:chgData name="Monica Greene" userId="580d4f7b-22ab-4bed-a08a-0b25eeeaced9" providerId="ADAL" clId="{FD04BDFF-C31E-4D1E-8D1E-2AEA2035A2BE}" dt="2023-11-02T18:33:38.397" v="480"/>
        <pc:sldMkLst>
          <pc:docMk/>
          <pc:sldMk cId="1693854183" sldId="536"/>
        </pc:sldMkLst>
      </pc:sldChg>
    </pc:docChg>
  </pc:docChgLst>
  <pc:docChgLst>
    <pc:chgData name="Monica Greene" userId="580d4f7b-22ab-4bed-a08a-0b25eeeaced9" providerId="ADAL" clId="{C2369DE2-B737-49C1-8476-70FE8582B0DA}"/>
    <pc:docChg chg="addSld delSld modSld sldOrd modMainMaster">
      <pc:chgData name="Monica Greene" userId="580d4f7b-22ab-4bed-a08a-0b25eeeaced9" providerId="ADAL" clId="{C2369DE2-B737-49C1-8476-70FE8582B0DA}" dt="2023-06-22T16:41:32.867" v="95"/>
      <pc:docMkLst>
        <pc:docMk/>
      </pc:docMkLst>
      <pc:sldChg chg="del">
        <pc:chgData name="Monica Greene" userId="580d4f7b-22ab-4bed-a08a-0b25eeeaced9" providerId="ADAL" clId="{C2369DE2-B737-49C1-8476-70FE8582B0DA}" dt="2023-06-22T16:02:52.806" v="15" actId="47"/>
        <pc:sldMkLst>
          <pc:docMk/>
          <pc:sldMk cId="1823150063" sldId="262"/>
        </pc:sldMkLst>
      </pc:sldChg>
      <pc:sldChg chg="del">
        <pc:chgData name="Monica Greene" userId="580d4f7b-22ab-4bed-a08a-0b25eeeaced9" providerId="ADAL" clId="{C2369DE2-B737-49C1-8476-70FE8582B0DA}" dt="2023-06-22T16:03:27.438" v="58" actId="2696"/>
        <pc:sldMkLst>
          <pc:docMk/>
          <pc:sldMk cId="4291953433" sldId="266"/>
        </pc:sldMkLst>
      </pc:sldChg>
      <pc:sldChg chg="modTransition">
        <pc:chgData name="Monica Greene" userId="580d4f7b-22ab-4bed-a08a-0b25eeeaced9" providerId="ADAL" clId="{C2369DE2-B737-49C1-8476-70FE8582B0DA}" dt="2023-06-22T16:41:32.867" v="95"/>
        <pc:sldMkLst>
          <pc:docMk/>
          <pc:sldMk cId="3677604373" sldId="267"/>
        </pc:sldMkLst>
      </pc:sldChg>
      <pc:sldChg chg="add modTransition">
        <pc:chgData name="Monica Greene" userId="580d4f7b-22ab-4bed-a08a-0b25eeeaced9" providerId="ADAL" clId="{C2369DE2-B737-49C1-8476-70FE8582B0DA}" dt="2023-06-22T16:41:32.867" v="95"/>
        <pc:sldMkLst>
          <pc:docMk/>
          <pc:sldMk cId="3659356631" sldId="268"/>
        </pc:sldMkLst>
      </pc:sldChg>
      <pc:sldChg chg="modTransition">
        <pc:chgData name="Monica Greene" userId="580d4f7b-22ab-4bed-a08a-0b25eeeaced9" providerId="ADAL" clId="{C2369DE2-B737-49C1-8476-70FE8582B0DA}" dt="2023-06-22T16:41:32.867" v="95"/>
        <pc:sldMkLst>
          <pc:docMk/>
          <pc:sldMk cId="3531456319" sldId="275"/>
        </pc:sldMkLst>
      </pc:sldChg>
      <pc:sldChg chg="modTransition">
        <pc:chgData name="Monica Greene" userId="580d4f7b-22ab-4bed-a08a-0b25eeeaced9" providerId="ADAL" clId="{C2369DE2-B737-49C1-8476-70FE8582B0DA}" dt="2023-06-22T16:41:32.867" v="95"/>
        <pc:sldMkLst>
          <pc:docMk/>
          <pc:sldMk cId="3761965303" sldId="276"/>
        </pc:sldMkLst>
      </pc:sldChg>
      <pc:sldChg chg="modTransition">
        <pc:chgData name="Monica Greene" userId="580d4f7b-22ab-4bed-a08a-0b25eeeaced9" providerId="ADAL" clId="{C2369DE2-B737-49C1-8476-70FE8582B0DA}" dt="2023-06-22T16:41:32.867" v="95"/>
        <pc:sldMkLst>
          <pc:docMk/>
          <pc:sldMk cId="1147356620" sldId="277"/>
        </pc:sldMkLst>
      </pc:sldChg>
      <pc:sldChg chg="del">
        <pc:chgData name="Monica Greene" userId="580d4f7b-22ab-4bed-a08a-0b25eeeaced9" providerId="ADAL" clId="{C2369DE2-B737-49C1-8476-70FE8582B0DA}" dt="2023-06-22T16:02:44.042" v="14" actId="47"/>
        <pc:sldMkLst>
          <pc:docMk/>
          <pc:sldMk cId="3472775792" sldId="316"/>
        </pc:sldMkLst>
      </pc:sldChg>
      <pc:sldChg chg="del">
        <pc:chgData name="Monica Greene" userId="580d4f7b-22ab-4bed-a08a-0b25eeeaced9" providerId="ADAL" clId="{C2369DE2-B737-49C1-8476-70FE8582B0DA}" dt="2023-06-22T16:02:09.145" v="10" actId="47"/>
        <pc:sldMkLst>
          <pc:docMk/>
          <pc:sldMk cId="3447140171" sldId="319"/>
        </pc:sldMkLst>
      </pc:sldChg>
      <pc:sldChg chg="del">
        <pc:chgData name="Monica Greene" userId="580d4f7b-22ab-4bed-a08a-0b25eeeaced9" providerId="ADAL" clId="{C2369DE2-B737-49C1-8476-70FE8582B0DA}" dt="2023-06-22T16:02:09.145" v="10" actId="47"/>
        <pc:sldMkLst>
          <pc:docMk/>
          <pc:sldMk cId="1365128654" sldId="341"/>
        </pc:sldMkLst>
      </pc:sldChg>
      <pc:sldChg chg="add modTransition">
        <pc:chgData name="Monica Greene" userId="580d4f7b-22ab-4bed-a08a-0b25eeeaced9" providerId="ADAL" clId="{C2369DE2-B737-49C1-8476-70FE8582B0DA}" dt="2023-06-22T16:41:32.867" v="95"/>
        <pc:sldMkLst>
          <pc:docMk/>
          <pc:sldMk cId="4132302472" sldId="351"/>
        </pc:sldMkLst>
      </pc:sldChg>
      <pc:sldChg chg="add modTransition">
        <pc:chgData name="Monica Greene" userId="580d4f7b-22ab-4bed-a08a-0b25eeeaced9" providerId="ADAL" clId="{C2369DE2-B737-49C1-8476-70FE8582B0DA}" dt="2023-06-22T16:41:32.867" v="95"/>
        <pc:sldMkLst>
          <pc:docMk/>
          <pc:sldMk cId="2799754438" sldId="352"/>
        </pc:sldMkLst>
      </pc:sldChg>
      <pc:sldChg chg="del">
        <pc:chgData name="Monica Greene" userId="580d4f7b-22ab-4bed-a08a-0b25eeeaced9" providerId="ADAL" clId="{C2369DE2-B737-49C1-8476-70FE8582B0DA}" dt="2023-06-22T16:02:09.145" v="10" actId="47"/>
        <pc:sldMkLst>
          <pc:docMk/>
          <pc:sldMk cId="3209213290" sldId="390"/>
        </pc:sldMkLst>
      </pc:sldChg>
      <pc:sldChg chg="modTransition">
        <pc:chgData name="Monica Greene" userId="580d4f7b-22ab-4bed-a08a-0b25eeeaced9" providerId="ADAL" clId="{C2369DE2-B737-49C1-8476-70FE8582B0DA}" dt="2023-06-22T16:41:32.867" v="95"/>
        <pc:sldMkLst>
          <pc:docMk/>
          <pc:sldMk cId="2713357453" sldId="399"/>
        </pc:sldMkLst>
      </pc:sldChg>
      <pc:sldChg chg="del ord modTransition">
        <pc:chgData name="Monica Greene" userId="580d4f7b-22ab-4bed-a08a-0b25eeeaced9" providerId="ADAL" clId="{C2369DE2-B737-49C1-8476-70FE8582B0DA}" dt="2023-06-22T16:29:50.864" v="91" actId="47"/>
        <pc:sldMkLst>
          <pc:docMk/>
          <pc:sldMk cId="1505584566" sldId="407"/>
        </pc:sldMkLst>
      </pc:sldChg>
      <pc:sldChg chg="modTransition">
        <pc:chgData name="Monica Greene" userId="580d4f7b-22ab-4bed-a08a-0b25eeeaced9" providerId="ADAL" clId="{C2369DE2-B737-49C1-8476-70FE8582B0DA}" dt="2023-06-22T16:41:32.867" v="95"/>
        <pc:sldMkLst>
          <pc:docMk/>
          <pc:sldMk cId="766388387" sldId="411"/>
        </pc:sldMkLst>
      </pc:sldChg>
      <pc:sldChg chg="ord modTransition">
        <pc:chgData name="Monica Greene" userId="580d4f7b-22ab-4bed-a08a-0b25eeeaced9" providerId="ADAL" clId="{C2369DE2-B737-49C1-8476-70FE8582B0DA}" dt="2023-06-22T16:41:32.867" v="95"/>
        <pc:sldMkLst>
          <pc:docMk/>
          <pc:sldMk cId="1227540435" sldId="412"/>
        </pc:sldMkLst>
      </pc:sldChg>
      <pc:sldChg chg="ord modTransition">
        <pc:chgData name="Monica Greene" userId="580d4f7b-22ab-4bed-a08a-0b25eeeaced9" providerId="ADAL" clId="{C2369DE2-B737-49C1-8476-70FE8582B0DA}" dt="2023-06-22T16:41:32.867" v="95"/>
        <pc:sldMkLst>
          <pc:docMk/>
          <pc:sldMk cId="3738777675" sldId="432"/>
        </pc:sldMkLst>
      </pc:sldChg>
      <pc:sldChg chg="del">
        <pc:chgData name="Monica Greene" userId="580d4f7b-22ab-4bed-a08a-0b25eeeaced9" providerId="ADAL" clId="{C2369DE2-B737-49C1-8476-70FE8582B0DA}" dt="2023-06-22T16:01:57.846" v="9" actId="47"/>
        <pc:sldMkLst>
          <pc:docMk/>
          <pc:sldMk cId="1727652585" sldId="450"/>
        </pc:sldMkLst>
      </pc:sldChg>
      <pc:sldChg chg="modTransition">
        <pc:chgData name="Monica Greene" userId="580d4f7b-22ab-4bed-a08a-0b25eeeaced9" providerId="ADAL" clId="{C2369DE2-B737-49C1-8476-70FE8582B0DA}" dt="2023-06-22T16:41:32.867" v="95"/>
        <pc:sldMkLst>
          <pc:docMk/>
          <pc:sldMk cId="3627366708" sldId="455"/>
        </pc:sldMkLst>
      </pc:sldChg>
      <pc:sldChg chg="del">
        <pc:chgData name="Monica Greene" userId="580d4f7b-22ab-4bed-a08a-0b25eeeaced9" providerId="ADAL" clId="{C2369DE2-B737-49C1-8476-70FE8582B0DA}" dt="2023-06-22T16:01:47.424" v="7" actId="47"/>
        <pc:sldMkLst>
          <pc:docMk/>
          <pc:sldMk cId="1544428641" sldId="457"/>
        </pc:sldMkLst>
      </pc:sldChg>
      <pc:sldChg chg="del">
        <pc:chgData name="Monica Greene" userId="580d4f7b-22ab-4bed-a08a-0b25eeeaced9" providerId="ADAL" clId="{C2369DE2-B737-49C1-8476-70FE8582B0DA}" dt="2023-06-22T16:01:48.510" v="8" actId="47"/>
        <pc:sldMkLst>
          <pc:docMk/>
          <pc:sldMk cId="410400724" sldId="464"/>
        </pc:sldMkLst>
      </pc:sldChg>
      <pc:sldChg chg="modTransition">
        <pc:chgData name="Monica Greene" userId="580d4f7b-22ab-4bed-a08a-0b25eeeaced9" providerId="ADAL" clId="{C2369DE2-B737-49C1-8476-70FE8582B0DA}" dt="2023-06-22T16:41:32.867" v="95"/>
        <pc:sldMkLst>
          <pc:docMk/>
          <pc:sldMk cId="755946196" sldId="465"/>
        </pc:sldMkLst>
      </pc:sldChg>
      <pc:sldChg chg="ord modTransition">
        <pc:chgData name="Monica Greene" userId="580d4f7b-22ab-4bed-a08a-0b25eeeaced9" providerId="ADAL" clId="{C2369DE2-B737-49C1-8476-70FE8582B0DA}" dt="2023-06-22T16:41:32.867" v="95"/>
        <pc:sldMkLst>
          <pc:docMk/>
          <pc:sldMk cId="3280995953" sldId="466"/>
        </pc:sldMkLst>
      </pc:sldChg>
      <pc:sldChg chg="del">
        <pc:chgData name="Monica Greene" userId="580d4f7b-22ab-4bed-a08a-0b25eeeaced9" providerId="ADAL" clId="{C2369DE2-B737-49C1-8476-70FE8582B0DA}" dt="2023-06-22T16:00:36.091" v="3" actId="47"/>
        <pc:sldMkLst>
          <pc:docMk/>
          <pc:sldMk cId="2603172623" sldId="467"/>
        </pc:sldMkLst>
      </pc:sldChg>
      <pc:sldChg chg="modTransition">
        <pc:chgData name="Monica Greene" userId="580d4f7b-22ab-4bed-a08a-0b25eeeaced9" providerId="ADAL" clId="{C2369DE2-B737-49C1-8476-70FE8582B0DA}" dt="2023-06-22T16:41:32.867" v="95"/>
        <pc:sldMkLst>
          <pc:docMk/>
          <pc:sldMk cId="3058607075" sldId="468"/>
        </pc:sldMkLst>
      </pc:sldChg>
      <pc:sldChg chg="addSp new modTransition setBg">
        <pc:chgData name="Monica Greene" userId="580d4f7b-22ab-4bed-a08a-0b25eeeaced9" providerId="ADAL" clId="{C2369DE2-B737-49C1-8476-70FE8582B0DA}" dt="2023-06-22T16:41:32.867" v="95"/>
        <pc:sldMkLst>
          <pc:docMk/>
          <pc:sldMk cId="2197567329" sldId="469"/>
        </pc:sldMkLst>
      </pc:sldChg>
      <pc:sldChg chg="addSp new modTransition setBg">
        <pc:chgData name="Monica Greene" userId="580d4f7b-22ab-4bed-a08a-0b25eeeaced9" providerId="ADAL" clId="{C2369DE2-B737-49C1-8476-70FE8582B0DA}" dt="2023-06-22T16:41:32.867" v="95"/>
        <pc:sldMkLst>
          <pc:docMk/>
          <pc:sldMk cId="2549769761" sldId="470"/>
        </pc:sldMkLst>
      </pc:sldChg>
      <pc:sldChg chg="addSp new del setBg">
        <pc:chgData name="Monica Greene" userId="580d4f7b-22ab-4bed-a08a-0b25eeeaced9" providerId="ADAL" clId="{C2369DE2-B737-49C1-8476-70FE8582B0DA}" dt="2023-06-22T16:05:27.243" v="65" actId="47"/>
        <pc:sldMkLst>
          <pc:docMk/>
          <pc:sldMk cId="3181309162" sldId="471"/>
        </pc:sldMkLst>
      </pc:sldChg>
      <pc:sldChg chg="addSp new ord modTransition setBg">
        <pc:chgData name="Monica Greene" userId="580d4f7b-22ab-4bed-a08a-0b25eeeaced9" providerId="ADAL" clId="{C2369DE2-B737-49C1-8476-70FE8582B0DA}" dt="2023-06-22T16:41:32.867" v="95"/>
        <pc:sldMkLst>
          <pc:docMk/>
          <pc:sldMk cId="3927311460" sldId="472"/>
        </pc:sldMkLst>
      </pc:sldChg>
      <pc:sldChg chg="addSp new ord modTransition setBg">
        <pc:chgData name="Monica Greene" userId="580d4f7b-22ab-4bed-a08a-0b25eeeaced9" providerId="ADAL" clId="{C2369DE2-B737-49C1-8476-70FE8582B0DA}" dt="2023-06-22T16:41:32.867" v="95"/>
        <pc:sldMkLst>
          <pc:docMk/>
          <pc:sldMk cId="3663723531" sldId="473"/>
        </pc:sldMkLst>
      </pc:sldChg>
      <pc:sldChg chg="addSp add ord modTransition">
        <pc:chgData name="Monica Greene" userId="580d4f7b-22ab-4bed-a08a-0b25eeeaced9" providerId="ADAL" clId="{C2369DE2-B737-49C1-8476-70FE8582B0DA}" dt="2023-06-22T16:41:32.867" v="95"/>
        <pc:sldMkLst>
          <pc:docMk/>
          <pc:sldMk cId="2669351535" sldId="474"/>
        </pc:sldMkLst>
      </pc:sldChg>
    </pc:docChg>
  </pc:docChgLst>
  <pc:docChgLst>
    <pc:chgData name="Monica Greene" userId="580d4f7b-22ab-4bed-a08a-0b25eeeaced9" providerId="ADAL" clId="{CA28B611-A7BD-47D6-8535-B5412345BC62}"/>
    <pc:docChg chg="addSld delSld modSld modMainMaster">
      <pc:chgData name="Monica Greene" userId="580d4f7b-22ab-4bed-a08a-0b25eeeaced9" providerId="ADAL" clId="{CA28B611-A7BD-47D6-8535-B5412345BC62}" dt="2024-05-23T18:09:07.194" v="83"/>
      <pc:docMkLst>
        <pc:docMk/>
      </pc:docMkLst>
      <pc:sldChg chg="del">
        <pc:chgData name="Monica Greene" userId="580d4f7b-22ab-4bed-a08a-0b25eeeaced9" providerId="ADAL" clId="{CA28B611-A7BD-47D6-8535-B5412345BC62}" dt="2024-05-23T18:06:39.034" v="13" actId="47"/>
        <pc:sldMkLst>
          <pc:docMk/>
          <pc:sldMk cId="3433854144" sldId="265"/>
        </pc:sldMkLst>
      </pc:sldChg>
      <pc:sldChg chg="modSp add del mod modTransition">
        <pc:chgData name="Monica Greene" userId="580d4f7b-22ab-4bed-a08a-0b25eeeaced9" providerId="ADAL" clId="{CA28B611-A7BD-47D6-8535-B5412345BC62}" dt="2024-05-23T18:09:07.194" v="83"/>
        <pc:sldMkLst>
          <pc:docMk/>
          <pc:sldMk cId="952696970" sldId="266"/>
        </pc:sldMkLst>
      </pc:sldChg>
      <pc:sldChg chg="del">
        <pc:chgData name="Monica Greene" userId="580d4f7b-22ab-4bed-a08a-0b25eeeaced9" providerId="ADAL" clId="{CA28B611-A7BD-47D6-8535-B5412345BC62}" dt="2024-05-23T18:07:56.361" v="80" actId="47"/>
        <pc:sldMkLst>
          <pc:docMk/>
          <pc:sldMk cId="176338772" sldId="276"/>
        </pc:sldMkLst>
      </pc:sldChg>
      <pc:sldChg chg="add modTransition">
        <pc:chgData name="Monica Greene" userId="580d4f7b-22ab-4bed-a08a-0b25eeeaced9" providerId="ADAL" clId="{CA28B611-A7BD-47D6-8535-B5412345BC62}" dt="2024-05-23T18:09:07.194" v="83"/>
        <pc:sldMkLst>
          <pc:docMk/>
          <pc:sldMk cId="4067567064" sldId="277"/>
        </pc:sldMkLst>
      </pc:sldChg>
      <pc:sldChg chg="add modTransition">
        <pc:chgData name="Monica Greene" userId="580d4f7b-22ab-4bed-a08a-0b25eeeaced9" providerId="ADAL" clId="{CA28B611-A7BD-47D6-8535-B5412345BC62}" dt="2024-05-23T18:09:07.194" v="83"/>
        <pc:sldMkLst>
          <pc:docMk/>
          <pc:sldMk cId="1654846145" sldId="408"/>
        </pc:sldMkLst>
      </pc:sldChg>
      <pc:sldChg chg="modTransition">
        <pc:chgData name="Monica Greene" userId="580d4f7b-22ab-4bed-a08a-0b25eeeaced9" providerId="ADAL" clId="{CA28B611-A7BD-47D6-8535-B5412345BC62}" dt="2024-05-23T18:09:07.194" v="83"/>
        <pc:sldMkLst>
          <pc:docMk/>
          <pc:sldMk cId="1662603117" sldId="557"/>
        </pc:sldMkLst>
      </pc:sldChg>
      <pc:sldChg chg="modTransition">
        <pc:chgData name="Monica Greene" userId="580d4f7b-22ab-4bed-a08a-0b25eeeaced9" providerId="ADAL" clId="{CA28B611-A7BD-47D6-8535-B5412345BC62}" dt="2024-05-23T18:09:07.194" v="83"/>
        <pc:sldMkLst>
          <pc:docMk/>
          <pc:sldMk cId="2352811303" sldId="558"/>
        </pc:sldMkLst>
      </pc:sldChg>
      <pc:sldChg chg="del">
        <pc:chgData name="Monica Greene" userId="580d4f7b-22ab-4bed-a08a-0b25eeeaced9" providerId="ADAL" clId="{CA28B611-A7BD-47D6-8535-B5412345BC62}" dt="2024-05-23T18:04:34.768" v="2" actId="47"/>
        <pc:sldMkLst>
          <pc:docMk/>
          <pc:sldMk cId="2295564769" sldId="561"/>
        </pc:sldMkLst>
      </pc:sldChg>
      <pc:sldChg chg="del">
        <pc:chgData name="Monica Greene" userId="580d4f7b-22ab-4bed-a08a-0b25eeeaced9" providerId="ADAL" clId="{CA28B611-A7BD-47D6-8535-B5412345BC62}" dt="2024-05-23T18:04:53.776" v="5" actId="47"/>
        <pc:sldMkLst>
          <pc:docMk/>
          <pc:sldMk cId="421917963" sldId="566"/>
        </pc:sldMkLst>
      </pc:sldChg>
      <pc:sldChg chg="del">
        <pc:chgData name="Monica Greene" userId="580d4f7b-22ab-4bed-a08a-0b25eeeaced9" providerId="ADAL" clId="{CA28B611-A7BD-47D6-8535-B5412345BC62}" dt="2024-05-23T18:04:49.992" v="4" actId="47"/>
        <pc:sldMkLst>
          <pc:docMk/>
          <pc:sldMk cId="3975289713" sldId="567"/>
        </pc:sldMkLst>
      </pc:sldChg>
      <pc:sldChg chg="modTransition">
        <pc:chgData name="Monica Greene" userId="580d4f7b-22ab-4bed-a08a-0b25eeeaced9" providerId="ADAL" clId="{CA28B611-A7BD-47D6-8535-B5412345BC62}" dt="2024-05-23T18:09:07.194" v="83"/>
        <pc:sldMkLst>
          <pc:docMk/>
          <pc:sldMk cId="964779124" sldId="568"/>
        </pc:sldMkLst>
      </pc:sldChg>
      <pc:sldChg chg="del">
        <pc:chgData name="Monica Greene" userId="580d4f7b-22ab-4bed-a08a-0b25eeeaced9" providerId="ADAL" clId="{CA28B611-A7BD-47D6-8535-B5412345BC62}" dt="2024-05-23T18:04:44.445" v="3" actId="47"/>
        <pc:sldMkLst>
          <pc:docMk/>
          <pc:sldMk cId="142617719" sldId="571"/>
        </pc:sldMkLst>
      </pc:sldChg>
      <pc:sldChg chg="modTransition">
        <pc:chgData name="Monica Greene" userId="580d4f7b-22ab-4bed-a08a-0b25eeeaced9" providerId="ADAL" clId="{CA28B611-A7BD-47D6-8535-B5412345BC62}" dt="2024-05-23T18:09:07.194" v="83"/>
        <pc:sldMkLst>
          <pc:docMk/>
          <pc:sldMk cId="3362706645" sldId="575"/>
        </pc:sldMkLst>
      </pc:sldChg>
      <pc:sldChg chg="modTransition">
        <pc:chgData name="Monica Greene" userId="580d4f7b-22ab-4bed-a08a-0b25eeeaced9" providerId="ADAL" clId="{CA28B611-A7BD-47D6-8535-B5412345BC62}" dt="2024-05-23T18:09:07.194" v="83"/>
        <pc:sldMkLst>
          <pc:docMk/>
          <pc:sldMk cId="1394652709" sldId="576"/>
        </pc:sldMkLst>
      </pc:sldChg>
      <pc:sldChg chg="del">
        <pc:chgData name="Monica Greene" userId="580d4f7b-22ab-4bed-a08a-0b25eeeaced9" providerId="ADAL" clId="{CA28B611-A7BD-47D6-8535-B5412345BC62}" dt="2024-05-23T18:04:25.955" v="1" actId="47"/>
        <pc:sldMkLst>
          <pc:docMk/>
          <pc:sldMk cId="3255877215" sldId="577"/>
        </pc:sldMkLst>
      </pc:sldChg>
      <pc:sldChg chg="del">
        <pc:chgData name="Monica Greene" userId="580d4f7b-22ab-4bed-a08a-0b25eeeaced9" providerId="ADAL" clId="{CA28B611-A7BD-47D6-8535-B5412345BC62}" dt="2024-05-23T18:04:17.719" v="0" actId="47"/>
        <pc:sldMkLst>
          <pc:docMk/>
          <pc:sldMk cId="4163263488" sldId="578"/>
        </pc:sldMkLst>
      </pc:sldChg>
    </pc:docChg>
  </pc:docChgLst>
  <pc:docChgLst>
    <pc:chgData name="Monica Greene" userId="580d4f7b-22ab-4bed-a08a-0b25eeeaced9" providerId="ADAL" clId="{536C79FE-50BE-43D3-AEF3-E93619743072}"/>
    <pc:docChg chg="custSel addSld delSld modSld sldOrd modMainMaster">
      <pc:chgData name="Monica Greene" userId="580d4f7b-22ab-4bed-a08a-0b25eeeaced9" providerId="ADAL" clId="{536C79FE-50BE-43D3-AEF3-E93619743072}" dt="2023-10-19T18:54:34.884" v="284" actId="47"/>
      <pc:docMkLst>
        <pc:docMk/>
      </pc:docMkLst>
      <pc:sldChg chg="del">
        <pc:chgData name="Monica Greene" userId="580d4f7b-22ab-4bed-a08a-0b25eeeaced9" providerId="ADAL" clId="{536C79FE-50BE-43D3-AEF3-E93619743072}" dt="2023-10-19T18:17:03.715" v="11" actId="47"/>
        <pc:sldMkLst>
          <pc:docMk/>
          <pc:sldMk cId="3447140171" sldId="319"/>
        </pc:sldMkLst>
      </pc:sldChg>
      <pc:sldChg chg="del">
        <pc:chgData name="Monica Greene" userId="580d4f7b-22ab-4bed-a08a-0b25eeeaced9" providerId="ADAL" clId="{536C79FE-50BE-43D3-AEF3-E93619743072}" dt="2023-10-19T18:17:05.307" v="12" actId="47"/>
        <pc:sldMkLst>
          <pc:docMk/>
          <pc:sldMk cId="1365128654" sldId="341"/>
        </pc:sldMkLst>
      </pc:sldChg>
      <pc:sldChg chg="del">
        <pc:chgData name="Monica Greene" userId="580d4f7b-22ab-4bed-a08a-0b25eeeaced9" providerId="ADAL" clId="{536C79FE-50BE-43D3-AEF3-E93619743072}" dt="2023-10-19T18:17:05.979" v="13" actId="47"/>
        <pc:sldMkLst>
          <pc:docMk/>
          <pc:sldMk cId="3209213290" sldId="390"/>
        </pc:sldMkLst>
      </pc:sldChg>
      <pc:sldChg chg="modSp add mod modTransition setBg">
        <pc:chgData name="Monica Greene" userId="580d4f7b-22ab-4bed-a08a-0b25eeeaced9" providerId="ADAL" clId="{536C79FE-50BE-43D3-AEF3-E93619743072}" dt="2023-10-19T18:54:25.254" v="283"/>
        <pc:sldMkLst>
          <pc:docMk/>
          <pc:sldMk cId="3276902003" sldId="482"/>
        </pc:sldMkLst>
      </pc:sldChg>
      <pc:sldChg chg="modTransition">
        <pc:chgData name="Monica Greene" userId="580d4f7b-22ab-4bed-a08a-0b25eeeaced9" providerId="ADAL" clId="{536C79FE-50BE-43D3-AEF3-E93619743072}" dt="2023-10-19T18:54:25.254" v="283"/>
        <pc:sldMkLst>
          <pc:docMk/>
          <pc:sldMk cId="2294802935" sldId="503"/>
        </pc:sldMkLst>
      </pc:sldChg>
      <pc:sldChg chg="modTransition">
        <pc:chgData name="Monica Greene" userId="580d4f7b-22ab-4bed-a08a-0b25eeeaced9" providerId="ADAL" clId="{536C79FE-50BE-43D3-AEF3-E93619743072}" dt="2023-10-19T18:54:25.254" v="283"/>
        <pc:sldMkLst>
          <pc:docMk/>
          <pc:sldMk cId="926472703" sldId="504"/>
        </pc:sldMkLst>
      </pc:sldChg>
      <pc:sldChg chg="del">
        <pc:chgData name="Monica Greene" userId="580d4f7b-22ab-4bed-a08a-0b25eeeaced9" providerId="ADAL" clId="{536C79FE-50BE-43D3-AEF3-E93619743072}" dt="2023-10-19T18:25:23.630" v="202" actId="47"/>
        <pc:sldMkLst>
          <pc:docMk/>
          <pc:sldMk cId="3888443746" sldId="516"/>
        </pc:sldMkLst>
      </pc:sldChg>
      <pc:sldChg chg="ord modTransition">
        <pc:chgData name="Monica Greene" userId="580d4f7b-22ab-4bed-a08a-0b25eeeaced9" providerId="ADAL" clId="{536C79FE-50BE-43D3-AEF3-E93619743072}" dt="2023-10-19T18:54:25.254" v="283"/>
        <pc:sldMkLst>
          <pc:docMk/>
          <pc:sldMk cId="2408158330" sldId="518"/>
        </pc:sldMkLst>
      </pc:sldChg>
      <pc:sldChg chg="modTransition">
        <pc:chgData name="Monica Greene" userId="580d4f7b-22ab-4bed-a08a-0b25eeeaced9" providerId="ADAL" clId="{536C79FE-50BE-43D3-AEF3-E93619743072}" dt="2023-10-19T18:54:25.254" v="283"/>
        <pc:sldMkLst>
          <pc:docMk/>
          <pc:sldMk cId="1552870803" sldId="521"/>
        </pc:sldMkLst>
      </pc:sldChg>
      <pc:sldChg chg="modTransition">
        <pc:chgData name="Monica Greene" userId="580d4f7b-22ab-4bed-a08a-0b25eeeaced9" providerId="ADAL" clId="{536C79FE-50BE-43D3-AEF3-E93619743072}" dt="2023-10-19T18:54:25.254" v="283"/>
        <pc:sldMkLst>
          <pc:docMk/>
          <pc:sldMk cId="4213006549" sldId="522"/>
        </pc:sldMkLst>
      </pc:sldChg>
      <pc:sldChg chg="del modTransition">
        <pc:chgData name="Monica Greene" userId="580d4f7b-22ab-4bed-a08a-0b25eeeaced9" providerId="ADAL" clId="{536C79FE-50BE-43D3-AEF3-E93619743072}" dt="2023-10-19T18:54:34.884" v="284" actId="47"/>
        <pc:sldMkLst>
          <pc:docMk/>
          <pc:sldMk cId="544657865" sldId="523"/>
        </pc:sldMkLst>
      </pc:sldChg>
      <pc:sldChg chg="modTransition">
        <pc:chgData name="Monica Greene" userId="580d4f7b-22ab-4bed-a08a-0b25eeeaced9" providerId="ADAL" clId="{536C79FE-50BE-43D3-AEF3-E93619743072}" dt="2023-10-19T18:54:25.254" v="283"/>
        <pc:sldMkLst>
          <pc:docMk/>
          <pc:sldMk cId="3482847843" sldId="524"/>
        </pc:sldMkLst>
      </pc:sldChg>
      <pc:sldChg chg="modTransition">
        <pc:chgData name="Monica Greene" userId="580d4f7b-22ab-4bed-a08a-0b25eeeaced9" providerId="ADAL" clId="{536C79FE-50BE-43D3-AEF3-E93619743072}" dt="2023-10-19T18:54:25.254" v="283"/>
        <pc:sldMkLst>
          <pc:docMk/>
          <pc:sldMk cId="2956357662" sldId="525"/>
        </pc:sldMkLst>
      </pc:sldChg>
      <pc:sldChg chg="add ord modTransition">
        <pc:chgData name="Monica Greene" userId="580d4f7b-22ab-4bed-a08a-0b25eeeaced9" providerId="ADAL" clId="{536C79FE-50BE-43D3-AEF3-E93619743072}" dt="2023-10-19T18:54:25.254" v="283"/>
        <pc:sldMkLst>
          <pc:docMk/>
          <pc:sldMk cId="1039155707" sldId="526"/>
        </pc:sldMkLst>
      </pc:sldChg>
    </pc:docChg>
  </pc:docChgLst>
  <pc:docChgLst>
    <pc:chgData name="Monica Greene" userId="580d4f7b-22ab-4bed-a08a-0b25eeeaced9" providerId="ADAL" clId="{110269E8-3285-4D2C-90D4-7BF7DF17EC07}"/>
    <pc:docChg chg="addSld delSld modSld sldOrd modMainMaster">
      <pc:chgData name="Monica Greene" userId="580d4f7b-22ab-4bed-a08a-0b25eeeaced9" providerId="ADAL" clId="{110269E8-3285-4D2C-90D4-7BF7DF17EC07}" dt="2024-10-24T17:51:47.118" v="54"/>
      <pc:docMkLst>
        <pc:docMk/>
      </pc:docMkLst>
      <pc:sldChg chg="modTransition">
        <pc:chgData name="Monica Greene" userId="580d4f7b-22ab-4bed-a08a-0b25eeeaced9" providerId="ADAL" clId="{110269E8-3285-4D2C-90D4-7BF7DF17EC07}" dt="2024-10-24T17:51:47.118" v="54"/>
        <pc:sldMkLst>
          <pc:docMk/>
          <pc:sldMk cId="591349375" sldId="317"/>
        </pc:sldMkLst>
      </pc:sldChg>
      <pc:sldChg chg="add modTransition">
        <pc:chgData name="Monica Greene" userId="580d4f7b-22ab-4bed-a08a-0b25eeeaced9" providerId="ADAL" clId="{110269E8-3285-4D2C-90D4-7BF7DF17EC07}" dt="2024-10-24T17:51:47.118" v="54"/>
        <pc:sldMkLst>
          <pc:docMk/>
          <pc:sldMk cId="1295262737" sldId="402"/>
        </pc:sldMkLst>
      </pc:sldChg>
      <pc:sldChg chg="add modTransition">
        <pc:chgData name="Monica Greene" userId="580d4f7b-22ab-4bed-a08a-0b25eeeaced9" providerId="ADAL" clId="{110269E8-3285-4D2C-90D4-7BF7DF17EC07}" dt="2024-10-24T17:51:47.118" v="54"/>
        <pc:sldMkLst>
          <pc:docMk/>
          <pc:sldMk cId="2397242524" sldId="404"/>
        </pc:sldMkLst>
      </pc:sldChg>
      <pc:sldChg chg="del">
        <pc:chgData name="Monica Greene" userId="580d4f7b-22ab-4bed-a08a-0b25eeeaced9" providerId="ADAL" clId="{110269E8-3285-4D2C-90D4-7BF7DF17EC07}" dt="2024-10-24T17:49:17.232" v="19" actId="47"/>
        <pc:sldMkLst>
          <pc:docMk/>
          <pc:sldMk cId="844102776" sldId="412"/>
        </pc:sldMkLst>
      </pc:sldChg>
      <pc:sldChg chg="del">
        <pc:chgData name="Monica Greene" userId="580d4f7b-22ab-4bed-a08a-0b25eeeaced9" providerId="ADAL" clId="{110269E8-3285-4D2C-90D4-7BF7DF17EC07}" dt="2024-10-24T17:49:19.959" v="20" actId="47"/>
        <pc:sldMkLst>
          <pc:docMk/>
          <pc:sldMk cId="129777373" sldId="413"/>
        </pc:sldMkLst>
      </pc:sldChg>
      <pc:sldChg chg="add modTransition setBg">
        <pc:chgData name="Monica Greene" userId="580d4f7b-22ab-4bed-a08a-0b25eeeaced9" providerId="ADAL" clId="{110269E8-3285-4D2C-90D4-7BF7DF17EC07}" dt="2024-10-24T17:51:47.118" v="54"/>
        <pc:sldMkLst>
          <pc:docMk/>
          <pc:sldMk cId="3350512804" sldId="488"/>
        </pc:sldMkLst>
      </pc:sldChg>
      <pc:sldChg chg="del">
        <pc:chgData name="Monica Greene" userId="580d4f7b-22ab-4bed-a08a-0b25eeeaced9" providerId="ADAL" clId="{110269E8-3285-4D2C-90D4-7BF7DF17EC07}" dt="2024-10-24T17:49:57.319" v="44" actId="47"/>
        <pc:sldMkLst>
          <pc:docMk/>
          <pc:sldMk cId="3430446929" sldId="491"/>
        </pc:sldMkLst>
      </pc:sldChg>
      <pc:sldChg chg="add modTransition">
        <pc:chgData name="Monica Greene" userId="580d4f7b-22ab-4bed-a08a-0b25eeeaced9" providerId="ADAL" clId="{110269E8-3285-4D2C-90D4-7BF7DF17EC07}" dt="2024-10-24T17:51:47.118" v="54"/>
        <pc:sldMkLst>
          <pc:docMk/>
          <pc:sldMk cId="1055448335" sldId="493"/>
        </pc:sldMkLst>
      </pc:sldChg>
      <pc:sldChg chg="modTransition">
        <pc:chgData name="Monica Greene" userId="580d4f7b-22ab-4bed-a08a-0b25eeeaced9" providerId="ADAL" clId="{110269E8-3285-4D2C-90D4-7BF7DF17EC07}" dt="2024-10-24T17:51:47.118" v="54"/>
        <pc:sldMkLst>
          <pc:docMk/>
          <pc:sldMk cId="1019536786" sldId="552"/>
        </pc:sldMkLst>
      </pc:sldChg>
      <pc:sldChg chg="modTransition">
        <pc:chgData name="Monica Greene" userId="580d4f7b-22ab-4bed-a08a-0b25eeeaced9" providerId="ADAL" clId="{110269E8-3285-4D2C-90D4-7BF7DF17EC07}" dt="2024-10-24T17:51:47.118" v="54"/>
        <pc:sldMkLst>
          <pc:docMk/>
          <pc:sldMk cId="3655280396" sldId="553"/>
        </pc:sldMkLst>
      </pc:sldChg>
      <pc:sldChg chg="modTransition">
        <pc:chgData name="Monica Greene" userId="580d4f7b-22ab-4bed-a08a-0b25eeeaced9" providerId="ADAL" clId="{110269E8-3285-4D2C-90D4-7BF7DF17EC07}" dt="2024-10-24T17:51:47.118" v="54"/>
        <pc:sldMkLst>
          <pc:docMk/>
          <pc:sldMk cId="2981759904" sldId="555"/>
        </pc:sldMkLst>
      </pc:sldChg>
      <pc:sldChg chg="del">
        <pc:chgData name="Monica Greene" userId="580d4f7b-22ab-4bed-a08a-0b25eeeaced9" providerId="ADAL" clId="{110269E8-3285-4D2C-90D4-7BF7DF17EC07}" dt="2024-10-24T17:49:21.950" v="21" actId="47"/>
        <pc:sldMkLst>
          <pc:docMk/>
          <pc:sldMk cId="724660452" sldId="571"/>
        </pc:sldMkLst>
      </pc:sldChg>
      <pc:sldChg chg="add modTransition">
        <pc:chgData name="Monica Greene" userId="580d4f7b-22ab-4bed-a08a-0b25eeeaced9" providerId="ADAL" clId="{110269E8-3285-4D2C-90D4-7BF7DF17EC07}" dt="2024-10-24T17:51:47.118" v="54"/>
        <pc:sldMkLst>
          <pc:docMk/>
          <pc:sldMk cId="4060379343" sldId="572"/>
        </pc:sldMkLst>
      </pc:sldChg>
      <pc:sldChg chg="del">
        <pc:chgData name="Monica Greene" userId="580d4f7b-22ab-4bed-a08a-0b25eeeaced9" providerId="ADAL" clId="{110269E8-3285-4D2C-90D4-7BF7DF17EC07}" dt="2024-10-24T17:49:40.354" v="43" actId="47"/>
        <pc:sldMkLst>
          <pc:docMk/>
          <pc:sldMk cId="11714181" sldId="585"/>
        </pc:sldMkLst>
      </pc:sldChg>
      <pc:sldChg chg="add ord modTransition">
        <pc:chgData name="Monica Greene" userId="580d4f7b-22ab-4bed-a08a-0b25eeeaced9" providerId="ADAL" clId="{110269E8-3285-4D2C-90D4-7BF7DF17EC07}" dt="2024-10-24T17:51:47.118" v="54"/>
        <pc:sldMkLst>
          <pc:docMk/>
          <pc:sldMk cId="3728644234" sldId="586"/>
        </pc:sldMkLst>
      </pc:sldChg>
      <pc:sldChg chg="modTransition">
        <pc:chgData name="Monica Greene" userId="580d4f7b-22ab-4bed-a08a-0b25eeeaced9" providerId="ADAL" clId="{110269E8-3285-4D2C-90D4-7BF7DF17EC07}" dt="2024-10-24T17:51:47.118" v="54"/>
        <pc:sldMkLst>
          <pc:docMk/>
          <pc:sldMk cId="3779271245" sldId="591"/>
        </pc:sldMkLst>
      </pc:sldChg>
      <pc:sldChg chg="ord modTransition">
        <pc:chgData name="Monica Greene" userId="580d4f7b-22ab-4bed-a08a-0b25eeeaced9" providerId="ADAL" clId="{110269E8-3285-4D2C-90D4-7BF7DF17EC07}" dt="2024-10-24T17:51:47.118" v="54"/>
        <pc:sldMkLst>
          <pc:docMk/>
          <pc:sldMk cId="5710628" sldId="597"/>
        </pc:sldMkLst>
      </pc:sldChg>
      <pc:sldChg chg="del">
        <pc:chgData name="Monica Greene" userId="580d4f7b-22ab-4bed-a08a-0b25eeeaced9" providerId="ADAL" clId="{110269E8-3285-4D2C-90D4-7BF7DF17EC07}" dt="2024-10-24T17:49:03.497" v="17" actId="47"/>
        <pc:sldMkLst>
          <pc:docMk/>
          <pc:sldMk cId="945780899" sldId="598"/>
        </pc:sldMkLst>
      </pc:sldChg>
      <pc:sldChg chg="modTransition">
        <pc:chgData name="Monica Greene" userId="580d4f7b-22ab-4bed-a08a-0b25eeeaced9" providerId="ADAL" clId="{110269E8-3285-4D2C-90D4-7BF7DF17EC07}" dt="2024-10-24T17:51:47.118" v="54"/>
        <pc:sldMkLst>
          <pc:docMk/>
          <pc:sldMk cId="919158992" sldId="599"/>
        </pc:sldMkLst>
      </pc:sldChg>
      <pc:sldChg chg="modTransition">
        <pc:chgData name="Monica Greene" userId="580d4f7b-22ab-4bed-a08a-0b25eeeaced9" providerId="ADAL" clId="{110269E8-3285-4D2C-90D4-7BF7DF17EC07}" dt="2024-10-24T17:51:47.118" v="54"/>
        <pc:sldMkLst>
          <pc:docMk/>
          <pc:sldMk cId="818222661" sldId="601"/>
        </pc:sldMkLst>
      </pc:sldChg>
      <pc:sldChg chg="modTransition">
        <pc:chgData name="Monica Greene" userId="580d4f7b-22ab-4bed-a08a-0b25eeeaced9" providerId="ADAL" clId="{110269E8-3285-4D2C-90D4-7BF7DF17EC07}" dt="2024-10-24T17:51:47.118" v="54"/>
        <pc:sldMkLst>
          <pc:docMk/>
          <pc:sldMk cId="4270085470" sldId="603"/>
        </pc:sldMkLst>
      </pc:sldChg>
      <pc:sldChg chg="del">
        <pc:chgData name="Monica Greene" userId="580d4f7b-22ab-4bed-a08a-0b25eeeaced9" providerId="ADAL" clId="{110269E8-3285-4D2C-90D4-7BF7DF17EC07}" dt="2024-10-24T17:48:49.055" v="14" actId="47"/>
        <pc:sldMkLst>
          <pc:docMk/>
          <pc:sldMk cId="4204698987" sldId="604"/>
        </pc:sldMkLst>
      </pc:sldChg>
      <pc:sldChg chg="ord modTransition">
        <pc:chgData name="Monica Greene" userId="580d4f7b-22ab-4bed-a08a-0b25eeeaced9" providerId="ADAL" clId="{110269E8-3285-4D2C-90D4-7BF7DF17EC07}" dt="2024-10-24T17:51:47.118" v="54"/>
        <pc:sldMkLst>
          <pc:docMk/>
          <pc:sldMk cId="2876298133" sldId="605"/>
        </pc:sldMkLst>
      </pc:sldChg>
      <pc:sldChg chg="modTransition">
        <pc:chgData name="Monica Greene" userId="580d4f7b-22ab-4bed-a08a-0b25eeeaced9" providerId="ADAL" clId="{110269E8-3285-4D2C-90D4-7BF7DF17EC07}" dt="2024-10-24T17:51:47.118" v="54"/>
        <pc:sldMkLst>
          <pc:docMk/>
          <pc:sldMk cId="4004592919" sldId="606"/>
        </pc:sldMkLst>
      </pc:sldChg>
      <pc:sldChg chg="modTransition">
        <pc:chgData name="Monica Greene" userId="580d4f7b-22ab-4bed-a08a-0b25eeeaced9" providerId="ADAL" clId="{110269E8-3285-4D2C-90D4-7BF7DF17EC07}" dt="2024-10-24T17:51:47.118" v="54"/>
        <pc:sldMkLst>
          <pc:docMk/>
          <pc:sldMk cId="4028202960" sldId="609"/>
        </pc:sldMkLst>
      </pc:sldChg>
      <pc:sldChg chg="del">
        <pc:chgData name="Monica Greene" userId="580d4f7b-22ab-4bed-a08a-0b25eeeaced9" providerId="ADAL" clId="{110269E8-3285-4D2C-90D4-7BF7DF17EC07}" dt="2024-10-24T17:49:06.222" v="18" actId="47"/>
        <pc:sldMkLst>
          <pc:docMk/>
          <pc:sldMk cId="576681056" sldId="610"/>
        </pc:sldMkLst>
      </pc:sldChg>
      <pc:sldChg chg="modTransition">
        <pc:chgData name="Monica Greene" userId="580d4f7b-22ab-4bed-a08a-0b25eeeaced9" providerId="ADAL" clId="{110269E8-3285-4D2C-90D4-7BF7DF17EC07}" dt="2024-10-24T17:51:47.118" v="54"/>
        <pc:sldMkLst>
          <pc:docMk/>
          <pc:sldMk cId="3545870119" sldId="611"/>
        </pc:sldMkLst>
      </pc:sldChg>
      <pc:sldChg chg="addSp new del setBg">
        <pc:chgData name="Monica Greene" userId="580d4f7b-22ab-4bed-a08a-0b25eeeaced9" providerId="ADAL" clId="{110269E8-3285-4D2C-90D4-7BF7DF17EC07}" dt="2024-10-24T17:48:51.650" v="15" actId="47"/>
        <pc:sldMkLst>
          <pc:docMk/>
          <pc:sldMk cId="313171418" sldId="612"/>
        </pc:sldMkLst>
      </pc:sldChg>
      <pc:sldChg chg="add del">
        <pc:chgData name="Monica Greene" userId="580d4f7b-22ab-4bed-a08a-0b25eeeaced9" providerId="ADAL" clId="{110269E8-3285-4D2C-90D4-7BF7DF17EC07}" dt="2024-10-24T17:42:19.860" v="13" actId="47"/>
        <pc:sldMkLst>
          <pc:docMk/>
          <pc:sldMk cId="228454157" sldId="613"/>
        </pc:sldMkLst>
      </pc:sldChg>
      <pc:sldChg chg="addSp add del">
        <pc:chgData name="Monica Greene" userId="580d4f7b-22ab-4bed-a08a-0b25eeeaced9" providerId="ADAL" clId="{110269E8-3285-4D2C-90D4-7BF7DF17EC07}" dt="2024-10-24T17:48:53.289" v="16" actId="47"/>
        <pc:sldMkLst>
          <pc:docMk/>
          <pc:sldMk cId="1949411986" sldId="614"/>
        </pc:sldMkLst>
      </pc:sldChg>
    </pc:docChg>
  </pc:docChgLst>
  <pc:docChgLst>
    <pc:chgData name="Monica Greene" userId="580d4f7b-22ab-4bed-a08a-0b25eeeaced9" providerId="ADAL" clId="{9D2BF1FC-2C0E-48D1-BD9E-C34E8A0D0323}"/>
    <pc:docChg chg="undo custSel addSld delSld modSld sldOrd modMainMaster">
      <pc:chgData name="Monica Greene" userId="580d4f7b-22ab-4bed-a08a-0b25eeeaced9" providerId="ADAL" clId="{9D2BF1FC-2C0E-48D1-BD9E-C34E8A0D0323}" dt="2024-11-21T18:02:13.152" v="63"/>
      <pc:docMkLst>
        <pc:docMk/>
      </pc:docMkLst>
      <pc:sldChg chg="add modTransition setBg">
        <pc:chgData name="Monica Greene" userId="580d4f7b-22ab-4bed-a08a-0b25eeeaced9" providerId="ADAL" clId="{9D2BF1FC-2C0E-48D1-BD9E-C34E8A0D0323}" dt="2024-11-21T18:02:13.152" v="63"/>
        <pc:sldMkLst>
          <pc:docMk/>
          <pc:sldMk cId="2088402685" sldId="498"/>
        </pc:sldMkLst>
      </pc:sldChg>
      <pc:sldChg chg="del">
        <pc:chgData name="Monica Greene" userId="580d4f7b-22ab-4bed-a08a-0b25eeeaced9" providerId="ADAL" clId="{9D2BF1FC-2C0E-48D1-BD9E-C34E8A0D0323}" dt="2024-11-21T17:53:33.207" v="43" actId="47"/>
        <pc:sldMkLst>
          <pc:docMk/>
          <pc:sldMk cId="1650612368" sldId="575"/>
        </pc:sldMkLst>
      </pc:sldChg>
      <pc:sldChg chg="add modTransition">
        <pc:chgData name="Monica Greene" userId="580d4f7b-22ab-4bed-a08a-0b25eeeaced9" providerId="ADAL" clId="{9D2BF1FC-2C0E-48D1-BD9E-C34E8A0D0323}" dt="2024-11-21T18:02:13.152" v="63"/>
        <pc:sldMkLst>
          <pc:docMk/>
          <pc:sldMk cId="1158489795" sldId="576"/>
        </pc:sldMkLst>
      </pc:sldChg>
      <pc:sldChg chg="del">
        <pc:chgData name="Monica Greene" userId="580d4f7b-22ab-4bed-a08a-0b25eeeaced9" providerId="ADAL" clId="{9D2BF1FC-2C0E-48D1-BD9E-C34E8A0D0323}" dt="2024-11-21T17:53:38.478" v="44" actId="47"/>
        <pc:sldMkLst>
          <pc:docMk/>
          <pc:sldMk cId="399852813" sldId="589"/>
        </pc:sldMkLst>
      </pc:sldChg>
      <pc:sldChg chg="add modTransition">
        <pc:chgData name="Monica Greene" userId="580d4f7b-22ab-4bed-a08a-0b25eeeaced9" providerId="ADAL" clId="{9D2BF1FC-2C0E-48D1-BD9E-C34E8A0D0323}" dt="2024-11-21T18:02:13.152" v="63"/>
        <pc:sldMkLst>
          <pc:docMk/>
          <pc:sldMk cId="900301183" sldId="590"/>
        </pc:sldMkLst>
      </pc:sldChg>
      <pc:sldChg chg="modTransition">
        <pc:chgData name="Monica Greene" userId="580d4f7b-22ab-4bed-a08a-0b25eeeaced9" providerId="ADAL" clId="{9D2BF1FC-2C0E-48D1-BD9E-C34E8A0D0323}" dt="2024-11-21T18:02:13.152" v="63"/>
        <pc:sldMkLst>
          <pc:docMk/>
          <pc:sldMk cId="3545870119" sldId="611"/>
        </pc:sldMkLst>
      </pc:sldChg>
      <pc:sldChg chg="modTransition">
        <pc:chgData name="Monica Greene" userId="580d4f7b-22ab-4bed-a08a-0b25eeeaced9" providerId="ADAL" clId="{9D2BF1FC-2C0E-48D1-BD9E-C34E8A0D0323}" dt="2024-11-21T18:02:13.152" v="63"/>
        <pc:sldMkLst>
          <pc:docMk/>
          <pc:sldMk cId="3216706227" sldId="615"/>
        </pc:sldMkLst>
      </pc:sldChg>
      <pc:sldChg chg="modTransition">
        <pc:chgData name="Monica Greene" userId="580d4f7b-22ab-4bed-a08a-0b25eeeaced9" providerId="ADAL" clId="{9D2BF1FC-2C0E-48D1-BD9E-C34E8A0D0323}" dt="2024-11-21T18:02:13.152" v="63"/>
        <pc:sldMkLst>
          <pc:docMk/>
          <pc:sldMk cId="1858514058" sldId="616"/>
        </pc:sldMkLst>
      </pc:sldChg>
      <pc:sldChg chg="modTransition">
        <pc:chgData name="Monica Greene" userId="580d4f7b-22ab-4bed-a08a-0b25eeeaced9" providerId="ADAL" clId="{9D2BF1FC-2C0E-48D1-BD9E-C34E8A0D0323}" dt="2024-11-21T18:02:13.152" v="63"/>
        <pc:sldMkLst>
          <pc:docMk/>
          <pc:sldMk cId="4000712305" sldId="618"/>
        </pc:sldMkLst>
      </pc:sldChg>
      <pc:sldChg chg="modTransition">
        <pc:chgData name="Monica Greene" userId="580d4f7b-22ab-4bed-a08a-0b25eeeaced9" providerId="ADAL" clId="{9D2BF1FC-2C0E-48D1-BD9E-C34E8A0D0323}" dt="2024-11-21T18:02:13.152" v="63"/>
        <pc:sldMkLst>
          <pc:docMk/>
          <pc:sldMk cId="1231628036" sldId="620"/>
        </pc:sldMkLst>
      </pc:sldChg>
      <pc:sldChg chg="modTransition">
        <pc:chgData name="Monica Greene" userId="580d4f7b-22ab-4bed-a08a-0b25eeeaced9" providerId="ADAL" clId="{9D2BF1FC-2C0E-48D1-BD9E-C34E8A0D0323}" dt="2024-11-21T18:02:13.152" v="63"/>
        <pc:sldMkLst>
          <pc:docMk/>
          <pc:sldMk cId="2998969883" sldId="621"/>
        </pc:sldMkLst>
      </pc:sldChg>
      <pc:sldChg chg="modTransition">
        <pc:chgData name="Monica Greene" userId="580d4f7b-22ab-4bed-a08a-0b25eeeaced9" providerId="ADAL" clId="{9D2BF1FC-2C0E-48D1-BD9E-C34E8A0D0323}" dt="2024-11-21T18:02:13.152" v="63"/>
        <pc:sldMkLst>
          <pc:docMk/>
          <pc:sldMk cId="3944210327" sldId="622"/>
        </pc:sldMkLst>
      </pc:sldChg>
      <pc:sldChg chg="modTransition">
        <pc:chgData name="Monica Greene" userId="580d4f7b-22ab-4bed-a08a-0b25eeeaced9" providerId="ADAL" clId="{9D2BF1FC-2C0E-48D1-BD9E-C34E8A0D0323}" dt="2024-11-21T18:02:13.152" v="63"/>
        <pc:sldMkLst>
          <pc:docMk/>
          <pc:sldMk cId="2426323595" sldId="623"/>
        </pc:sldMkLst>
      </pc:sldChg>
      <pc:sldChg chg="modTransition">
        <pc:chgData name="Monica Greene" userId="580d4f7b-22ab-4bed-a08a-0b25eeeaced9" providerId="ADAL" clId="{9D2BF1FC-2C0E-48D1-BD9E-C34E8A0D0323}" dt="2024-11-21T18:02:13.152" v="63"/>
        <pc:sldMkLst>
          <pc:docMk/>
          <pc:sldMk cId="1438633976" sldId="624"/>
        </pc:sldMkLst>
      </pc:sldChg>
      <pc:sldChg chg="modTransition">
        <pc:chgData name="Monica Greene" userId="580d4f7b-22ab-4bed-a08a-0b25eeeaced9" providerId="ADAL" clId="{9D2BF1FC-2C0E-48D1-BD9E-C34E8A0D0323}" dt="2024-11-21T18:02:13.152" v="63"/>
        <pc:sldMkLst>
          <pc:docMk/>
          <pc:sldMk cId="2005276817" sldId="625"/>
        </pc:sldMkLst>
      </pc:sldChg>
      <pc:sldChg chg="addSp ord modTransition">
        <pc:chgData name="Monica Greene" userId="580d4f7b-22ab-4bed-a08a-0b25eeeaced9" providerId="ADAL" clId="{9D2BF1FC-2C0E-48D1-BD9E-C34E8A0D0323}" dt="2024-11-21T18:02:13.152" v="63"/>
        <pc:sldMkLst>
          <pc:docMk/>
          <pc:sldMk cId="2606281986" sldId="626"/>
        </pc:sldMkLst>
      </pc:sldChg>
      <pc:sldChg chg="addSp delSp modSp mod ord modTransition setBg">
        <pc:chgData name="Monica Greene" userId="580d4f7b-22ab-4bed-a08a-0b25eeeaced9" providerId="ADAL" clId="{9D2BF1FC-2C0E-48D1-BD9E-C34E8A0D0323}" dt="2024-11-21T18:02:13.152" v="63"/>
        <pc:sldMkLst>
          <pc:docMk/>
          <pc:sldMk cId="3462487986" sldId="627"/>
        </pc:sldMkLst>
      </pc:sldChg>
      <pc:sldChg chg="addSp ord modTransition">
        <pc:chgData name="Monica Greene" userId="580d4f7b-22ab-4bed-a08a-0b25eeeaced9" providerId="ADAL" clId="{9D2BF1FC-2C0E-48D1-BD9E-C34E8A0D0323}" dt="2024-11-21T18:02:13.152" v="63"/>
        <pc:sldMkLst>
          <pc:docMk/>
          <pc:sldMk cId="885592060" sldId="628"/>
        </pc:sldMkLst>
      </pc:sldChg>
    </pc:docChg>
  </pc:docChgLst>
  <pc:docChgLst>
    <pc:chgData name="Monica Greene" userId="580d4f7b-22ab-4bed-a08a-0b25eeeaced9" providerId="ADAL" clId="{BEA00C5A-12A3-4BB5-A2BF-BEFF65C87988}"/>
    <pc:docChg chg="undo custSel addSld delSld modSld sldOrd modMainMaster">
      <pc:chgData name="Monica Greene" userId="580d4f7b-22ab-4bed-a08a-0b25eeeaced9" providerId="ADAL" clId="{BEA00C5A-12A3-4BB5-A2BF-BEFF65C87988}" dt="2023-07-20T17:49:30.365" v="138"/>
      <pc:docMkLst>
        <pc:docMk/>
      </pc:docMkLst>
      <pc:sldChg chg="del">
        <pc:chgData name="Monica Greene" userId="580d4f7b-22ab-4bed-a08a-0b25eeeaced9" providerId="ADAL" clId="{BEA00C5A-12A3-4BB5-A2BF-BEFF65C87988}" dt="2023-07-20T16:56:45.497" v="82" actId="47"/>
        <pc:sldMkLst>
          <pc:docMk/>
          <pc:sldMk cId="1574754153" sldId="259"/>
        </pc:sldMkLst>
      </pc:sldChg>
      <pc:sldChg chg="ord modTransition">
        <pc:chgData name="Monica Greene" userId="580d4f7b-22ab-4bed-a08a-0b25eeeaced9" providerId="ADAL" clId="{BEA00C5A-12A3-4BB5-A2BF-BEFF65C87988}" dt="2023-07-20T17:49:30.365" v="138"/>
        <pc:sldMkLst>
          <pc:docMk/>
          <pc:sldMk cId="1368854586" sldId="260"/>
        </pc:sldMkLst>
      </pc:sldChg>
      <pc:sldChg chg="modTransition">
        <pc:chgData name="Monica Greene" userId="580d4f7b-22ab-4bed-a08a-0b25eeeaced9" providerId="ADAL" clId="{BEA00C5A-12A3-4BB5-A2BF-BEFF65C87988}" dt="2023-07-20T17:49:30.365" v="138"/>
        <pc:sldMkLst>
          <pc:docMk/>
          <pc:sldMk cId="3196746956" sldId="271"/>
        </pc:sldMkLst>
      </pc:sldChg>
      <pc:sldChg chg="ord modTransition">
        <pc:chgData name="Monica Greene" userId="580d4f7b-22ab-4bed-a08a-0b25eeeaced9" providerId="ADAL" clId="{BEA00C5A-12A3-4BB5-A2BF-BEFF65C87988}" dt="2023-07-20T17:49:30.365" v="138"/>
        <pc:sldMkLst>
          <pc:docMk/>
          <pc:sldMk cId="2255215954" sldId="272"/>
        </pc:sldMkLst>
      </pc:sldChg>
      <pc:sldChg chg="modTransition">
        <pc:chgData name="Monica Greene" userId="580d4f7b-22ab-4bed-a08a-0b25eeeaced9" providerId="ADAL" clId="{BEA00C5A-12A3-4BB5-A2BF-BEFF65C87988}" dt="2023-07-20T17:49:30.365" v="138"/>
        <pc:sldMkLst>
          <pc:docMk/>
          <pc:sldMk cId="1039155707" sldId="273"/>
        </pc:sldMkLst>
      </pc:sldChg>
      <pc:sldChg chg="modTransition">
        <pc:chgData name="Monica Greene" userId="580d4f7b-22ab-4bed-a08a-0b25eeeaced9" providerId="ADAL" clId="{BEA00C5A-12A3-4BB5-A2BF-BEFF65C87988}" dt="2023-07-20T17:49:30.365" v="138"/>
        <pc:sldMkLst>
          <pc:docMk/>
          <pc:sldMk cId="3386045009" sldId="312"/>
        </pc:sldMkLst>
      </pc:sldChg>
      <pc:sldChg chg="modTransition">
        <pc:chgData name="Monica Greene" userId="580d4f7b-22ab-4bed-a08a-0b25eeeaced9" providerId="ADAL" clId="{BEA00C5A-12A3-4BB5-A2BF-BEFF65C87988}" dt="2023-07-20T17:49:30.365" v="138"/>
        <pc:sldMkLst>
          <pc:docMk/>
          <pc:sldMk cId="665771513" sldId="314"/>
        </pc:sldMkLst>
      </pc:sldChg>
      <pc:sldChg chg="modTransition">
        <pc:chgData name="Monica Greene" userId="580d4f7b-22ab-4bed-a08a-0b25eeeaced9" providerId="ADAL" clId="{BEA00C5A-12A3-4BB5-A2BF-BEFF65C87988}" dt="2023-07-20T17:49:30.365" v="138"/>
        <pc:sldMkLst>
          <pc:docMk/>
          <pc:sldMk cId="591349375" sldId="317"/>
        </pc:sldMkLst>
      </pc:sldChg>
      <pc:sldChg chg="modTransition">
        <pc:chgData name="Monica Greene" userId="580d4f7b-22ab-4bed-a08a-0b25eeeaced9" providerId="ADAL" clId="{BEA00C5A-12A3-4BB5-A2BF-BEFF65C87988}" dt="2023-07-20T17:49:30.365" v="138"/>
        <pc:sldMkLst>
          <pc:docMk/>
          <pc:sldMk cId="3717205054" sldId="364"/>
        </pc:sldMkLst>
      </pc:sldChg>
      <pc:sldChg chg="modTransition">
        <pc:chgData name="Monica Greene" userId="580d4f7b-22ab-4bed-a08a-0b25eeeaced9" providerId="ADAL" clId="{BEA00C5A-12A3-4BB5-A2BF-BEFF65C87988}" dt="2023-07-20T17:49:30.365" v="138"/>
        <pc:sldMkLst>
          <pc:docMk/>
          <pc:sldMk cId="3433894432" sldId="393"/>
        </pc:sldMkLst>
      </pc:sldChg>
      <pc:sldChg chg="del">
        <pc:chgData name="Monica Greene" userId="580d4f7b-22ab-4bed-a08a-0b25eeeaced9" providerId="ADAL" clId="{BEA00C5A-12A3-4BB5-A2BF-BEFF65C87988}" dt="2023-07-20T16:56:18.508" v="73" actId="47"/>
        <pc:sldMkLst>
          <pc:docMk/>
          <pc:sldMk cId="930635104" sldId="397"/>
        </pc:sldMkLst>
      </pc:sldChg>
      <pc:sldChg chg="del">
        <pc:chgData name="Monica Greene" userId="580d4f7b-22ab-4bed-a08a-0b25eeeaced9" providerId="ADAL" clId="{BEA00C5A-12A3-4BB5-A2BF-BEFF65C87988}" dt="2023-07-20T16:56:18.508" v="73" actId="47"/>
        <pc:sldMkLst>
          <pc:docMk/>
          <pc:sldMk cId="1486251873" sldId="398"/>
        </pc:sldMkLst>
      </pc:sldChg>
      <pc:sldChg chg="modTransition">
        <pc:chgData name="Monica Greene" userId="580d4f7b-22ab-4bed-a08a-0b25eeeaced9" providerId="ADAL" clId="{BEA00C5A-12A3-4BB5-A2BF-BEFF65C87988}" dt="2023-07-20T17:49:30.365" v="138"/>
        <pc:sldMkLst>
          <pc:docMk/>
          <pc:sldMk cId="2715967669" sldId="400"/>
        </pc:sldMkLst>
      </pc:sldChg>
      <pc:sldChg chg="modTransition">
        <pc:chgData name="Monica Greene" userId="580d4f7b-22ab-4bed-a08a-0b25eeeaced9" providerId="ADAL" clId="{BEA00C5A-12A3-4BB5-A2BF-BEFF65C87988}" dt="2023-07-20T17:49:30.365" v="138"/>
        <pc:sldMkLst>
          <pc:docMk/>
          <pc:sldMk cId="3627366708" sldId="455"/>
        </pc:sldMkLst>
      </pc:sldChg>
      <pc:sldChg chg="modTransition">
        <pc:chgData name="Monica Greene" userId="580d4f7b-22ab-4bed-a08a-0b25eeeaced9" providerId="ADAL" clId="{BEA00C5A-12A3-4BB5-A2BF-BEFF65C87988}" dt="2023-07-20T17:49:30.365" v="138"/>
        <pc:sldMkLst>
          <pc:docMk/>
          <pc:sldMk cId="3058607075" sldId="468"/>
        </pc:sldMkLst>
      </pc:sldChg>
      <pc:sldChg chg="modTransition">
        <pc:chgData name="Monica Greene" userId="580d4f7b-22ab-4bed-a08a-0b25eeeaced9" providerId="ADAL" clId="{BEA00C5A-12A3-4BB5-A2BF-BEFF65C87988}" dt="2023-07-20T17:49:30.365" v="138"/>
        <pc:sldMkLst>
          <pc:docMk/>
          <pc:sldMk cId="2549769761" sldId="470"/>
        </pc:sldMkLst>
      </pc:sldChg>
      <pc:sldChg chg="modTransition">
        <pc:chgData name="Monica Greene" userId="580d4f7b-22ab-4bed-a08a-0b25eeeaced9" providerId="ADAL" clId="{BEA00C5A-12A3-4BB5-A2BF-BEFF65C87988}" dt="2023-07-20T17:49:30.365" v="138"/>
        <pc:sldMkLst>
          <pc:docMk/>
          <pc:sldMk cId="2669351535" sldId="474"/>
        </pc:sldMkLst>
      </pc:sldChg>
      <pc:sldChg chg="ord modTransition">
        <pc:chgData name="Monica Greene" userId="580d4f7b-22ab-4bed-a08a-0b25eeeaced9" providerId="ADAL" clId="{BEA00C5A-12A3-4BB5-A2BF-BEFF65C87988}" dt="2023-07-20T17:49:30.365" v="138"/>
        <pc:sldMkLst>
          <pc:docMk/>
          <pc:sldMk cId="3821181322" sldId="476"/>
        </pc:sldMkLst>
      </pc:sldChg>
      <pc:sldChg chg="modTransition">
        <pc:chgData name="Monica Greene" userId="580d4f7b-22ab-4bed-a08a-0b25eeeaced9" providerId="ADAL" clId="{BEA00C5A-12A3-4BB5-A2BF-BEFF65C87988}" dt="2023-07-20T17:49:30.365" v="138"/>
        <pc:sldMkLst>
          <pc:docMk/>
          <pc:sldMk cId="1888907264" sldId="477"/>
        </pc:sldMkLst>
      </pc:sldChg>
      <pc:sldChg chg="modTransition">
        <pc:chgData name="Monica Greene" userId="580d4f7b-22ab-4bed-a08a-0b25eeeaced9" providerId="ADAL" clId="{BEA00C5A-12A3-4BB5-A2BF-BEFF65C87988}" dt="2023-07-20T17:49:30.365" v="138"/>
        <pc:sldMkLst>
          <pc:docMk/>
          <pc:sldMk cId="548892496" sldId="478"/>
        </pc:sldMkLst>
      </pc:sldChg>
      <pc:sldChg chg="del">
        <pc:chgData name="Monica Greene" userId="580d4f7b-22ab-4bed-a08a-0b25eeeaced9" providerId="ADAL" clId="{BEA00C5A-12A3-4BB5-A2BF-BEFF65C87988}" dt="2023-07-20T16:56:18.508" v="73" actId="47"/>
        <pc:sldMkLst>
          <pc:docMk/>
          <pc:sldMk cId="1288986951" sldId="479"/>
        </pc:sldMkLst>
      </pc:sldChg>
      <pc:sldChg chg="del">
        <pc:chgData name="Monica Greene" userId="580d4f7b-22ab-4bed-a08a-0b25eeeaced9" providerId="ADAL" clId="{BEA00C5A-12A3-4BB5-A2BF-BEFF65C87988}" dt="2023-07-20T16:56:48.301" v="83" actId="47"/>
        <pc:sldMkLst>
          <pc:docMk/>
          <pc:sldMk cId="1087579071" sldId="480"/>
        </pc:sldMkLst>
      </pc:sldChg>
      <pc:sldChg chg="del">
        <pc:chgData name="Monica Greene" userId="580d4f7b-22ab-4bed-a08a-0b25eeeaced9" providerId="ADAL" clId="{BEA00C5A-12A3-4BB5-A2BF-BEFF65C87988}" dt="2023-07-20T16:52:14.356" v="66" actId="47"/>
        <pc:sldMkLst>
          <pc:docMk/>
          <pc:sldMk cId="3004990502" sldId="481"/>
        </pc:sldMkLst>
      </pc:sldChg>
      <pc:sldChg chg="modSp mod modTransition">
        <pc:chgData name="Monica Greene" userId="580d4f7b-22ab-4bed-a08a-0b25eeeaced9" providerId="ADAL" clId="{BEA00C5A-12A3-4BB5-A2BF-BEFF65C87988}" dt="2023-07-20T17:49:30.365" v="138"/>
        <pc:sldMkLst>
          <pc:docMk/>
          <pc:sldMk cId="3879886804" sldId="482"/>
        </pc:sldMkLst>
      </pc:sldChg>
      <pc:sldChg chg="modTransition">
        <pc:chgData name="Monica Greene" userId="580d4f7b-22ab-4bed-a08a-0b25eeeaced9" providerId="ADAL" clId="{BEA00C5A-12A3-4BB5-A2BF-BEFF65C87988}" dt="2023-07-20T17:49:30.365" v="138"/>
        <pc:sldMkLst>
          <pc:docMk/>
          <pc:sldMk cId="185912423" sldId="483"/>
        </pc:sldMkLst>
      </pc:sldChg>
      <pc:sldChg chg="modTransition">
        <pc:chgData name="Monica Greene" userId="580d4f7b-22ab-4bed-a08a-0b25eeeaced9" providerId="ADAL" clId="{BEA00C5A-12A3-4BB5-A2BF-BEFF65C87988}" dt="2023-07-20T17:49:30.365" v="138"/>
        <pc:sldMkLst>
          <pc:docMk/>
          <pc:sldMk cId="1694438984" sldId="484"/>
        </pc:sldMkLst>
      </pc:sldChg>
      <pc:sldChg chg="add del">
        <pc:chgData name="Monica Greene" userId="580d4f7b-22ab-4bed-a08a-0b25eeeaced9" providerId="ADAL" clId="{BEA00C5A-12A3-4BB5-A2BF-BEFF65C87988}" dt="2023-07-20T16:50:39.300" v="65" actId="47"/>
        <pc:sldMkLst>
          <pc:docMk/>
          <pc:sldMk cId="78781322" sldId="485"/>
        </pc:sldMkLst>
      </pc:sldChg>
      <pc:sldChg chg="addSp new ord modTransition setBg">
        <pc:chgData name="Monica Greene" userId="580d4f7b-22ab-4bed-a08a-0b25eeeaced9" providerId="ADAL" clId="{BEA00C5A-12A3-4BB5-A2BF-BEFF65C87988}" dt="2023-07-20T17:49:30.365" v="138"/>
        <pc:sldMkLst>
          <pc:docMk/>
          <pc:sldMk cId="1340366836" sldId="485"/>
        </pc:sldMkLst>
      </pc:sldChg>
      <pc:sldChg chg="addSp new modTransition setBg">
        <pc:chgData name="Monica Greene" userId="580d4f7b-22ab-4bed-a08a-0b25eeeaced9" providerId="ADAL" clId="{BEA00C5A-12A3-4BB5-A2BF-BEFF65C87988}" dt="2023-07-20T17:49:30.365" v="138"/>
        <pc:sldMkLst>
          <pc:docMk/>
          <pc:sldMk cId="2504117823" sldId="486"/>
        </pc:sldMkLst>
      </pc:sldChg>
      <pc:sldChg chg="addSp new ord modTransition setBg">
        <pc:chgData name="Monica Greene" userId="580d4f7b-22ab-4bed-a08a-0b25eeeaced9" providerId="ADAL" clId="{BEA00C5A-12A3-4BB5-A2BF-BEFF65C87988}" dt="2023-07-20T17:49:30.365" v="138"/>
        <pc:sldMkLst>
          <pc:docMk/>
          <pc:sldMk cId="1178233006" sldId="487"/>
        </pc:sldMkLst>
      </pc:sldChg>
      <pc:sldMasterChg chg="modTransition modSldLayout">
        <pc:chgData name="Monica Greene" userId="580d4f7b-22ab-4bed-a08a-0b25eeeaced9" providerId="ADAL" clId="{BEA00C5A-12A3-4BB5-A2BF-BEFF65C87988}" dt="2023-07-20T17:49:30.365" v="138"/>
        <pc:sldMasterMkLst>
          <pc:docMk/>
          <pc:sldMasterMk cId="2107106719" sldId="2147483684"/>
        </pc:sldMasterMkLst>
        <pc:sldLayoutChg chg="modTransition">
          <pc:chgData name="Monica Greene" userId="580d4f7b-22ab-4bed-a08a-0b25eeeaced9" providerId="ADAL" clId="{BEA00C5A-12A3-4BB5-A2BF-BEFF65C87988}" dt="2023-07-20T17:49:30.365" v="138"/>
          <pc:sldLayoutMkLst>
            <pc:docMk/>
            <pc:sldMasterMk cId="2107106719" sldId="2147483684"/>
            <pc:sldLayoutMk cId="1328282407" sldId="2147483685"/>
          </pc:sldLayoutMkLst>
        </pc:sldLayoutChg>
        <pc:sldLayoutChg chg="modTransition">
          <pc:chgData name="Monica Greene" userId="580d4f7b-22ab-4bed-a08a-0b25eeeaced9" providerId="ADAL" clId="{BEA00C5A-12A3-4BB5-A2BF-BEFF65C87988}" dt="2023-07-20T17:49:30.365" v="13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1558763888" sldId="2147483687"/>
        </pc:sldMasterMkLst>
        <pc:sldLayoutChg chg="modTransition">
          <pc:chgData name="Monica Greene" userId="580d4f7b-22ab-4bed-a08a-0b25eeeaced9" providerId="ADAL" clId="{BEA00C5A-12A3-4BB5-A2BF-BEFF65C87988}" dt="2023-07-20T17:49:30.365" v="138"/>
          <pc:sldLayoutMkLst>
            <pc:docMk/>
            <pc:sldMasterMk cId="1558763888" sldId="2147483687"/>
            <pc:sldLayoutMk cId="1869244951" sldId="2147483688"/>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95817563" sldId="2147483689"/>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292808318" sldId="2147483690"/>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67213569" sldId="2147483691"/>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98161882" sldId="2147483692"/>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085221459" sldId="2147483693"/>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52649571" sldId="2147483694"/>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287097912" sldId="2147483695"/>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744933069" sldId="2147483696"/>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520463565" sldId="2147483697"/>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E16F0CA-716E-4D86-8E52-C879BB744367}"/>
    <pc:docChg chg="undo redo custSel addSld delSld modSld sldOrd modMainMaster addSection delSection">
      <pc:chgData name="Monica Greene" userId="580d4f7b-22ab-4bed-a08a-0b25eeeaced9" providerId="ADAL" clId="{CE16F0CA-716E-4D86-8E52-C879BB744367}" dt="2024-09-12T21:03:34.020" v="596"/>
      <pc:docMkLst>
        <pc:docMk/>
      </pc:docMkLst>
      <pc:sldChg chg="del">
        <pc:chgData name="Monica Greene" userId="580d4f7b-22ab-4bed-a08a-0b25eeeaced9" providerId="ADAL" clId="{CE16F0CA-716E-4D86-8E52-C879BB744367}" dt="2024-09-12T20:10:28.514" v="51" actId="47"/>
        <pc:sldMkLst>
          <pc:docMk/>
          <pc:sldMk cId="2260611952" sldId="279"/>
        </pc:sldMkLst>
      </pc:sldChg>
      <pc:sldChg chg="add modTransition">
        <pc:chgData name="Monica Greene" userId="580d4f7b-22ab-4bed-a08a-0b25eeeaced9" providerId="ADAL" clId="{CE16F0CA-716E-4D86-8E52-C879BB744367}" dt="2024-09-12T21:03:34.020" v="596"/>
        <pc:sldMkLst>
          <pc:docMk/>
          <pc:sldMk cId="1295262737" sldId="402"/>
        </pc:sldMkLst>
      </pc:sldChg>
      <pc:sldChg chg="add modTransition">
        <pc:chgData name="Monica Greene" userId="580d4f7b-22ab-4bed-a08a-0b25eeeaced9" providerId="ADAL" clId="{CE16F0CA-716E-4D86-8E52-C879BB744367}" dt="2024-09-12T21:03:34.020" v="596"/>
        <pc:sldMkLst>
          <pc:docMk/>
          <pc:sldMk cId="2397242524" sldId="404"/>
        </pc:sldMkLst>
      </pc:sldChg>
      <pc:sldChg chg="del">
        <pc:chgData name="Monica Greene" userId="580d4f7b-22ab-4bed-a08a-0b25eeeaced9" providerId="ADAL" clId="{CE16F0CA-716E-4D86-8E52-C879BB744367}" dt="2024-09-12T20:10:09.494" v="19" actId="47"/>
        <pc:sldMkLst>
          <pc:docMk/>
          <pc:sldMk cId="2437544019" sldId="564"/>
        </pc:sldMkLst>
      </pc:sldChg>
      <pc:sldChg chg="add modTransition">
        <pc:chgData name="Monica Greene" userId="580d4f7b-22ab-4bed-a08a-0b25eeeaced9" providerId="ADAL" clId="{CE16F0CA-716E-4D86-8E52-C879BB744367}" dt="2024-09-12T21:03:34.020" v="596"/>
        <pc:sldMkLst>
          <pc:docMk/>
          <pc:sldMk cId="88974468" sldId="565"/>
        </pc:sldMkLst>
      </pc:sldChg>
      <pc:sldChg chg="modSp add del mod modTransition setBg">
        <pc:chgData name="Monica Greene" userId="580d4f7b-22ab-4bed-a08a-0b25eeeaced9" providerId="ADAL" clId="{CE16F0CA-716E-4D86-8E52-C879BB744367}" dt="2024-09-12T21:03:34.020" v="596"/>
        <pc:sldMkLst>
          <pc:docMk/>
          <pc:sldMk cId="3480448142" sldId="567"/>
        </pc:sldMkLst>
      </pc:sldChg>
      <pc:sldChg chg="addSp delSp mod modTransition">
        <pc:chgData name="Monica Greene" userId="580d4f7b-22ab-4bed-a08a-0b25eeeaced9" providerId="ADAL" clId="{CE16F0CA-716E-4D86-8E52-C879BB744367}" dt="2024-09-12T21:03:34.020" v="596"/>
        <pc:sldMkLst>
          <pc:docMk/>
          <pc:sldMk cId="2674455620" sldId="586"/>
        </pc:sldMkLst>
      </pc:sldChg>
      <pc:sldChg chg="modTransition">
        <pc:chgData name="Monica Greene" userId="580d4f7b-22ab-4bed-a08a-0b25eeeaced9" providerId="ADAL" clId="{CE16F0CA-716E-4D86-8E52-C879BB744367}" dt="2024-09-12T21:03:34.020" v="596"/>
        <pc:sldMkLst>
          <pc:docMk/>
          <pc:sldMk cId="539098348" sldId="590"/>
        </pc:sldMkLst>
      </pc:sldChg>
      <pc:sldChg chg="modTransition">
        <pc:chgData name="Monica Greene" userId="580d4f7b-22ab-4bed-a08a-0b25eeeaced9" providerId="ADAL" clId="{CE16F0CA-716E-4D86-8E52-C879BB744367}" dt="2024-09-12T21:03:34.020" v="596"/>
        <pc:sldMkLst>
          <pc:docMk/>
          <pc:sldMk cId="4198310860" sldId="592"/>
        </pc:sldMkLst>
      </pc:sldChg>
      <pc:sldChg chg="del">
        <pc:chgData name="Monica Greene" userId="580d4f7b-22ab-4bed-a08a-0b25eeeaced9" providerId="ADAL" clId="{CE16F0CA-716E-4D86-8E52-C879BB744367}" dt="2024-09-12T20:09:38.530" v="14" actId="47"/>
        <pc:sldMkLst>
          <pc:docMk/>
          <pc:sldMk cId="1451097777" sldId="594"/>
        </pc:sldMkLst>
      </pc:sldChg>
      <pc:sldChg chg="ord modTransition">
        <pc:chgData name="Monica Greene" userId="580d4f7b-22ab-4bed-a08a-0b25eeeaced9" providerId="ADAL" clId="{CE16F0CA-716E-4D86-8E52-C879BB744367}" dt="2024-09-12T21:03:34.020" v="596"/>
        <pc:sldMkLst>
          <pc:docMk/>
          <pc:sldMk cId="2519192685" sldId="595"/>
        </pc:sldMkLst>
      </pc:sldChg>
      <pc:sldChg chg="del">
        <pc:chgData name="Monica Greene" userId="580d4f7b-22ab-4bed-a08a-0b25eeeaced9" providerId="ADAL" clId="{CE16F0CA-716E-4D86-8E52-C879BB744367}" dt="2024-09-12T20:09:31.796" v="13" actId="47"/>
        <pc:sldMkLst>
          <pc:docMk/>
          <pc:sldMk cId="907348482" sldId="596"/>
        </pc:sldMkLst>
      </pc:sldChg>
      <pc:sldChg chg="addSp new ord modTransition setBg">
        <pc:chgData name="Monica Greene" userId="580d4f7b-22ab-4bed-a08a-0b25eeeaced9" providerId="ADAL" clId="{CE16F0CA-716E-4D86-8E52-C879BB744367}" dt="2024-09-12T21:03:34.020" v="596"/>
        <pc:sldMkLst>
          <pc:docMk/>
          <pc:sldMk cId="945780899" sldId="598"/>
        </pc:sldMkLst>
      </pc:sldChg>
      <pc:sldChg chg="addSp modSp new del mod">
        <pc:chgData name="Monica Greene" userId="580d4f7b-22ab-4bed-a08a-0b25eeeaced9" providerId="ADAL" clId="{CE16F0CA-716E-4D86-8E52-C879BB744367}" dt="2024-09-12T20:57:47.001" v="577" actId="47"/>
        <pc:sldMkLst>
          <pc:docMk/>
          <pc:sldMk cId="3202251247" sldId="600"/>
        </pc:sldMkLst>
      </pc:sldChg>
      <pc:sldChg chg="addSp delSp modSp new mod modTransition setBg">
        <pc:chgData name="Monica Greene" userId="580d4f7b-22ab-4bed-a08a-0b25eeeaced9" providerId="ADAL" clId="{CE16F0CA-716E-4D86-8E52-C879BB744367}" dt="2024-09-12T21:03:34.020" v="596"/>
        <pc:sldMkLst>
          <pc:docMk/>
          <pc:sldMk cId="818222661" sldId="601"/>
        </pc:sldMkLst>
      </pc:sldChg>
    </pc:docChg>
  </pc:docChgLst>
  <pc:docChgLst>
    <pc:chgData name="Monica Greene" userId="580d4f7b-22ab-4bed-a08a-0b25eeeaced9" providerId="ADAL" clId="{842D6DCE-91F9-4B59-91F9-7FA097CB0EC5}"/>
    <pc:docChg chg="undo custSel addSld delSld modSld sldOrd modMainMaster">
      <pc:chgData name="Monica Greene" userId="580d4f7b-22ab-4bed-a08a-0b25eeeaced9" providerId="ADAL" clId="{842D6DCE-91F9-4B59-91F9-7FA097CB0EC5}" dt="2023-01-19T20:37:11.562" v="187"/>
      <pc:docMkLst>
        <pc:docMk/>
      </pc:docMkLst>
      <pc:sldChg chg="del">
        <pc:chgData name="Monica Greene" userId="580d4f7b-22ab-4bed-a08a-0b25eeeaced9" providerId="ADAL" clId="{842D6DCE-91F9-4B59-91F9-7FA097CB0EC5}" dt="2023-01-16T01:41:32.375" v="48" actId="47"/>
        <pc:sldMkLst>
          <pc:docMk/>
          <pc:sldMk cId="3102638435" sldId="258"/>
        </pc:sldMkLst>
      </pc:sldChg>
      <pc:sldChg chg="add modTransition">
        <pc:chgData name="Monica Greene" userId="580d4f7b-22ab-4bed-a08a-0b25eeeaced9" providerId="ADAL" clId="{842D6DCE-91F9-4B59-91F9-7FA097CB0EC5}" dt="2023-01-19T20:37:11.562" v="187"/>
        <pc:sldMkLst>
          <pc:docMk/>
          <pc:sldMk cId="3117737958" sldId="259"/>
        </pc:sldMkLst>
      </pc:sldChg>
      <pc:sldChg chg="del">
        <pc:chgData name="Monica Greene" userId="580d4f7b-22ab-4bed-a08a-0b25eeeaced9" providerId="ADAL" clId="{842D6DCE-91F9-4B59-91F9-7FA097CB0EC5}" dt="2023-01-16T01:42:32.023" v="50" actId="47"/>
        <pc:sldMkLst>
          <pc:docMk/>
          <pc:sldMk cId="2928084642" sldId="260"/>
        </pc:sldMkLst>
      </pc:sldChg>
      <pc:sldChg chg="modTransition">
        <pc:chgData name="Monica Greene" userId="580d4f7b-22ab-4bed-a08a-0b25eeeaced9" providerId="ADAL" clId="{842D6DCE-91F9-4B59-91F9-7FA097CB0EC5}" dt="2023-01-19T20:37:11.562" v="187"/>
        <pc:sldMkLst>
          <pc:docMk/>
          <pc:sldMk cId="2190442017" sldId="261"/>
        </pc:sldMkLst>
      </pc:sldChg>
      <pc:sldChg chg="modTransition">
        <pc:chgData name="Monica Greene" userId="580d4f7b-22ab-4bed-a08a-0b25eeeaced9" providerId="ADAL" clId="{842D6DCE-91F9-4B59-91F9-7FA097CB0EC5}" dt="2023-01-19T20:37:11.562" v="187"/>
        <pc:sldMkLst>
          <pc:docMk/>
          <pc:sldMk cId="3659356631" sldId="268"/>
        </pc:sldMkLst>
      </pc:sldChg>
      <pc:sldChg chg="modTransition">
        <pc:chgData name="Monica Greene" userId="580d4f7b-22ab-4bed-a08a-0b25eeeaced9" providerId="ADAL" clId="{842D6DCE-91F9-4B59-91F9-7FA097CB0EC5}" dt="2023-01-19T20:37:11.562" v="187"/>
        <pc:sldMkLst>
          <pc:docMk/>
          <pc:sldMk cId="3556785324" sldId="269"/>
        </pc:sldMkLst>
      </pc:sldChg>
      <pc:sldChg chg="modTransition">
        <pc:chgData name="Monica Greene" userId="580d4f7b-22ab-4bed-a08a-0b25eeeaced9" providerId="ADAL" clId="{842D6DCE-91F9-4B59-91F9-7FA097CB0EC5}" dt="2023-01-19T20:37:11.562" v="187"/>
        <pc:sldMkLst>
          <pc:docMk/>
          <pc:sldMk cId="0" sldId="270"/>
        </pc:sldMkLst>
      </pc:sldChg>
      <pc:sldChg chg="modTransition">
        <pc:chgData name="Monica Greene" userId="580d4f7b-22ab-4bed-a08a-0b25eeeaced9" providerId="ADAL" clId="{842D6DCE-91F9-4B59-91F9-7FA097CB0EC5}" dt="2023-01-19T20:37:11.562" v="187"/>
        <pc:sldMkLst>
          <pc:docMk/>
          <pc:sldMk cId="3196746956" sldId="271"/>
        </pc:sldMkLst>
      </pc:sldChg>
      <pc:sldChg chg="modTransition">
        <pc:chgData name="Monica Greene" userId="580d4f7b-22ab-4bed-a08a-0b25eeeaced9" providerId="ADAL" clId="{842D6DCE-91F9-4B59-91F9-7FA097CB0EC5}" dt="2023-01-19T20:37:11.562" v="187"/>
        <pc:sldMkLst>
          <pc:docMk/>
          <pc:sldMk cId="2255215954" sldId="272"/>
        </pc:sldMkLst>
      </pc:sldChg>
      <pc:sldChg chg="modTransition">
        <pc:chgData name="Monica Greene" userId="580d4f7b-22ab-4bed-a08a-0b25eeeaced9" providerId="ADAL" clId="{842D6DCE-91F9-4B59-91F9-7FA097CB0EC5}" dt="2023-01-19T20:37:11.562" v="187"/>
        <pc:sldMkLst>
          <pc:docMk/>
          <pc:sldMk cId="1039155707" sldId="273"/>
        </pc:sldMkLst>
      </pc:sldChg>
      <pc:sldChg chg="modTransition">
        <pc:chgData name="Monica Greene" userId="580d4f7b-22ab-4bed-a08a-0b25eeeaced9" providerId="ADAL" clId="{842D6DCE-91F9-4B59-91F9-7FA097CB0EC5}" dt="2023-01-19T20:37:11.562" v="187"/>
        <pc:sldMkLst>
          <pc:docMk/>
          <pc:sldMk cId="3386045009" sldId="312"/>
        </pc:sldMkLst>
      </pc:sldChg>
      <pc:sldChg chg="modTransition">
        <pc:chgData name="Monica Greene" userId="580d4f7b-22ab-4bed-a08a-0b25eeeaced9" providerId="ADAL" clId="{842D6DCE-91F9-4B59-91F9-7FA097CB0EC5}" dt="2023-01-19T20:37:11.562" v="187"/>
        <pc:sldMkLst>
          <pc:docMk/>
          <pc:sldMk cId="4132027443" sldId="313"/>
        </pc:sldMkLst>
      </pc:sldChg>
      <pc:sldChg chg="modTransition">
        <pc:chgData name="Monica Greene" userId="580d4f7b-22ab-4bed-a08a-0b25eeeaced9" providerId="ADAL" clId="{842D6DCE-91F9-4B59-91F9-7FA097CB0EC5}" dt="2023-01-19T20:37:11.562" v="187"/>
        <pc:sldMkLst>
          <pc:docMk/>
          <pc:sldMk cId="665771513" sldId="314"/>
        </pc:sldMkLst>
      </pc:sldChg>
      <pc:sldChg chg="ord modTransition">
        <pc:chgData name="Monica Greene" userId="580d4f7b-22ab-4bed-a08a-0b25eeeaced9" providerId="ADAL" clId="{842D6DCE-91F9-4B59-91F9-7FA097CB0EC5}" dt="2023-01-19T20:37:11.562" v="187"/>
        <pc:sldMkLst>
          <pc:docMk/>
          <pc:sldMk cId="3466800514" sldId="315"/>
        </pc:sldMkLst>
      </pc:sldChg>
      <pc:sldChg chg="modTransition">
        <pc:chgData name="Monica Greene" userId="580d4f7b-22ab-4bed-a08a-0b25eeeaced9" providerId="ADAL" clId="{842D6DCE-91F9-4B59-91F9-7FA097CB0EC5}" dt="2023-01-19T20:37:11.562" v="187"/>
        <pc:sldMkLst>
          <pc:docMk/>
          <pc:sldMk cId="3472775792" sldId="316"/>
        </pc:sldMkLst>
      </pc:sldChg>
      <pc:sldChg chg="ord modTransition">
        <pc:chgData name="Monica Greene" userId="580d4f7b-22ab-4bed-a08a-0b25eeeaced9" providerId="ADAL" clId="{842D6DCE-91F9-4B59-91F9-7FA097CB0EC5}" dt="2023-01-19T20:37:11.562" v="187"/>
        <pc:sldMkLst>
          <pc:docMk/>
          <pc:sldMk cId="4010300902" sldId="321"/>
        </pc:sldMkLst>
      </pc:sldChg>
      <pc:sldChg chg="modTransition">
        <pc:chgData name="Monica Greene" userId="580d4f7b-22ab-4bed-a08a-0b25eeeaced9" providerId="ADAL" clId="{842D6DCE-91F9-4B59-91F9-7FA097CB0EC5}" dt="2023-01-19T20:37:11.562" v="187"/>
        <pc:sldMkLst>
          <pc:docMk/>
          <pc:sldMk cId="3460198801" sldId="322"/>
        </pc:sldMkLst>
      </pc:sldChg>
      <pc:sldChg chg="del">
        <pc:chgData name="Monica Greene" userId="580d4f7b-22ab-4bed-a08a-0b25eeeaced9" providerId="ADAL" clId="{842D6DCE-91F9-4B59-91F9-7FA097CB0EC5}" dt="2023-01-16T01:40:48.778" v="45" actId="47"/>
        <pc:sldMkLst>
          <pc:docMk/>
          <pc:sldMk cId="4132302472" sldId="351"/>
        </pc:sldMkLst>
      </pc:sldChg>
      <pc:sldChg chg="del">
        <pc:chgData name="Monica Greene" userId="580d4f7b-22ab-4bed-a08a-0b25eeeaced9" providerId="ADAL" clId="{842D6DCE-91F9-4B59-91F9-7FA097CB0EC5}" dt="2023-01-16T01:40:50.440" v="46" actId="47"/>
        <pc:sldMkLst>
          <pc:docMk/>
          <pc:sldMk cId="2799754438" sldId="352"/>
        </pc:sldMkLst>
      </pc:sldChg>
      <pc:sldChg chg="add modTransition">
        <pc:chgData name="Monica Greene" userId="580d4f7b-22ab-4bed-a08a-0b25eeeaced9" providerId="ADAL" clId="{842D6DCE-91F9-4B59-91F9-7FA097CB0EC5}" dt="2023-01-19T20:37:11.562" v="187"/>
        <pc:sldMkLst>
          <pc:docMk/>
          <pc:sldMk cId="1457229305" sldId="354"/>
        </pc:sldMkLst>
      </pc:sldChg>
      <pc:sldChg chg="add modTransition">
        <pc:chgData name="Monica Greene" userId="580d4f7b-22ab-4bed-a08a-0b25eeeaced9" providerId="ADAL" clId="{842D6DCE-91F9-4B59-91F9-7FA097CB0EC5}" dt="2023-01-19T20:37:11.562" v="187"/>
        <pc:sldMkLst>
          <pc:docMk/>
          <pc:sldMk cId="2058713369" sldId="355"/>
        </pc:sldMkLst>
      </pc:sldChg>
      <pc:sldChg chg="modTransition">
        <pc:chgData name="Monica Greene" userId="580d4f7b-22ab-4bed-a08a-0b25eeeaced9" providerId="ADAL" clId="{842D6DCE-91F9-4B59-91F9-7FA097CB0EC5}" dt="2023-01-19T20:37:11.562" v="187"/>
        <pc:sldMkLst>
          <pc:docMk/>
          <pc:sldMk cId="1665277712" sldId="391"/>
        </pc:sldMkLst>
      </pc:sldChg>
      <pc:sldChg chg="del">
        <pc:chgData name="Monica Greene" userId="580d4f7b-22ab-4bed-a08a-0b25eeeaced9" providerId="ADAL" clId="{842D6DCE-91F9-4B59-91F9-7FA097CB0EC5}" dt="2023-01-16T01:35:29.620" v="1" actId="47"/>
        <pc:sldMkLst>
          <pc:docMk/>
          <pc:sldMk cId="3376944517" sldId="392"/>
        </pc:sldMkLst>
      </pc:sldChg>
      <pc:sldChg chg="modSp mod modTransition">
        <pc:chgData name="Monica Greene" userId="580d4f7b-22ab-4bed-a08a-0b25eeeaced9" providerId="ADAL" clId="{842D6DCE-91F9-4B59-91F9-7FA097CB0EC5}" dt="2023-01-19T20:37:11.562" v="187"/>
        <pc:sldMkLst>
          <pc:docMk/>
          <pc:sldMk cId="3567445443" sldId="393"/>
        </pc:sldMkLst>
      </pc:sldChg>
      <pc:sldChg chg="del">
        <pc:chgData name="Monica Greene" userId="580d4f7b-22ab-4bed-a08a-0b25eeeaced9" providerId="ADAL" clId="{842D6DCE-91F9-4B59-91F9-7FA097CB0EC5}" dt="2023-01-16T01:35:37.987" v="2" actId="47"/>
        <pc:sldMkLst>
          <pc:docMk/>
          <pc:sldMk cId="58980055" sldId="396"/>
        </pc:sldMkLst>
      </pc:sldChg>
      <pc:sldChg chg="ord modTransition">
        <pc:chgData name="Monica Greene" userId="580d4f7b-22ab-4bed-a08a-0b25eeeaced9" providerId="ADAL" clId="{842D6DCE-91F9-4B59-91F9-7FA097CB0EC5}" dt="2023-01-19T20:37:11.562" v="187"/>
        <pc:sldMkLst>
          <pc:docMk/>
          <pc:sldMk cId="1744543980" sldId="397"/>
        </pc:sldMkLst>
      </pc:sldChg>
      <pc:sldChg chg="del">
        <pc:chgData name="Monica Greene" userId="580d4f7b-22ab-4bed-a08a-0b25eeeaced9" providerId="ADAL" clId="{842D6DCE-91F9-4B59-91F9-7FA097CB0EC5}" dt="2023-01-16T01:35:27.599" v="0" actId="47"/>
        <pc:sldMkLst>
          <pc:docMk/>
          <pc:sldMk cId="856043924" sldId="398"/>
        </pc:sldMkLst>
      </pc:sldChg>
      <pc:sldChg chg="modTransition">
        <pc:chgData name="Monica Greene" userId="580d4f7b-22ab-4bed-a08a-0b25eeeaced9" providerId="ADAL" clId="{842D6DCE-91F9-4B59-91F9-7FA097CB0EC5}" dt="2023-01-19T20:37:11.562" v="187"/>
        <pc:sldMkLst>
          <pc:docMk/>
          <pc:sldMk cId="2713357453" sldId="399"/>
        </pc:sldMkLst>
      </pc:sldChg>
      <pc:sldChg chg="modSp mod modTransition">
        <pc:chgData name="Monica Greene" userId="580d4f7b-22ab-4bed-a08a-0b25eeeaced9" providerId="ADAL" clId="{842D6DCE-91F9-4B59-91F9-7FA097CB0EC5}" dt="2023-01-19T20:37:11.562" v="187"/>
        <pc:sldMkLst>
          <pc:docMk/>
          <pc:sldMk cId="1374317615" sldId="401"/>
        </pc:sldMkLst>
      </pc:sldChg>
      <pc:sldChg chg="modSp mod modTransition">
        <pc:chgData name="Monica Greene" userId="580d4f7b-22ab-4bed-a08a-0b25eeeaced9" providerId="ADAL" clId="{842D6DCE-91F9-4B59-91F9-7FA097CB0EC5}" dt="2023-01-19T20:37:11.562" v="187"/>
        <pc:sldMkLst>
          <pc:docMk/>
          <pc:sldMk cId="1335125963" sldId="402"/>
        </pc:sldMkLst>
      </pc:sldChg>
      <pc:sldChg chg="modSp mod modTransition">
        <pc:chgData name="Monica Greene" userId="580d4f7b-22ab-4bed-a08a-0b25eeeaced9" providerId="ADAL" clId="{842D6DCE-91F9-4B59-91F9-7FA097CB0EC5}" dt="2023-01-19T20:37:11.562" v="187"/>
        <pc:sldMkLst>
          <pc:docMk/>
          <pc:sldMk cId="2836616761" sldId="403"/>
        </pc:sldMkLst>
      </pc:sldChg>
      <pc:sldChg chg="addSp new modTransition setBg">
        <pc:chgData name="Monica Greene" userId="580d4f7b-22ab-4bed-a08a-0b25eeeaced9" providerId="ADAL" clId="{842D6DCE-91F9-4B59-91F9-7FA097CB0EC5}" dt="2023-01-19T20:37:11.562" v="187"/>
        <pc:sldMkLst>
          <pc:docMk/>
          <pc:sldMk cId="4213426631" sldId="404"/>
        </pc:sldMkLst>
      </pc:sldChg>
      <pc:sldChg chg="add modTransition">
        <pc:chgData name="Monica Greene" userId="580d4f7b-22ab-4bed-a08a-0b25eeeaced9" providerId="ADAL" clId="{842D6DCE-91F9-4B59-91F9-7FA097CB0EC5}" dt="2023-01-19T20:37:11.562" v="187"/>
        <pc:sldMkLst>
          <pc:docMk/>
          <pc:sldMk cId="3150670994" sldId="405"/>
        </pc:sldMkLst>
      </pc:sldChg>
      <pc:sldChg chg="addSp modSp add mod modTransition">
        <pc:chgData name="Monica Greene" userId="580d4f7b-22ab-4bed-a08a-0b25eeeaced9" providerId="ADAL" clId="{842D6DCE-91F9-4B59-91F9-7FA097CB0EC5}" dt="2023-01-19T20:37:11.562" v="187"/>
        <pc:sldMkLst>
          <pc:docMk/>
          <pc:sldMk cId="1594995656" sldId="406"/>
        </pc:sldMkLst>
      </pc:sldChg>
      <pc:sldMasterChg chg="modTransition modSldLayout">
        <pc:chgData name="Monica Greene" userId="580d4f7b-22ab-4bed-a08a-0b25eeeaced9" providerId="ADAL" clId="{842D6DCE-91F9-4B59-91F9-7FA097CB0EC5}" dt="2023-01-19T20:37:11.562" v="187"/>
        <pc:sldMasterMkLst>
          <pc:docMk/>
          <pc:sldMasterMk cId="447617801" sldId="2147483672"/>
        </pc:sldMasterMkLst>
        <pc:sldLayoutChg chg="modTransition">
          <pc:chgData name="Monica Greene" userId="580d4f7b-22ab-4bed-a08a-0b25eeeaced9" providerId="ADAL" clId="{842D6DCE-91F9-4B59-91F9-7FA097CB0EC5}" dt="2023-01-19T20:37:11.562" v="187"/>
          <pc:sldLayoutMkLst>
            <pc:docMk/>
            <pc:sldMasterMk cId="447617801" sldId="2147483672"/>
            <pc:sldLayoutMk cId="1188010237" sldId="2147483673"/>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0208916" sldId="2147483674"/>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46042763" sldId="2147483675"/>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646036991" sldId="2147483676"/>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890349142" sldId="2147483677"/>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86488201" sldId="2147483678"/>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605508108" sldId="2147483679"/>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894184368" sldId="2147483680"/>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457776687" sldId="2147483681"/>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2776785865" sldId="2147483682"/>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94A5E324-0135-4FFA-9DF3-0B78822703D4}"/>
    <pc:docChg chg="custSel addSld delSld modSld sldOrd modMainMaster">
      <pc:chgData name="Monica Greene" userId="580d4f7b-22ab-4bed-a08a-0b25eeeaced9" providerId="ADAL" clId="{94A5E324-0135-4FFA-9DF3-0B78822703D4}" dt="2025-01-16T18:42:57.194" v="60"/>
      <pc:docMkLst>
        <pc:docMk/>
      </pc:docMkLst>
      <pc:sldChg chg="modTransition">
        <pc:chgData name="Monica Greene" userId="580d4f7b-22ab-4bed-a08a-0b25eeeaced9" providerId="ADAL" clId="{94A5E324-0135-4FFA-9DF3-0B78822703D4}" dt="2025-01-16T18:41:51.734" v="51"/>
        <pc:sldMkLst>
          <pc:docMk/>
          <pc:sldMk cId="3133720449" sldId="262"/>
        </pc:sldMkLst>
      </pc:sldChg>
      <pc:sldChg chg="modTransition">
        <pc:chgData name="Monica Greene" userId="580d4f7b-22ab-4bed-a08a-0b25eeeaced9" providerId="ADAL" clId="{94A5E324-0135-4FFA-9DF3-0B78822703D4}" dt="2025-01-16T18:41:51.734" v="51"/>
        <pc:sldMkLst>
          <pc:docMk/>
          <pc:sldMk cId="2000478204" sldId="263"/>
        </pc:sldMkLst>
      </pc:sldChg>
      <pc:sldChg chg="modTransition">
        <pc:chgData name="Monica Greene" userId="580d4f7b-22ab-4bed-a08a-0b25eeeaced9" providerId="ADAL" clId="{94A5E324-0135-4FFA-9DF3-0B78822703D4}" dt="2025-01-16T18:41:51.734" v="51"/>
        <pc:sldMkLst>
          <pc:docMk/>
          <pc:sldMk cId="3842806598" sldId="264"/>
        </pc:sldMkLst>
      </pc:sldChg>
      <pc:sldChg chg="modTransition">
        <pc:chgData name="Monica Greene" userId="580d4f7b-22ab-4bed-a08a-0b25eeeaced9" providerId="ADAL" clId="{94A5E324-0135-4FFA-9DF3-0B78822703D4}" dt="2025-01-16T18:41:51.734" v="51"/>
        <pc:sldMkLst>
          <pc:docMk/>
          <pc:sldMk cId="0" sldId="310"/>
        </pc:sldMkLst>
      </pc:sldChg>
      <pc:sldChg chg="del">
        <pc:chgData name="Monica Greene" userId="580d4f7b-22ab-4bed-a08a-0b25eeeaced9" providerId="ADAL" clId="{94A5E324-0135-4FFA-9DF3-0B78822703D4}" dt="2025-01-16T18:37:09.863" v="9" actId="47"/>
        <pc:sldMkLst>
          <pc:docMk/>
          <pc:sldMk cId="1486137438" sldId="417"/>
        </pc:sldMkLst>
      </pc:sldChg>
      <pc:sldChg chg="del">
        <pc:chgData name="Monica Greene" userId="580d4f7b-22ab-4bed-a08a-0b25eeeaced9" providerId="ADAL" clId="{94A5E324-0135-4FFA-9DF3-0B78822703D4}" dt="2025-01-16T18:37:11.048" v="10" actId="47"/>
        <pc:sldMkLst>
          <pc:docMk/>
          <pc:sldMk cId="2627905928" sldId="418"/>
        </pc:sldMkLst>
      </pc:sldChg>
      <pc:sldChg chg="add modTransition">
        <pc:chgData name="Monica Greene" userId="580d4f7b-22ab-4bed-a08a-0b25eeeaced9" providerId="ADAL" clId="{94A5E324-0135-4FFA-9DF3-0B78822703D4}" dt="2025-01-16T18:41:51.734" v="51"/>
        <pc:sldMkLst>
          <pc:docMk/>
          <pc:sldMk cId="4256725712" sldId="420"/>
        </pc:sldMkLst>
      </pc:sldChg>
      <pc:sldChg chg="add modTransition">
        <pc:chgData name="Monica Greene" userId="580d4f7b-22ab-4bed-a08a-0b25eeeaced9" providerId="ADAL" clId="{94A5E324-0135-4FFA-9DF3-0B78822703D4}" dt="2025-01-16T18:41:51.734" v="51"/>
        <pc:sldMkLst>
          <pc:docMk/>
          <pc:sldMk cId="573434853" sldId="421"/>
        </pc:sldMkLst>
      </pc:sldChg>
      <pc:sldChg chg="modSp mod modTransition">
        <pc:chgData name="Monica Greene" userId="580d4f7b-22ab-4bed-a08a-0b25eeeaced9" providerId="ADAL" clId="{94A5E324-0135-4FFA-9DF3-0B78822703D4}" dt="2025-01-16T18:41:51.734" v="51"/>
        <pc:sldMkLst>
          <pc:docMk/>
          <pc:sldMk cId="299153169" sldId="433"/>
        </pc:sldMkLst>
        <pc:spChg chg="mod">
          <ac:chgData name="Monica Greene" userId="580d4f7b-22ab-4bed-a08a-0b25eeeaced9" providerId="ADAL" clId="{94A5E324-0135-4FFA-9DF3-0B78822703D4}" dt="2025-01-16T18:37:28.559" v="35" actId="20577"/>
          <ac:spMkLst>
            <pc:docMk/>
            <pc:sldMk cId="299153169" sldId="433"/>
            <ac:spMk id="2" creationId="{00000000-0000-0000-0000-000000000000}"/>
          </ac:spMkLst>
        </pc:spChg>
      </pc:sldChg>
      <pc:sldChg chg="del">
        <pc:chgData name="Monica Greene" userId="580d4f7b-22ab-4bed-a08a-0b25eeeaced9" providerId="ADAL" clId="{94A5E324-0135-4FFA-9DF3-0B78822703D4}" dt="2025-01-16T18:37:04.010" v="8" actId="47"/>
        <pc:sldMkLst>
          <pc:docMk/>
          <pc:sldMk cId="3002355835" sldId="480"/>
        </pc:sldMkLst>
      </pc:sldChg>
      <pc:sldChg chg="add modTransition setBg">
        <pc:chgData name="Monica Greene" userId="580d4f7b-22ab-4bed-a08a-0b25eeeaced9" providerId="ADAL" clId="{94A5E324-0135-4FFA-9DF3-0B78822703D4}" dt="2025-01-16T18:41:51.734" v="51"/>
        <pc:sldMkLst>
          <pc:docMk/>
          <pc:sldMk cId="649375229" sldId="499"/>
        </pc:sldMkLst>
      </pc:sldChg>
      <pc:sldChg chg="modTransition">
        <pc:chgData name="Monica Greene" userId="580d4f7b-22ab-4bed-a08a-0b25eeeaced9" providerId="ADAL" clId="{94A5E324-0135-4FFA-9DF3-0B78822703D4}" dt="2025-01-16T18:41:51.734" v="51"/>
        <pc:sldMkLst>
          <pc:docMk/>
          <pc:sldMk cId="1336355542" sldId="500"/>
        </pc:sldMkLst>
      </pc:sldChg>
      <pc:sldChg chg="modTransition">
        <pc:chgData name="Monica Greene" userId="580d4f7b-22ab-4bed-a08a-0b25eeeaced9" providerId="ADAL" clId="{94A5E324-0135-4FFA-9DF3-0B78822703D4}" dt="2025-01-16T18:41:51.734" v="51"/>
        <pc:sldMkLst>
          <pc:docMk/>
          <pc:sldMk cId="2586971943" sldId="507"/>
        </pc:sldMkLst>
      </pc:sldChg>
      <pc:sldChg chg="modTransition">
        <pc:chgData name="Monica Greene" userId="580d4f7b-22ab-4bed-a08a-0b25eeeaced9" providerId="ADAL" clId="{94A5E324-0135-4FFA-9DF3-0B78822703D4}" dt="2025-01-16T18:41:51.734" v="51"/>
        <pc:sldMkLst>
          <pc:docMk/>
          <pc:sldMk cId="8912328" sldId="508"/>
        </pc:sldMkLst>
      </pc:sldChg>
      <pc:sldChg chg="modTransition">
        <pc:chgData name="Monica Greene" userId="580d4f7b-22ab-4bed-a08a-0b25eeeaced9" providerId="ADAL" clId="{94A5E324-0135-4FFA-9DF3-0B78822703D4}" dt="2025-01-16T18:41:51.734" v="51"/>
        <pc:sldMkLst>
          <pc:docMk/>
          <pc:sldMk cId="3482886499" sldId="509"/>
        </pc:sldMkLst>
      </pc:sldChg>
      <pc:sldChg chg="modTransition">
        <pc:chgData name="Monica Greene" userId="580d4f7b-22ab-4bed-a08a-0b25eeeaced9" providerId="ADAL" clId="{94A5E324-0135-4FFA-9DF3-0B78822703D4}" dt="2025-01-16T18:41:51.734" v="51"/>
        <pc:sldMkLst>
          <pc:docMk/>
          <pc:sldMk cId="3481333886" sldId="510"/>
        </pc:sldMkLst>
      </pc:sldChg>
      <pc:sldChg chg="modTransition">
        <pc:chgData name="Monica Greene" userId="580d4f7b-22ab-4bed-a08a-0b25eeeaced9" providerId="ADAL" clId="{94A5E324-0135-4FFA-9DF3-0B78822703D4}" dt="2025-01-16T18:41:51.734" v="51"/>
        <pc:sldMkLst>
          <pc:docMk/>
          <pc:sldMk cId="3114456802" sldId="511"/>
        </pc:sldMkLst>
      </pc:sldChg>
      <pc:sldChg chg="modTransition">
        <pc:chgData name="Monica Greene" userId="580d4f7b-22ab-4bed-a08a-0b25eeeaced9" providerId="ADAL" clId="{94A5E324-0135-4FFA-9DF3-0B78822703D4}" dt="2025-01-16T18:41:51.734" v="51"/>
        <pc:sldMkLst>
          <pc:docMk/>
          <pc:sldMk cId="2812468163" sldId="512"/>
        </pc:sldMkLst>
      </pc:sldChg>
      <pc:sldChg chg="modTransition">
        <pc:chgData name="Monica Greene" userId="580d4f7b-22ab-4bed-a08a-0b25eeeaced9" providerId="ADAL" clId="{94A5E324-0135-4FFA-9DF3-0B78822703D4}" dt="2025-01-16T18:41:51.734" v="51"/>
        <pc:sldMkLst>
          <pc:docMk/>
          <pc:sldMk cId="3641008208" sldId="513"/>
        </pc:sldMkLst>
      </pc:sldChg>
      <pc:sldChg chg="modTransition">
        <pc:chgData name="Monica Greene" userId="580d4f7b-22ab-4bed-a08a-0b25eeeaced9" providerId="ADAL" clId="{94A5E324-0135-4FFA-9DF3-0B78822703D4}" dt="2025-01-16T18:41:51.734" v="51"/>
        <pc:sldMkLst>
          <pc:docMk/>
          <pc:sldMk cId="4248540170" sldId="514"/>
        </pc:sldMkLst>
      </pc:sldChg>
      <pc:sldChg chg="modTransition">
        <pc:chgData name="Monica Greene" userId="580d4f7b-22ab-4bed-a08a-0b25eeeaced9" providerId="ADAL" clId="{94A5E324-0135-4FFA-9DF3-0B78822703D4}" dt="2025-01-16T18:41:51.734" v="51"/>
        <pc:sldMkLst>
          <pc:docMk/>
          <pc:sldMk cId="3038716360" sldId="515"/>
        </pc:sldMkLst>
      </pc:sldChg>
      <pc:sldChg chg="modTransition">
        <pc:chgData name="Monica Greene" userId="580d4f7b-22ab-4bed-a08a-0b25eeeaced9" providerId="ADAL" clId="{94A5E324-0135-4FFA-9DF3-0B78822703D4}" dt="2025-01-16T18:41:51.734" v="51"/>
        <pc:sldMkLst>
          <pc:docMk/>
          <pc:sldMk cId="235773602" sldId="533"/>
        </pc:sldMkLst>
      </pc:sldChg>
      <pc:sldChg chg="modTransition">
        <pc:chgData name="Monica Greene" userId="580d4f7b-22ab-4bed-a08a-0b25eeeaced9" providerId="ADAL" clId="{94A5E324-0135-4FFA-9DF3-0B78822703D4}" dt="2025-01-16T18:41:51.734" v="51"/>
        <pc:sldMkLst>
          <pc:docMk/>
          <pc:sldMk cId="4327622" sldId="574"/>
        </pc:sldMkLst>
      </pc:sldChg>
      <pc:sldChg chg="modTransition">
        <pc:chgData name="Monica Greene" userId="580d4f7b-22ab-4bed-a08a-0b25eeeaced9" providerId="ADAL" clId="{94A5E324-0135-4FFA-9DF3-0B78822703D4}" dt="2025-01-16T18:41:51.734" v="51"/>
        <pc:sldMkLst>
          <pc:docMk/>
          <pc:sldMk cId="4269049790" sldId="580"/>
        </pc:sldMkLst>
      </pc:sldChg>
      <pc:sldChg chg="del">
        <pc:chgData name="Monica Greene" userId="580d4f7b-22ab-4bed-a08a-0b25eeeaced9" providerId="ADAL" clId="{94A5E324-0135-4FFA-9DF3-0B78822703D4}" dt="2025-01-16T18:37:16.310" v="11" actId="47"/>
        <pc:sldMkLst>
          <pc:docMk/>
          <pc:sldMk cId="2487092500" sldId="595"/>
        </pc:sldMkLst>
      </pc:sldChg>
      <pc:sldChg chg="add modTransition">
        <pc:chgData name="Monica Greene" userId="580d4f7b-22ab-4bed-a08a-0b25eeeaced9" providerId="ADAL" clId="{94A5E324-0135-4FFA-9DF3-0B78822703D4}" dt="2025-01-16T18:41:51.734" v="51"/>
        <pc:sldMkLst>
          <pc:docMk/>
          <pc:sldMk cId="2541921557" sldId="596"/>
        </pc:sldMkLst>
      </pc:sldChg>
      <pc:sldChg chg="del">
        <pc:chgData name="Monica Greene" userId="580d4f7b-22ab-4bed-a08a-0b25eeeaced9" providerId="ADAL" clId="{94A5E324-0135-4FFA-9DF3-0B78822703D4}" dt="2025-01-16T18:37:38.638" v="36" actId="47"/>
        <pc:sldMkLst>
          <pc:docMk/>
          <pc:sldMk cId="3326143518" sldId="606"/>
        </pc:sldMkLst>
      </pc:sldChg>
      <pc:sldChg chg="add modTransition">
        <pc:chgData name="Monica Greene" userId="580d4f7b-22ab-4bed-a08a-0b25eeeaced9" providerId="ADAL" clId="{94A5E324-0135-4FFA-9DF3-0B78822703D4}" dt="2025-01-16T18:41:51.734" v="51"/>
        <pc:sldMkLst>
          <pc:docMk/>
          <pc:sldMk cId="1798662927" sldId="607"/>
        </pc:sldMkLst>
      </pc:sldChg>
      <pc:sldChg chg="modTransition">
        <pc:chgData name="Monica Greene" userId="580d4f7b-22ab-4bed-a08a-0b25eeeaced9" providerId="ADAL" clId="{94A5E324-0135-4FFA-9DF3-0B78822703D4}" dt="2025-01-16T18:41:51.734" v="51"/>
        <pc:sldMkLst>
          <pc:docMk/>
          <pc:sldMk cId="3216706227" sldId="615"/>
        </pc:sldMkLst>
      </pc:sldChg>
      <pc:sldChg chg="modTransition">
        <pc:chgData name="Monica Greene" userId="580d4f7b-22ab-4bed-a08a-0b25eeeaced9" providerId="ADAL" clId="{94A5E324-0135-4FFA-9DF3-0B78822703D4}" dt="2025-01-16T18:41:51.734" v="51"/>
        <pc:sldMkLst>
          <pc:docMk/>
          <pc:sldMk cId="1858514058" sldId="616"/>
        </pc:sldMkLst>
      </pc:sldChg>
      <pc:sldChg chg="modTransition">
        <pc:chgData name="Monica Greene" userId="580d4f7b-22ab-4bed-a08a-0b25eeeaced9" providerId="ADAL" clId="{94A5E324-0135-4FFA-9DF3-0B78822703D4}" dt="2025-01-16T18:41:51.734" v="51"/>
        <pc:sldMkLst>
          <pc:docMk/>
          <pc:sldMk cId="3473413059" sldId="630"/>
        </pc:sldMkLst>
      </pc:sldChg>
      <pc:sldChg chg="modTransition">
        <pc:chgData name="Monica Greene" userId="580d4f7b-22ab-4bed-a08a-0b25eeeaced9" providerId="ADAL" clId="{94A5E324-0135-4FFA-9DF3-0B78822703D4}" dt="2025-01-16T18:41:51.734" v="51"/>
        <pc:sldMkLst>
          <pc:docMk/>
          <pc:sldMk cId="1786468505" sldId="631"/>
        </pc:sldMkLst>
      </pc:sldChg>
      <pc:sldChg chg="modTransition">
        <pc:chgData name="Monica Greene" userId="580d4f7b-22ab-4bed-a08a-0b25eeeaced9" providerId="ADAL" clId="{94A5E324-0135-4FFA-9DF3-0B78822703D4}" dt="2025-01-16T18:41:51.734" v="51"/>
        <pc:sldMkLst>
          <pc:docMk/>
          <pc:sldMk cId="2821319874" sldId="633"/>
        </pc:sldMkLst>
      </pc:sldChg>
      <pc:sldChg chg="del modTransition">
        <pc:chgData name="Monica Greene" userId="580d4f7b-22ab-4bed-a08a-0b25eeeaced9" providerId="ADAL" clId="{94A5E324-0135-4FFA-9DF3-0B78822703D4}" dt="2025-01-16T18:42:23.837" v="54" actId="47"/>
        <pc:sldMkLst>
          <pc:docMk/>
          <pc:sldMk cId="4266558494" sldId="634"/>
        </pc:sldMkLst>
      </pc:sldChg>
      <pc:sldChg chg="modTransition">
        <pc:chgData name="Monica Greene" userId="580d4f7b-22ab-4bed-a08a-0b25eeeaced9" providerId="ADAL" clId="{94A5E324-0135-4FFA-9DF3-0B78822703D4}" dt="2025-01-16T18:41:51.734" v="51"/>
        <pc:sldMkLst>
          <pc:docMk/>
          <pc:sldMk cId="1519410222" sldId="635"/>
        </pc:sldMkLst>
      </pc:sldChg>
      <pc:sldChg chg="addSp delSp mod ord modTransition">
        <pc:chgData name="Monica Greene" userId="580d4f7b-22ab-4bed-a08a-0b25eeeaced9" providerId="ADAL" clId="{94A5E324-0135-4FFA-9DF3-0B78822703D4}" dt="2025-01-16T18:42:22.046" v="53"/>
        <pc:sldMkLst>
          <pc:docMk/>
          <pc:sldMk cId="2796462701" sldId="636"/>
        </pc:sldMkLst>
        <pc:picChg chg="add">
          <ac:chgData name="Monica Greene" userId="580d4f7b-22ab-4bed-a08a-0b25eeeaced9" providerId="ADAL" clId="{94A5E324-0135-4FFA-9DF3-0B78822703D4}" dt="2025-01-16T18:33:29.335" v="3"/>
          <ac:picMkLst>
            <pc:docMk/>
            <pc:sldMk cId="2796462701" sldId="636"/>
            <ac:picMk id="3" creationId="{1206A6B8-A61A-FF7F-642E-3ED81053E011}"/>
          </ac:picMkLst>
        </pc:picChg>
      </pc:sldChg>
      <pc:sldChg chg="modTransition">
        <pc:chgData name="Monica Greene" userId="580d4f7b-22ab-4bed-a08a-0b25eeeaced9" providerId="ADAL" clId="{94A5E324-0135-4FFA-9DF3-0B78822703D4}" dt="2025-01-16T18:41:51.734" v="51"/>
        <pc:sldMkLst>
          <pc:docMk/>
          <pc:sldMk cId="2500161710" sldId="637"/>
        </pc:sldMkLst>
      </pc:sldChg>
      <pc:sldChg chg="modTransition">
        <pc:chgData name="Monica Greene" userId="580d4f7b-22ab-4bed-a08a-0b25eeeaced9" providerId="ADAL" clId="{94A5E324-0135-4FFA-9DF3-0B78822703D4}" dt="2025-01-16T18:41:51.734" v="51"/>
        <pc:sldMkLst>
          <pc:docMk/>
          <pc:sldMk cId="1594217675" sldId="638"/>
        </pc:sldMkLst>
      </pc:sldChg>
      <pc:sldChg chg="ord modTransition">
        <pc:chgData name="Monica Greene" userId="580d4f7b-22ab-4bed-a08a-0b25eeeaced9" providerId="ADAL" clId="{94A5E324-0135-4FFA-9DF3-0B78822703D4}" dt="2025-01-16T18:42:47.423" v="58"/>
        <pc:sldMkLst>
          <pc:docMk/>
          <pc:sldMk cId="4117027834" sldId="642"/>
        </pc:sldMkLst>
      </pc:sldChg>
      <pc:sldChg chg="ord modTransition">
        <pc:chgData name="Monica Greene" userId="580d4f7b-22ab-4bed-a08a-0b25eeeaced9" providerId="ADAL" clId="{94A5E324-0135-4FFA-9DF3-0B78822703D4}" dt="2025-01-16T18:42:44.380" v="56"/>
        <pc:sldMkLst>
          <pc:docMk/>
          <pc:sldMk cId="3775266210" sldId="643"/>
        </pc:sldMkLst>
      </pc:sldChg>
      <pc:sldChg chg="addSp new ord modTransition setBg">
        <pc:chgData name="Monica Greene" userId="580d4f7b-22ab-4bed-a08a-0b25eeeaced9" providerId="ADAL" clId="{94A5E324-0135-4FFA-9DF3-0B78822703D4}" dt="2025-01-16T18:42:57.194" v="60"/>
        <pc:sldMkLst>
          <pc:docMk/>
          <pc:sldMk cId="1357036035" sldId="644"/>
        </pc:sldMkLst>
      </pc:sldChg>
      <pc:sldChg chg="add del modTransition">
        <pc:chgData name="Monica Greene" userId="580d4f7b-22ab-4bed-a08a-0b25eeeaced9" providerId="ADAL" clId="{94A5E324-0135-4FFA-9DF3-0B78822703D4}" dt="2025-01-16T18:28:24.358" v="1"/>
        <pc:sldMkLst>
          <pc:docMk/>
          <pc:sldMk cId="1610438144" sldId="644"/>
        </pc:sldMkLst>
      </pc:sldChg>
      <pc:sldMasterChg chg="modTransition modSldLayout">
        <pc:chgData name="Monica Greene" userId="580d4f7b-22ab-4bed-a08a-0b25eeeaced9" providerId="ADAL" clId="{94A5E324-0135-4FFA-9DF3-0B78822703D4}" dt="2025-01-16T18:41:51.734" v="51"/>
        <pc:sldMasterMkLst>
          <pc:docMk/>
          <pc:sldMasterMk cId="3526763332" sldId="2147483660"/>
        </pc:sldMasterMkLst>
        <pc:sldLayoutChg chg="modTransition">
          <pc:chgData name="Monica Greene" userId="580d4f7b-22ab-4bed-a08a-0b25eeeaced9" providerId="ADAL" clId="{94A5E324-0135-4FFA-9DF3-0B78822703D4}" dt="2025-01-16T18:41:51.734" v="51"/>
          <pc:sldLayoutMkLst>
            <pc:docMk/>
            <pc:sldMasterMk cId="3526763332" sldId="2147483660"/>
            <pc:sldLayoutMk cId="1464526068" sldId="2147483661"/>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628702076" sldId="2147483662"/>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3143070034" sldId="2147483663"/>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352596931" sldId="2147483664"/>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2860684321" sldId="2147483665"/>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1042939851" sldId="2147483666"/>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2172179838" sldId="2147483667"/>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400252706" sldId="2147483668"/>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3574256230" sldId="2147483669"/>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728997452" sldId="2147483670"/>
          </pc:sldLayoutMkLst>
        </pc:sldLayoutChg>
        <pc:sldLayoutChg chg="modTransition">
          <pc:chgData name="Monica Greene" userId="580d4f7b-22ab-4bed-a08a-0b25eeeaced9" providerId="ADAL" clId="{94A5E324-0135-4FFA-9DF3-0B78822703D4}" dt="2025-01-16T18:41:51.734" v="5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4A5E324-0135-4FFA-9DF3-0B78822703D4}" dt="2025-01-16T18:41:51.734" v="51"/>
        <pc:sldMasterMkLst>
          <pc:docMk/>
          <pc:sldMasterMk cId="3374770223" sldId="2147483672"/>
        </pc:sldMasterMkLst>
        <pc:sldLayoutChg chg="modTransition">
          <pc:chgData name="Monica Greene" userId="580d4f7b-22ab-4bed-a08a-0b25eeeaced9" providerId="ADAL" clId="{94A5E324-0135-4FFA-9DF3-0B78822703D4}" dt="2025-01-16T18:41:51.734" v="51"/>
          <pc:sldLayoutMkLst>
            <pc:docMk/>
            <pc:sldMasterMk cId="3374770223" sldId="2147483672"/>
            <pc:sldLayoutMk cId="4098348545" sldId="2147483673"/>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2485856770" sldId="2147483674"/>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504524447" sldId="2147483675"/>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2794038380" sldId="2147483676"/>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4126134968" sldId="2147483677"/>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2924291397" sldId="2147483678"/>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3944149845" sldId="2147483679"/>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907735596" sldId="2147483680"/>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944764727" sldId="2147483681"/>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1593302510" sldId="2147483682"/>
          </pc:sldLayoutMkLst>
        </pc:sldLayoutChg>
        <pc:sldLayoutChg chg="modTransition">
          <pc:chgData name="Monica Greene" userId="580d4f7b-22ab-4bed-a08a-0b25eeeaced9" providerId="ADAL" clId="{94A5E324-0135-4FFA-9DF3-0B78822703D4}" dt="2025-01-16T18:41:51.734" v="51"/>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D57448C7-F57B-416F-824B-BA4B85285378}"/>
    <pc:docChg chg="addSld delSld modSld sldOrd">
      <pc:chgData name="Monica Greene" userId="580d4f7b-22ab-4bed-a08a-0b25eeeaced9" providerId="ADAL" clId="{D57448C7-F57B-416F-824B-BA4B85285378}" dt="2023-12-14T20:19:16.158" v="154"/>
      <pc:docMkLst>
        <pc:docMk/>
      </pc:docMkLst>
      <pc:sldChg chg="del">
        <pc:chgData name="Monica Greene" userId="580d4f7b-22ab-4bed-a08a-0b25eeeaced9" providerId="ADAL" clId="{D57448C7-F57B-416F-824B-BA4B85285378}" dt="2023-12-14T20:15:27.070" v="17" actId="47"/>
        <pc:sldMkLst>
          <pc:docMk/>
          <pc:sldMk cId="1647204645" sldId="268"/>
        </pc:sldMkLst>
      </pc:sldChg>
      <pc:sldChg chg="add modTransition">
        <pc:chgData name="Monica Greene" userId="580d4f7b-22ab-4bed-a08a-0b25eeeaced9" providerId="ADAL" clId="{D57448C7-F57B-416F-824B-BA4B85285378}" dt="2023-12-14T19:55:00.889" v="1"/>
        <pc:sldMkLst>
          <pc:docMk/>
          <pc:sldMk cId="4192627259" sldId="269"/>
        </pc:sldMkLst>
      </pc:sldChg>
      <pc:sldChg chg="del">
        <pc:chgData name="Monica Greene" userId="580d4f7b-22ab-4bed-a08a-0b25eeeaced9" providerId="ADAL" clId="{D57448C7-F57B-416F-824B-BA4B85285378}" dt="2023-12-14T20:19:11.904" v="152" actId="47"/>
        <pc:sldMkLst>
          <pc:docMk/>
          <pc:sldMk cId="2260611952" sldId="279"/>
        </pc:sldMkLst>
      </pc:sldChg>
      <pc:sldChg chg="add modTransition setBg">
        <pc:chgData name="Monica Greene" userId="580d4f7b-22ab-4bed-a08a-0b25eeeaced9" providerId="ADAL" clId="{D57448C7-F57B-416F-824B-BA4B85285378}" dt="2023-12-14T20:00:25.748" v="2"/>
        <pc:sldMkLst>
          <pc:docMk/>
          <pc:sldMk cId="745215188" sldId="283"/>
        </pc:sldMkLst>
      </pc:sldChg>
      <pc:sldChg chg="modSp add mod ord modTransition">
        <pc:chgData name="Monica Greene" userId="580d4f7b-22ab-4bed-a08a-0b25eeeaced9" providerId="ADAL" clId="{D57448C7-F57B-416F-824B-BA4B85285378}" dt="2023-12-14T20:19:16.158" v="154"/>
        <pc:sldMkLst>
          <pc:docMk/>
          <pc:sldMk cId="493237211" sldId="284"/>
        </pc:sldMkLst>
      </pc:sldChg>
      <pc:sldChg chg="del">
        <pc:chgData name="Monica Greene" userId="580d4f7b-22ab-4bed-a08a-0b25eeeaced9" providerId="ADAL" clId="{D57448C7-F57B-416F-824B-BA4B85285378}" dt="2023-12-14T20:15:19.755" v="15" actId="47"/>
        <pc:sldMkLst>
          <pc:docMk/>
          <pc:sldMk cId="1457229305" sldId="354"/>
        </pc:sldMkLst>
      </pc:sldChg>
      <pc:sldChg chg="del">
        <pc:chgData name="Monica Greene" userId="580d4f7b-22ab-4bed-a08a-0b25eeeaced9" providerId="ADAL" clId="{D57448C7-F57B-416F-824B-BA4B85285378}" dt="2023-12-14T20:15:20.942" v="16" actId="47"/>
        <pc:sldMkLst>
          <pc:docMk/>
          <pc:sldMk cId="2058713369" sldId="355"/>
        </pc:sldMkLst>
      </pc:sldChg>
      <pc:sldChg chg="add">
        <pc:chgData name="Monica Greene" userId="580d4f7b-22ab-4bed-a08a-0b25eeeaced9" providerId="ADAL" clId="{D57448C7-F57B-416F-824B-BA4B85285378}" dt="2023-12-14T19:54:36.217" v="0"/>
        <pc:sldMkLst>
          <pc:docMk/>
          <pc:sldMk cId="3167851379" sldId="357"/>
        </pc:sldMkLst>
      </pc:sldChg>
      <pc:sldChg chg="add">
        <pc:chgData name="Monica Greene" userId="580d4f7b-22ab-4bed-a08a-0b25eeeaced9" providerId="ADAL" clId="{D57448C7-F57B-416F-824B-BA4B85285378}" dt="2023-12-14T19:54:36.217" v="0"/>
        <pc:sldMkLst>
          <pc:docMk/>
          <pc:sldMk cId="2756471639" sldId="358"/>
        </pc:sldMkLst>
      </pc:sldChg>
      <pc:sldChg chg="add">
        <pc:chgData name="Monica Greene" userId="580d4f7b-22ab-4bed-a08a-0b25eeeaced9" providerId="ADAL" clId="{D57448C7-F57B-416F-824B-BA4B85285378}" dt="2023-12-14T19:54:36.217" v="0"/>
        <pc:sldMkLst>
          <pc:docMk/>
          <pc:sldMk cId="2674481867" sldId="391"/>
        </pc:sldMkLst>
      </pc:sldChg>
      <pc:sldChg chg="del">
        <pc:chgData name="Monica Greene" userId="580d4f7b-22ab-4bed-a08a-0b25eeeaced9" providerId="ADAL" clId="{D57448C7-F57B-416F-824B-BA4B85285378}" dt="2023-12-14T20:14:44.828" v="8" actId="47"/>
        <pc:sldMkLst>
          <pc:docMk/>
          <pc:sldMk cId="3350512804" sldId="488"/>
        </pc:sldMkLst>
      </pc:sldChg>
      <pc:sldChg chg="del">
        <pc:chgData name="Monica Greene" userId="580d4f7b-22ab-4bed-a08a-0b25eeeaced9" providerId="ADAL" clId="{D57448C7-F57B-416F-824B-BA4B85285378}" dt="2023-12-14T20:12:49.851" v="6" actId="47"/>
        <pc:sldMkLst>
          <pc:docMk/>
          <pc:sldMk cId="3925100496" sldId="490"/>
        </pc:sldMkLst>
      </pc:sldChg>
      <pc:sldChg chg="add setBg">
        <pc:chgData name="Monica Greene" userId="580d4f7b-22ab-4bed-a08a-0b25eeeaced9" providerId="ADAL" clId="{D57448C7-F57B-416F-824B-BA4B85285378}" dt="2023-12-14T20:14:39.739" v="7"/>
        <pc:sldMkLst>
          <pc:docMk/>
          <pc:sldMk cId="3430446929" sldId="491"/>
        </pc:sldMkLst>
      </pc:sldChg>
      <pc:sldChg chg="ord">
        <pc:chgData name="Monica Greene" userId="580d4f7b-22ab-4bed-a08a-0b25eeeaced9" providerId="ADAL" clId="{D57448C7-F57B-416F-824B-BA4B85285378}" dt="2023-12-14T20:14:52.175" v="10"/>
        <pc:sldMkLst>
          <pc:docMk/>
          <pc:sldMk cId="1541451115" sldId="538"/>
        </pc:sldMkLst>
      </pc:sldChg>
      <pc:sldChg chg="del">
        <pc:chgData name="Monica Greene" userId="580d4f7b-22ab-4bed-a08a-0b25eeeaced9" providerId="ADAL" clId="{D57448C7-F57B-416F-824B-BA4B85285378}" dt="2023-12-14T20:15:06.165" v="14" actId="47"/>
        <pc:sldMkLst>
          <pc:docMk/>
          <pc:sldMk cId="141249273" sldId="543"/>
        </pc:sldMkLst>
      </pc:sldChg>
      <pc:sldChg chg="ord">
        <pc:chgData name="Monica Greene" userId="580d4f7b-22ab-4bed-a08a-0b25eeeaced9" providerId="ADAL" clId="{D57448C7-F57B-416F-824B-BA4B85285378}" dt="2023-12-14T20:14:59.924" v="12"/>
        <pc:sldMkLst>
          <pc:docMk/>
          <pc:sldMk cId="2241777884" sldId="544"/>
        </pc:sldMkLst>
      </pc:sldChg>
      <pc:sldChg chg="del">
        <pc:chgData name="Monica Greene" userId="580d4f7b-22ab-4bed-a08a-0b25eeeaced9" providerId="ADAL" clId="{D57448C7-F57B-416F-824B-BA4B85285378}" dt="2023-12-14T20:12:45.972" v="4" actId="47"/>
        <pc:sldMkLst>
          <pc:docMk/>
          <pc:sldMk cId="1615269153" sldId="545"/>
        </pc:sldMkLst>
      </pc:sldChg>
      <pc:sldChg chg="del">
        <pc:chgData name="Monica Greene" userId="580d4f7b-22ab-4bed-a08a-0b25eeeaced9" providerId="ADAL" clId="{D57448C7-F57B-416F-824B-BA4B85285378}" dt="2023-12-14T20:12:47.292" v="5" actId="47"/>
        <pc:sldMkLst>
          <pc:docMk/>
          <pc:sldMk cId="3201772412" sldId="547"/>
        </pc:sldMkLst>
      </pc:sldChg>
      <pc:sldChg chg="del">
        <pc:chgData name="Monica Greene" userId="580d4f7b-22ab-4bed-a08a-0b25eeeaced9" providerId="ADAL" clId="{D57448C7-F57B-416F-824B-BA4B85285378}" dt="2023-12-14T20:15:02.450" v="13" actId="47"/>
        <pc:sldMkLst>
          <pc:docMk/>
          <pc:sldMk cId="3650260756" sldId="548"/>
        </pc:sldMkLst>
      </pc:sldChg>
    </pc:docChg>
  </pc:docChgLst>
  <pc:docChgLst>
    <pc:chgData name="Monica Greene" userId="580d4f7b-22ab-4bed-a08a-0b25eeeaced9" providerId="ADAL" clId="{5F012336-1685-4CD1-91F2-B61C48C14639}"/>
    <pc:docChg chg="custSel addSld delSld modSld sldOrd modMainMaster">
      <pc:chgData name="Monica Greene" userId="580d4f7b-22ab-4bed-a08a-0b25eeeaced9" providerId="ADAL" clId="{5F012336-1685-4CD1-91F2-B61C48C14639}" dt="2023-03-02T18:11:29.446" v="15"/>
      <pc:docMkLst>
        <pc:docMk/>
      </pc:docMkLst>
      <pc:sldChg chg="modTransition">
        <pc:chgData name="Monica Greene" userId="580d4f7b-22ab-4bed-a08a-0b25eeeaced9" providerId="ADAL" clId="{5F012336-1685-4CD1-91F2-B61C48C14639}" dt="2023-03-02T18:11:29.446" v="15"/>
        <pc:sldMkLst>
          <pc:docMk/>
          <pc:sldMk cId="2190442017" sldId="261"/>
        </pc:sldMkLst>
      </pc:sldChg>
      <pc:sldChg chg="del">
        <pc:chgData name="Monica Greene" userId="580d4f7b-22ab-4bed-a08a-0b25eeeaced9" providerId="ADAL" clId="{5F012336-1685-4CD1-91F2-B61C48C14639}" dt="2023-03-02T18:09:28.206" v="11" actId="47"/>
        <pc:sldMkLst>
          <pc:docMk/>
          <pc:sldMk cId="1084565861" sldId="265"/>
        </pc:sldMkLst>
      </pc:sldChg>
      <pc:sldChg chg="add modTransition">
        <pc:chgData name="Monica Greene" userId="580d4f7b-22ab-4bed-a08a-0b25eeeaced9" providerId="ADAL" clId="{5F012336-1685-4CD1-91F2-B61C48C14639}" dt="2023-03-02T18:11:29.446" v="15"/>
        <pc:sldMkLst>
          <pc:docMk/>
          <pc:sldMk cId="1915979313" sldId="266"/>
        </pc:sldMkLst>
      </pc:sldChg>
      <pc:sldChg chg="modTransition">
        <pc:chgData name="Monica Greene" userId="580d4f7b-22ab-4bed-a08a-0b25eeeaced9" providerId="ADAL" clId="{5F012336-1685-4CD1-91F2-B61C48C14639}" dt="2023-03-02T18:11:29.446" v="15"/>
        <pc:sldMkLst>
          <pc:docMk/>
          <pc:sldMk cId="3659356631" sldId="268"/>
        </pc:sldMkLst>
      </pc:sldChg>
      <pc:sldChg chg="modTransition">
        <pc:chgData name="Monica Greene" userId="580d4f7b-22ab-4bed-a08a-0b25eeeaced9" providerId="ADAL" clId="{5F012336-1685-4CD1-91F2-B61C48C14639}" dt="2023-03-02T18:11:29.446" v="15"/>
        <pc:sldMkLst>
          <pc:docMk/>
          <pc:sldMk cId="3556785324" sldId="269"/>
        </pc:sldMkLst>
      </pc:sldChg>
      <pc:sldChg chg="modTransition">
        <pc:chgData name="Monica Greene" userId="580d4f7b-22ab-4bed-a08a-0b25eeeaced9" providerId="ADAL" clId="{5F012336-1685-4CD1-91F2-B61C48C14639}" dt="2023-03-02T18:11:29.446" v="15"/>
        <pc:sldMkLst>
          <pc:docMk/>
          <pc:sldMk cId="0" sldId="270"/>
        </pc:sldMkLst>
      </pc:sldChg>
      <pc:sldChg chg="modTransition">
        <pc:chgData name="Monica Greene" userId="580d4f7b-22ab-4bed-a08a-0b25eeeaced9" providerId="ADAL" clId="{5F012336-1685-4CD1-91F2-B61C48C14639}" dt="2023-03-02T18:11:29.446" v="15"/>
        <pc:sldMkLst>
          <pc:docMk/>
          <pc:sldMk cId="3196746956" sldId="271"/>
        </pc:sldMkLst>
      </pc:sldChg>
      <pc:sldChg chg="modTransition">
        <pc:chgData name="Monica Greene" userId="580d4f7b-22ab-4bed-a08a-0b25eeeaced9" providerId="ADAL" clId="{5F012336-1685-4CD1-91F2-B61C48C14639}" dt="2023-03-02T18:11:29.446" v="15"/>
        <pc:sldMkLst>
          <pc:docMk/>
          <pc:sldMk cId="2255215954" sldId="272"/>
        </pc:sldMkLst>
      </pc:sldChg>
      <pc:sldChg chg="modTransition">
        <pc:chgData name="Monica Greene" userId="580d4f7b-22ab-4bed-a08a-0b25eeeaced9" providerId="ADAL" clId="{5F012336-1685-4CD1-91F2-B61C48C14639}" dt="2023-03-02T18:11:29.446" v="15"/>
        <pc:sldMkLst>
          <pc:docMk/>
          <pc:sldMk cId="1039155707" sldId="273"/>
        </pc:sldMkLst>
      </pc:sldChg>
      <pc:sldChg chg="modTransition">
        <pc:chgData name="Monica Greene" userId="580d4f7b-22ab-4bed-a08a-0b25eeeaced9" providerId="ADAL" clId="{5F012336-1685-4CD1-91F2-B61C48C14639}" dt="2023-03-02T18:11:29.446" v="15"/>
        <pc:sldMkLst>
          <pc:docMk/>
          <pc:sldMk cId="3386045009" sldId="312"/>
        </pc:sldMkLst>
      </pc:sldChg>
      <pc:sldChg chg="modTransition">
        <pc:chgData name="Monica Greene" userId="580d4f7b-22ab-4bed-a08a-0b25eeeaced9" providerId="ADAL" clId="{5F012336-1685-4CD1-91F2-B61C48C14639}" dt="2023-03-02T18:11:29.446" v="15"/>
        <pc:sldMkLst>
          <pc:docMk/>
          <pc:sldMk cId="665771513" sldId="314"/>
        </pc:sldMkLst>
      </pc:sldChg>
      <pc:sldChg chg="modTransition">
        <pc:chgData name="Monica Greene" userId="580d4f7b-22ab-4bed-a08a-0b25eeeaced9" providerId="ADAL" clId="{5F012336-1685-4CD1-91F2-B61C48C14639}" dt="2023-03-02T18:11:29.446" v="15"/>
        <pc:sldMkLst>
          <pc:docMk/>
          <pc:sldMk cId="3472775792" sldId="316"/>
        </pc:sldMkLst>
      </pc:sldChg>
      <pc:sldChg chg="modTransition">
        <pc:chgData name="Monica Greene" userId="580d4f7b-22ab-4bed-a08a-0b25eeeaced9" providerId="ADAL" clId="{5F012336-1685-4CD1-91F2-B61C48C14639}" dt="2023-03-02T18:11:29.446" v="15"/>
        <pc:sldMkLst>
          <pc:docMk/>
          <pc:sldMk cId="3460198801" sldId="322"/>
        </pc:sldMkLst>
      </pc:sldChg>
      <pc:sldChg chg="modTransition">
        <pc:chgData name="Monica Greene" userId="580d4f7b-22ab-4bed-a08a-0b25eeeaced9" providerId="ADAL" clId="{5F012336-1685-4CD1-91F2-B61C48C14639}" dt="2023-03-02T18:11:29.446" v="15"/>
        <pc:sldMkLst>
          <pc:docMk/>
          <pc:sldMk cId="4132302472" sldId="351"/>
        </pc:sldMkLst>
      </pc:sldChg>
      <pc:sldChg chg="modTransition">
        <pc:chgData name="Monica Greene" userId="580d4f7b-22ab-4bed-a08a-0b25eeeaced9" providerId="ADAL" clId="{5F012336-1685-4CD1-91F2-B61C48C14639}" dt="2023-03-02T18:11:29.446" v="15"/>
        <pc:sldMkLst>
          <pc:docMk/>
          <pc:sldMk cId="2799754438" sldId="352"/>
        </pc:sldMkLst>
      </pc:sldChg>
      <pc:sldChg chg="modTransition">
        <pc:chgData name="Monica Greene" userId="580d4f7b-22ab-4bed-a08a-0b25eeeaced9" providerId="ADAL" clId="{5F012336-1685-4CD1-91F2-B61C48C14639}" dt="2023-03-02T18:11:29.446" v="15"/>
        <pc:sldMkLst>
          <pc:docMk/>
          <pc:sldMk cId="2713357453" sldId="399"/>
        </pc:sldMkLst>
      </pc:sldChg>
      <pc:sldChg chg="modTransition">
        <pc:chgData name="Monica Greene" userId="580d4f7b-22ab-4bed-a08a-0b25eeeaced9" providerId="ADAL" clId="{5F012336-1685-4CD1-91F2-B61C48C14639}" dt="2023-03-02T18:11:29.446" v="15"/>
        <pc:sldMkLst>
          <pc:docMk/>
          <pc:sldMk cId="1505584566" sldId="407"/>
        </pc:sldMkLst>
      </pc:sldChg>
      <pc:sldChg chg="modTransition">
        <pc:chgData name="Monica Greene" userId="580d4f7b-22ab-4bed-a08a-0b25eeeaced9" providerId="ADAL" clId="{5F012336-1685-4CD1-91F2-B61C48C14639}" dt="2023-03-02T18:11:29.446" v="15"/>
        <pc:sldMkLst>
          <pc:docMk/>
          <pc:sldMk cId="834616306" sldId="408"/>
        </pc:sldMkLst>
      </pc:sldChg>
      <pc:sldChg chg="modTransition">
        <pc:chgData name="Monica Greene" userId="580d4f7b-22ab-4bed-a08a-0b25eeeaced9" providerId="ADAL" clId="{5F012336-1685-4CD1-91F2-B61C48C14639}" dt="2023-03-02T18:11:29.446" v="15"/>
        <pc:sldMkLst>
          <pc:docMk/>
          <pc:sldMk cId="3534774072" sldId="409"/>
        </pc:sldMkLst>
      </pc:sldChg>
      <pc:sldChg chg="modTransition">
        <pc:chgData name="Monica Greene" userId="580d4f7b-22ab-4bed-a08a-0b25eeeaced9" providerId="ADAL" clId="{5F012336-1685-4CD1-91F2-B61C48C14639}" dt="2023-03-02T18:11:29.446" v="15"/>
        <pc:sldMkLst>
          <pc:docMk/>
          <pc:sldMk cId="766388387" sldId="411"/>
        </pc:sldMkLst>
      </pc:sldChg>
      <pc:sldChg chg="addSp delSp modSp mod modTransition">
        <pc:chgData name="Monica Greene" userId="580d4f7b-22ab-4bed-a08a-0b25eeeaced9" providerId="ADAL" clId="{5F012336-1685-4CD1-91F2-B61C48C14639}" dt="2023-03-02T18:11:29.446" v="15"/>
        <pc:sldMkLst>
          <pc:docMk/>
          <pc:sldMk cId="1227540435" sldId="412"/>
        </pc:sldMkLst>
      </pc:sldChg>
      <pc:sldChg chg="del">
        <pc:chgData name="Monica Greene" userId="580d4f7b-22ab-4bed-a08a-0b25eeeaced9" providerId="ADAL" clId="{5F012336-1685-4CD1-91F2-B61C48C14639}" dt="2023-03-02T18:09:21.411" v="10" actId="47"/>
        <pc:sldMkLst>
          <pc:docMk/>
          <pc:sldMk cId="129777373" sldId="413"/>
        </pc:sldMkLst>
      </pc:sldChg>
      <pc:sldChg chg="ord modTransition">
        <pc:chgData name="Monica Greene" userId="580d4f7b-22ab-4bed-a08a-0b25eeeaced9" providerId="ADAL" clId="{5F012336-1685-4CD1-91F2-B61C48C14639}" dt="2023-03-02T18:11:29.446" v="15"/>
        <pc:sldMkLst>
          <pc:docMk/>
          <pc:sldMk cId="3679802233" sldId="414"/>
        </pc:sldMkLst>
      </pc:sldChg>
      <pc:sldChg chg="add modTransition">
        <pc:chgData name="Monica Greene" userId="580d4f7b-22ab-4bed-a08a-0b25eeeaced9" providerId="ADAL" clId="{5F012336-1685-4CD1-91F2-B61C48C14639}" dt="2023-03-02T18:11:29.446" v="15"/>
        <pc:sldMkLst>
          <pc:docMk/>
          <pc:sldMk cId="0" sldId="415"/>
        </pc:sldMkLst>
      </pc:sldChg>
      <pc:sldChg chg="new del">
        <pc:chgData name="Monica Greene" userId="580d4f7b-22ab-4bed-a08a-0b25eeeaced9" providerId="ADAL" clId="{5F012336-1685-4CD1-91F2-B61C48C14639}" dt="2023-03-02T18:08:17.643" v="7" actId="47"/>
        <pc:sldMkLst>
          <pc:docMk/>
          <pc:sldMk cId="4070850227" sldId="415"/>
        </pc:sldMkLst>
      </pc:sldChg>
    </pc:docChg>
  </pc:docChgLst>
  <pc:docChgLst>
    <pc:chgData name="Monica Greene" userId="580d4f7b-22ab-4bed-a08a-0b25eeeaced9" providerId="ADAL" clId="{C7856639-FCC9-4FA0-85C7-5EF6401A56A8}"/>
    <pc:docChg chg="custSel addSld delSld modSld sldOrd modMainMaster">
      <pc:chgData name="Monica Greene" userId="580d4f7b-22ab-4bed-a08a-0b25eeeaced9" providerId="ADAL" clId="{C7856639-FCC9-4FA0-85C7-5EF6401A56A8}" dt="2025-02-13T20:19:30.692" v="76"/>
      <pc:docMkLst>
        <pc:docMk/>
      </pc:docMkLst>
      <pc:sldChg chg="modTransition">
        <pc:chgData name="Monica Greene" userId="580d4f7b-22ab-4bed-a08a-0b25eeeaced9" providerId="ADAL" clId="{C7856639-FCC9-4FA0-85C7-5EF6401A56A8}" dt="2025-02-13T20:19:30.692" v="76"/>
        <pc:sldMkLst>
          <pc:docMk/>
          <pc:sldMk cId="3133720449" sldId="262"/>
        </pc:sldMkLst>
      </pc:sldChg>
      <pc:sldChg chg="modTransition">
        <pc:chgData name="Monica Greene" userId="580d4f7b-22ab-4bed-a08a-0b25eeeaced9" providerId="ADAL" clId="{C7856639-FCC9-4FA0-85C7-5EF6401A56A8}" dt="2025-02-13T20:19:30.692" v="76"/>
        <pc:sldMkLst>
          <pc:docMk/>
          <pc:sldMk cId="2000478204" sldId="263"/>
        </pc:sldMkLst>
      </pc:sldChg>
      <pc:sldChg chg="modTransition">
        <pc:chgData name="Monica Greene" userId="580d4f7b-22ab-4bed-a08a-0b25eeeaced9" providerId="ADAL" clId="{C7856639-FCC9-4FA0-85C7-5EF6401A56A8}" dt="2025-02-13T20:19:30.692" v="76"/>
        <pc:sldMkLst>
          <pc:docMk/>
          <pc:sldMk cId="3842806598" sldId="264"/>
        </pc:sldMkLst>
      </pc:sldChg>
      <pc:sldChg chg="modTransition">
        <pc:chgData name="Monica Greene" userId="580d4f7b-22ab-4bed-a08a-0b25eeeaced9" providerId="ADAL" clId="{C7856639-FCC9-4FA0-85C7-5EF6401A56A8}" dt="2025-02-13T20:19:30.692" v="76"/>
        <pc:sldMkLst>
          <pc:docMk/>
          <pc:sldMk cId="0" sldId="310"/>
        </pc:sldMkLst>
      </pc:sldChg>
      <pc:sldChg chg="del">
        <pc:chgData name="Monica Greene" userId="580d4f7b-22ab-4bed-a08a-0b25eeeaced9" providerId="ADAL" clId="{C7856639-FCC9-4FA0-85C7-5EF6401A56A8}" dt="2025-02-13T20:13:12.754" v="45" actId="47"/>
        <pc:sldMkLst>
          <pc:docMk/>
          <pc:sldMk cId="2226883799" sldId="430"/>
        </pc:sldMkLst>
      </pc:sldChg>
      <pc:sldChg chg="del">
        <pc:chgData name="Monica Greene" userId="580d4f7b-22ab-4bed-a08a-0b25eeeaced9" providerId="ADAL" clId="{C7856639-FCC9-4FA0-85C7-5EF6401A56A8}" dt="2025-02-13T20:13:14.123" v="46" actId="47"/>
        <pc:sldMkLst>
          <pc:docMk/>
          <pc:sldMk cId="1397731500" sldId="431"/>
        </pc:sldMkLst>
      </pc:sldChg>
      <pc:sldChg chg="modSp mod modTransition">
        <pc:chgData name="Monica Greene" userId="580d4f7b-22ab-4bed-a08a-0b25eeeaced9" providerId="ADAL" clId="{C7856639-FCC9-4FA0-85C7-5EF6401A56A8}" dt="2025-02-13T20:19:30.692" v="76"/>
        <pc:sldMkLst>
          <pc:docMk/>
          <pc:sldMk cId="299153169" sldId="433"/>
        </pc:sldMkLst>
        <pc:spChg chg="mod">
          <ac:chgData name="Monica Greene" userId="580d4f7b-22ab-4bed-a08a-0b25eeeaced9" providerId="ADAL" clId="{C7856639-FCC9-4FA0-85C7-5EF6401A56A8}" dt="2025-02-13T20:13:26.035" v="66" actId="20577"/>
          <ac:spMkLst>
            <pc:docMk/>
            <pc:sldMk cId="299153169" sldId="433"/>
            <ac:spMk id="2" creationId="{00000000-0000-0000-0000-000000000000}"/>
          </ac:spMkLst>
        </pc:spChg>
      </pc:sldChg>
      <pc:sldChg chg="add modTransition setBg">
        <pc:chgData name="Monica Greene" userId="580d4f7b-22ab-4bed-a08a-0b25eeeaced9" providerId="ADAL" clId="{C7856639-FCC9-4FA0-85C7-5EF6401A56A8}" dt="2025-02-13T20:19:30.692" v="76"/>
        <pc:sldMkLst>
          <pc:docMk/>
          <pc:sldMk cId="3002361145" sldId="447"/>
        </pc:sldMkLst>
      </pc:sldChg>
      <pc:sldChg chg="del ord">
        <pc:chgData name="Monica Greene" userId="580d4f7b-22ab-4bed-a08a-0b25eeeaced9" providerId="ADAL" clId="{C7856639-FCC9-4FA0-85C7-5EF6401A56A8}" dt="2025-02-13T20:16:23.528" v="68" actId="47"/>
        <pc:sldMkLst>
          <pc:docMk/>
          <pc:sldMk cId="2258231524" sldId="485"/>
        </pc:sldMkLst>
      </pc:sldChg>
      <pc:sldChg chg="modTransition">
        <pc:chgData name="Monica Greene" userId="580d4f7b-22ab-4bed-a08a-0b25eeeaced9" providerId="ADAL" clId="{C7856639-FCC9-4FA0-85C7-5EF6401A56A8}" dt="2025-02-13T20:19:30.692" v="76"/>
        <pc:sldMkLst>
          <pc:docMk/>
          <pc:sldMk cId="1336355542" sldId="500"/>
        </pc:sldMkLst>
      </pc:sldChg>
      <pc:sldChg chg="modTransition">
        <pc:chgData name="Monica Greene" userId="580d4f7b-22ab-4bed-a08a-0b25eeeaced9" providerId="ADAL" clId="{C7856639-FCC9-4FA0-85C7-5EF6401A56A8}" dt="2025-02-13T20:19:30.692" v="76"/>
        <pc:sldMkLst>
          <pc:docMk/>
          <pc:sldMk cId="2586971943" sldId="507"/>
        </pc:sldMkLst>
      </pc:sldChg>
      <pc:sldChg chg="modTransition">
        <pc:chgData name="Monica Greene" userId="580d4f7b-22ab-4bed-a08a-0b25eeeaced9" providerId="ADAL" clId="{C7856639-FCC9-4FA0-85C7-5EF6401A56A8}" dt="2025-02-13T20:19:30.692" v="76"/>
        <pc:sldMkLst>
          <pc:docMk/>
          <pc:sldMk cId="8912328" sldId="508"/>
        </pc:sldMkLst>
      </pc:sldChg>
      <pc:sldChg chg="modTransition">
        <pc:chgData name="Monica Greene" userId="580d4f7b-22ab-4bed-a08a-0b25eeeaced9" providerId="ADAL" clId="{C7856639-FCC9-4FA0-85C7-5EF6401A56A8}" dt="2025-02-13T20:19:30.692" v="76"/>
        <pc:sldMkLst>
          <pc:docMk/>
          <pc:sldMk cId="3482886499" sldId="509"/>
        </pc:sldMkLst>
      </pc:sldChg>
      <pc:sldChg chg="modTransition">
        <pc:chgData name="Monica Greene" userId="580d4f7b-22ab-4bed-a08a-0b25eeeaced9" providerId="ADAL" clId="{C7856639-FCC9-4FA0-85C7-5EF6401A56A8}" dt="2025-02-13T20:19:30.692" v="76"/>
        <pc:sldMkLst>
          <pc:docMk/>
          <pc:sldMk cId="3481333886" sldId="510"/>
        </pc:sldMkLst>
      </pc:sldChg>
      <pc:sldChg chg="modTransition">
        <pc:chgData name="Monica Greene" userId="580d4f7b-22ab-4bed-a08a-0b25eeeaced9" providerId="ADAL" clId="{C7856639-FCC9-4FA0-85C7-5EF6401A56A8}" dt="2025-02-13T20:19:30.692" v="76"/>
        <pc:sldMkLst>
          <pc:docMk/>
          <pc:sldMk cId="3114456802" sldId="511"/>
        </pc:sldMkLst>
      </pc:sldChg>
      <pc:sldChg chg="addSp delSp mod modTransition">
        <pc:chgData name="Monica Greene" userId="580d4f7b-22ab-4bed-a08a-0b25eeeaced9" providerId="ADAL" clId="{C7856639-FCC9-4FA0-85C7-5EF6401A56A8}" dt="2025-02-13T20:19:30.692" v="76"/>
        <pc:sldMkLst>
          <pc:docMk/>
          <pc:sldMk cId="2812468163" sldId="512"/>
        </pc:sldMkLst>
        <pc:picChg chg="add">
          <ac:chgData name="Monica Greene" userId="580d4f7b-22ab-4bed-a08a-0b25eeeaced9" providerId="ADAL" clId="{C7856639-FCC9-4FA0-85C7-5EF6401A56A8}" dt="2025-02-13T19:51:58.976" v="1"/>
          <ac:picMkLst>
            <pc:docMk/>
            <pc:sldMk cId="2812468163" sldId="512"/>
            <ac:picMk id="2" creationId="{2B52822E-271C-822D-7C8F-4D798A47036E}"/>
          </ac:picMkLst>
        </pc:picChg>
      </pc:sldChg>
      <pc:sldChg chg="addSp delSp mod modTransition">
        <pc:chgData name="Monica Greene" userId="580d4f7b-22ab-4bed-a08a-0b25eeeaced9" providerId="ADAL" clId="{C7856639-FCC9-4FA0-85C7-5EF6401A56A8}" dt="2025-02-13T20:19:30.692" v="76"/>
        <pc:sldMkLst>
          <pc:docMk/>
          <pc:sldMk cId="3641008208" sldId="513"/>
        </pc:sldMkLst>
        <pc:picChg chg="add">
          <ac:chgData name="Monica Greene" userId="580d4f7b-22ab-4bed-a08a-0b25eeeaced9" providerId="ADAL" clId="{C7856639-FCC9-4FA0-85C7-5EF6401A56A8}" dt="2025-02-13T19:54:05.971" v="5"/>
          <ac:picMkLst>
            <pc:docMk/>
            <pc:sldMk cId="3641008208" sldId="513"/>
            <ac:picMk id="2" creationId="{77BFC8DE-8C8F-2791-D235-EC78F929C7F0}"/>
          </ac:picMkLst>
        </pc:picChg>
      </pc:sldChg>
      <pc:sldChg chg="modTransition">
        <pc:chgData name="Monica Greene" userId="580d4f7b-22ab-4bed-a08a-0b25eeeaced9" providerId="ADAL" clId="{C7856639-FCC9-4FA0-85C7-5EF6401A56A8}" dt="2025-02-13T20:19:30.692" v="76"/>
        <pc:sldMkLst>
          <pc:docMk/>
          <pc:sldMk cId="4248540170" sldId="514"/>
        </pc:sldMkLst>
      </pc:sldChg>
      <pc:sldChg chg="modTransition">
        <pc:chgData name="Monica Greene" userId="580d4f7b-22ab-4bed-a08a-0b25eeeaced9" providerId="ADAL" clId="{C7856639-FCC9-4FA0-85C7-5EF6401A56A8}" dt="2025-02-13T20:19:30.692" v="76"/>
        <pc:sldMkLst>
          <pc:docMk/>
          <pc:sldMk cId="3038716360" sldId="515"/>
        </pc:sldMkLst>
      </pc:sldChg>
      <pc:sldChg chg="addSp delSp mod modTransition">
        <pc:chgData name="Monica Greene" userId="580d4f7b-22ab-4bed-a08a-0b25eeeaced9" providerId="ADAL" clId="{C7856639-FCC9-4FA0-85C7-5EF6401A56A8}" dt="2025-02-13T20:19:30.692" v="76"/>
        <pc:sldMkLst>
          <pc:docMk/>
          <pc:sldMk cId="235773602" sldId="533"/>
        </pc:sldMkLst>
        <pc:picChg chg="add">
          <ac:chgData name="Monica Greene" userId="580d4f7b-22ab-4bed-a08a-0b25eeeaced9" providerId="ADAL" clId="{C7856639-FCC9-4FA0-85C7-5EF6401A56A8}" dt="2025-02-13T19:52:54.341" v="3"/>
          <ac:picMkLst>
            <pc:docMk/>
            <pc:sldMk cId="235773602" sldId="533"/>
            <ac:picMk id="3" creationId="{18FF704E-D171-911F-A0E8-5CCFD8E65775}"/>
          </ac:picMkLst>
        </pc:picChg>
      </pc:sldChg>
      <pc:sldChg chg="modTransition">
        <pc:chgData name="Monica Greene" userId="580d4f7b-22ab-4bed-a08a-0b25eeeaced9" providerId="ADAL" clId="{C7856639-FCC9-4FA0-85C7-5EF6401A56A8}" dt="2025-02-13T20:19:30.692" v="76"/>
        <pc:sldMkLst>
          <pc:docMk/>
          <pc:sldMk cId="4327622" sldId="574"/>
        </pc:sldMkLst>
      </pc:sldChg>
      <pc:sldChg chg="modTransition">
        <pc:chgData name="Monica Greene" userId="580d4f7b-22ab-4bed-a08a-0b25eeeaced9" providerId="ADAL" clId="{C7856639-FCC9-4FA0-85C7-5EF6401A56A8}" dt="2025-02-13T20:19:30.692" v="76"/>
        <pc:sldMkLst>
          <pc:docMk/>
          <pc:sldMk cId="4269049790" sldId="580"/>
        </pc:sldMkLst>
      </pc:sldChg>
      <pc:sldChg chg="del">
        <pc:chgData name="Monica Greene" userId="580d4f7b-22ab-4bed-a08a-0b25eeeaced9" providerId="ADAL" clId="{C7856639-FCC9-4FA0-85C7-5EF6401A56A8}" dt="2025-02-13T20:13:16.855" v="47" actId="47"/>
        <pc:sldMkLst>
          <pc:docMk/>
          <pc:sldMk cId="1196875671" sldId="599"/>
        </pc:sldMkLst>
      </pc:sldChg>
      <pc:sldChg chg="add modTransition">
        <pc:chgData name="Monica Greene" userId="580d4f7b-22ab-4bed-a08a-0b25eeeaced9" providerId="ADAL" clId="{C7856639-FCC9-4FA0-85C7-5EF6401A56A8}" dt="2025-02-13T20:19:30.692" v="76"/>
        <pc:sldMkLst>
          <pc:docMk/>
          <pc:sldMk cId="3202725996" sldId="600"/>
        </pc:sldMkLst>
      </pc:sldChg>
      <pc:sldChg chg="del">
        <pc:chgData name="Monica Greene" userId="580d4f7b-22ab-4bed-a08a-0b25eeeaced9" providerId="ADAL" clId="{C7856639-FCC9-4FA0-85C7-5EF6401A56A8}" dt="2025-02-13T20:13:32.710" v="67" actId="47"/>
        <pc:sldMkLst>
          <pc:docMk/>
          <pc:sldMk cId="4252384233" sldId="610"/>
        </pc:sldMkLst>
      </pc:sldChg>
      <pc:sldChg chg="add modTransition">
        <pc:chgData name="Monica Greene" userId="580d4f7b-22ab-4bed-a08a-0b25eeeaced9" providerId="ADAL" clId="{C7856639-FCC9-4FA0-85C7-5EF6401A56A8}" dt="2025-02-13T20:19:30.692" v="76"/>
        <pc:sldMkLst>
          <pc:docMk/>
          <pc:sldMk cId="1326550274" sldId="611"/>
        </pc:sldMkLst>
      </pc:sldChg>
      <pc:sldChg chg="ord modTransition">
        <pc:chgData name="Monica Greene" userId="580d4f7b-22ab-4bed-a08a-0b25eeeaced9" providerId="ADAL" clId="{C7856639-FCC9-4FA0-85C7-5EF6401A56A8}" dt="2025-02-13T20:19:30.692" v="76"/>
        <pc:sldMkLst>
          <pc:docMk/>
          <pc:sldMk cId="3216706227" sldId="615"/>
        </pc:sldMkLst>
      </pc:sldChg>
      <pc:sldChg chg="ord modTransition">
        <pc:chgData name="Monica Greene" userId="580d4f7b-22ab-4bed-a08a-0b25eeeaced9" providerId="ADAL" clId="{C7856639-FCC9-4FA0-85C7-5EF6401A56A8}" dt="2025-02-13T20:19:30.692" v="76"/>
        <pc:sldMkLst>
          <pc:docMk/>
          <pc:sldMk cId="1858514058" sldId="616"/>
        </pc:sldMkLst>
      </pc:sldChg>
      <pc:sldChg chg="modTransition">
        <pc:chgData name="Monica Greene" userId="580d4f7b-22ab-4bed-a08a-0b25eeeaced9" providerId="ADAL" clId="{C7856639-FCC9-4FA0-85C7-5EF6401A56A8}" dt="2025-02-13T20:19:30.692" v="76"/>
        <pc:sldMkLst>
          <pc:docMk/>
          <pc:sldMk cId="3473413059" sldId="630"/>
        </pc:sldMkLst>
      </pc:sldChg>
      <pc:sldChg chg="addSp delSp mod ord modTransition setBg">
        <pc:chgData name="Monica Greene" userId="580d4f7b-22ab-4bed-a08a-0b25eeeaced9" providerId="ADAL" clId="{C7856639-FCC9-4FA0-85C7-5EF6401A56A8}" dt="2025-02-13T20:19:30.692" v="76"/>
        <pc:sldMkLst>
          <pc:docMk/>
          <pc:sldMk cId="1786468505" sldId="631"/>
        </pc:sldMkLst>
        <pc:picChg chg="add">
          <ac:chgData name="Monica Greene" userId="580d4f7b-22ab-4bed-a08a-0b25eeeaced9" providerId="ADAL" clId="{C7856639-FCC9-4FA0-85C7-5EF6401A56A8}" dt="2025-02-13T19:56:12.611" v="8"/>
          <ac:picMkLst>
            <pc:docMk/>
            <pc:sldMk cId="1786468505" sldId="631"/>
            <ac:picMk id="3" creationId="{6A4DCECC-8D13-29D8-F296-2115B0F999AB}"/>
          </ac:picMkLst>
        </pc:picChg>
      </pc:sldChg>
      <pc:sldChg chg="modTransition">
        <pc:chgData name="Monica Greene" userId="580d4f7b-22ab-4bed-a08a-0b25eeeaced9" providerId="ADAL" clId="{C7856639-FCC9-4FA0-85C7-5EF6401A56A8}" dt="2025-02-13T20:19:30.692" v="76"/>
        <pc:sldMkLst>
          <pc:docMk/>
          <pc:sldMk cId="2821319874" sldId="633"/>
        </pc:sldMkLst>
      </pc:sldChg>
      <pc:sldChg chg="modTransition">
        <pc:chgData name="Monica Greene" userId="580d4f7b-22ab-4bed-a08a-0b25eeeaced9" providerId="ADAL" clId="{C7856639-FCC9-4FA0-85C7-5EF6401A56A8}" dt="2025-02-13T20:19:30.692" v="76"/>
        <pc:sldMkLst>
          <pc:docMk/>
          <pc:sldMk cId="1519410222" sldId="635"/>
        </pc:sldMkLst>
      </pc:sldChg>
      <pc:sldChg chg="ord modTransition">
        <pc:chgData name="Monica Greene" userId="580d4f7b-22ab-4bed-a08a-0b25eeeaced9" providerId="ADAL" clId="{C7856639-FCC9-4FA0-85C7-5EF6401A56A8}" dt="2025-02-13T20:19:30.692" v="76"/>
        <pc:sldMkLst>
          <pc:docMk/>
          <pc:sldMk cId="2796462701" sldId="636"/>
        </pc:sldMkLst>
      </pc:sldChg>
      <pc:sldChg chg="ord modTransition">
        <pc:chgData name="Monica Greene" userId="580d4f7b-22ab-4bed-a08a-0b25eeeaced9" providerId="ADAL" clId="{C7856639-FCC9-4FA0-85C7-5EF6401A56A8}" dt="2025-02-13T20:19:30.692" v="76"/>
        <pc:sldMkLst>
          <pc:docMk/>
          <pc:sldMk cId="2500161710" sldId="637"/>
        </pc:sldMkLst>
      </pc:sldChg>
      <pc:sldChg chg="addSp delSp mod ord modTransition">
        <pc:chgData name="Monica Greene" userId="580d4f7b-22ab-4bed-a08a-0b25eeeaced9" providerId="ADAL" clId="{C7856639-FCC9-4FA0-85C7-5EF6401A56A8}" dt="2025-02-13T20:19:30.692" v="76"/>
        <pc:sldMkLst>
          <pc:docMk/>
          <pc:sldMk cId="4117027834" sldId="642"/>
        </pc:sldMkLst>
        <pc:picChg chg="add">
          <ac:chgData name="Monica Greene" userId="580d4f7b-22ab-4bed-a08a-0b25eeeaced9" providerId="ADAL" clId="{C7856639-FCC9-4FA0-85C7-5EF6401A56A8}" dt="2025-02-13T19:56:52.829" v="10"/>
          <ac:picMkLst>
            <pc:docMk/>
            <pc:sldMk cId="4117027834" sldId="642"/>
            <ac:picMk id="3" creationId="{07B79937-A0F5-CE16-B0A8-5D2A4CB533DD}"/>
          </ac:picMkLst>
        </pc:picChg>
      </pc:sldChg>
      <pc:sldChg chg="ord modTransition">
        <pc:chgData name="Monica Greene" userId="580d4f7b-22ab-4bed-a08a-0b25eeeaced9" providerId="ADAL" clId="{C7856639-FCC9-4FA0-85C7-5EF6401A56A8}" dt="2025-02-13T20:19:30.692" v="76"/>
        <pc:sldMkLst>
          <pc:docMk/>
          <pc:sldMk cId="3775266210" sldId="643"/>
        </pc:sldMkLst>
      </pc:sldChg>
      <pc:sldChg chg="del">
        <pc:chgData name="Monica Greene" userId="580d4f7b-22ab-4bed-a08a-0b25eeeaced9" providerId="ADAL" clId="{C7856639-FCC9-4FA0-85C7-5EF6401A56A8}" dt="2025-02-13T20:01:39.168" v="23" actId="47"/>
        <pc:sldMkLst>
          <pc:docMk/>
          <pc:sldMk cId="1357036035" sldId="644"/>
        </pc:sldMkLst>
      </pc:sldChg>
      <pc:sldChg chg="ord modTransition">
        <pc:chgData name="Monica Greene" userId="580d4f7b-22ab-4bed-a08a-0b25eeeaced9" providerId="ADAL" clId="{C7856639-FCC9-4FA0-85C7-5EF6401A56A8}" dt="2025-02-13T20:19:30.692" v="76"/>
        <pc:sldMkLst>
          <pc:docMk/>
          <pc:sldMk cId="2808444475" sldId="645"/>
        </pc:sldMkLst>
      </pc:sldChg>
      <pc:sldChg chg="ord modTransition">
        <pc:chgData name="Monica Greene" userId="580d4f7b-22ab-4bed-a08a-0b25eeeaced9" providerId="ADAL" clId="{C7856639-FCC9-4FA0-85C7-5EF6401A56A8}" dt="2025-02-13T20:19:30.692" v="76"/>
        <pc:sldMkLst>
          <pc:docMk/>
          <pc:sldMk cId="3930833300" sldId="649"/>
        </pc:sldMkLst>
      </pc:sldChg>
      <pc:sldChg chg="addSp new ord modTransition setBg">
        <pc:chgData name="Monica Greene" userId="580d4f7b-22ab-4bed-a08a-0b25eeeaced9" providerId="ADAL" clId="{C7856639-FCC9-4FA0-85C7-5EF6401A56A8}" dt="2025-02-13T20:19:30.692" v="76"/>
        <pc:sldMkLst>
          <pc:docMk/>
          <pc:sldMk cId="1878436501" sldId="650"/>
        </pc:sldMkLst>
        <pc:picChg chg="add">
          <ac:chgData name="Monica Greene" userId="580d4f7b-22ab-4bed-a08a-0b25eeeaced9" providerId="ADAL" clId="{C7856639-FCC9-4FA0-85C7-5EF6401A56A8}" dt="2025-02-13T19:58:23.928" v="13"/>
          <ac:picMkLst>
            <pc:docMk/>
            <pc:sldMk cId="1878436501" sldId="650"/>
            <ac:picMk id="2" creationId="{1BD0B3E5-AF1B-08C4-6F71-32B996BC3B07}"/>
          </ac:picMkLst>
        </pc:picChg>
      </pc:sldChg>
      <pc:sldChg chg="addSp new modTransition setBg">
        <pc:chgData name="Monica Greene" userId="580d4f7b-22ab-4bed-a08a-0b25eeeaced9" providerId="ADAL" clId="{C7856639-FCC9-4FA0-85C7-5EF6401A56A8}" dt="2025-02-13T20:19:30.692" v="76"/>
        <pc:sldMkLst>
          <pc:docMk/>
          <pc:sldMk cId="2261827024" sldId="651"/>
        </pc:sldMkLst>
      </pc:sldChg>
      <pc:sldMasterChg chg="modTransition modSldLayout">
        <pc:chgData name="Monica Greene" userId="580d4f7b-22ab-4bed-a08a-0b25eeeaced9" providerId="ADAL" clId="{C7856639-FCC9-4FA0-85C7-5EF6401A56A8}" dt="2025-02-13T20:19:30.692" v="76"/>
        <pc:sldMasterMkLst>
          <pc:docMk/>
          <pc:sldMasterMk cId="3526763332" sldId="2147483660"/>
        </pc:sldMasterMkLst>
        <pc:sldLayoutChg chg="modTransition">
          <pc:chgData name="Monica Greene" userId="580d4f7b-22ab-4bed-a08a-0b25eeeaced9" providerId="ADAL" clId="{C7856639-FCC9-4FA0-85C7-5EF6401A56A8}" dt="2025-02-13T20:19:30.692" v="76"/>
          <pc:sldLayoutMkLst>
            <pc:docMk/>
            <pc:sldMasterMk cId="3526763332" sldId="2147483660"/>
            <pc:sldLayoutMk cId="1464526068" sldId="2147483661"/>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628702076" sldId="2147483662"/>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3143070034" sldId="2147483663"/>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352596931" sldId="2147483664"/>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2860684321" sldId="2147483665"/>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1042939851" sldId="2147483666"/>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2172179838" sldId="2147483667"/>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400252706" sldId="2147483668"/>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3574256230" sldId="2147483669"/>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728997452" sldId="2147483670"/>
          </pc:sldLayoutMkLst>
        </pc:sldLayoutChg>
        <pc:sldLayoutChg chg="modTransition">
          <pc:chgData name="Monica Greene" userId="580d4f7b-22ab-4bed-a08a-0b25eeeaced9" providerId="ADAL" clId="{C7856639-FCC9-4FA0-85C7-5EF6401A56A8}" dt="2025-02-13T20:19:30.692" v="76"/>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7856639-FCC9-4FA0-85C7-5EF6401A56A8}" dt="2025-02-13T20:19:30.692" v="76"/>
        <pc:sldMasterMkLst>
          <pc:docMk/>
          <pc:sldMasterMk cId="3374770223" sldId="2147483672"/>
        </pc:sldMasterMkLst>
        <pc:sldLayoutChg chg="modTransition">
          <pc:chgData name="Monica Greene" userId="580d4f7b-22ab-4bed-a08a-0b25eeeaced9" providerId="ADAL" clId="{C7856639-FCC9-4FA0-85C7-5EF6401A56A8}" dt="2025-02-13T20:19:30.692" v="76"/>
          <pc:sldLayoutMkLst>
            <pc:docMk/>
            <pc:sldMasterMk cId="3374770223" sldId="2147483672"/>
            <pc:sldLayoutMk cId="4098348545" sldId="2147483673"/>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2485856770" sldId="2147483674"/>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504524447" sldId="2147483675"/>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2794038380" sldId="2147483676"/>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4126134968" sldId="2147483677"/>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2924291397" sldId="2147483678"/>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3944149845" sldId="2147483679"/>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907735596" sldId="2147483680"/>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944764727" sldId="2147483681"/>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1593302510" sldId="2147483682"/>
          </pc:sldLayoutMkLst>
        </pc:sldLayoutChg>
        <pc:sldLayoutChg chg="modTransition">
          <pc:chgData name="Monica Greene" userId="580d4f7b-22ab-4bed-a08a-0b25eeeaced9" providerId="ADAL" clId="{C7856639-FCC9-4FA0-85C7-5EF6401A56A8}" dt="2025-02-13T20:19:30.692" v="76"/>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601D2786-B800-45E2-906D-EE905963278D}"/>
    <pc:docChg chg="addSld delSld modSld sldOrd modMainMaster">
      <pc:chgData name="Monica Greene" userId="580d4f7b-22ab-4bed-a08a-0b25eeeaced9" providerId="ADAL" clId="{601D2786-B800-45E2-906D-EE905963278D}" dt="2023-05-18T19:03:43.939" v="53"/>
      <pc:docMkLst>
        <pc:docMk/>
      </pc:docMkLst>
      <pc:sldChg chg="modTransition">
        <pc:chgData name="Monica Greene" userId="580d4f7b-22ab-4bed-a08a-0b25eeeaced9" providerId="ADAL" clId="{601D2786-B800-45E2-906D-EE905963278D}" dt="2023-05-18T19:03:43.939" v="53"/>
        <pc:sldMkLst>
          <pc:docMk/>
          <pc:sldMk cId="2190442017" sldId="261"/>
        </pc:sldMkLst>
      </pc:sldChg>
      <pc:sldChg chg="add modTransition">
        <pc:chgData name="Monica Greene" userId="580d4f7b-22ab-4bed-a08a-0b25eeeaced9" providerId="ADAL" clId="{601D2786-B800-45E2-906D-EE905963278D}" dt="2023-05-18T19:03:43.939" v="53"/>
        <pc:sldMkLst>
          <pc:docMk/>
          <pc:sldMk cId="2088468463" sldId="262"/>
        </pc:sldMkLst>
      </pc:sldChg>
      <pc:sldChg chg="del">
        <pc:chgData name="Monica Greene" userId="580d4f7b-22ab-4bed-a08a-0b25eeeaced9" providerId="ADAL" clId="{601D2786-B800-45E2-906D-EE905963278D}" dt="2023-05-18T18:55:46.304" v="14" actId="47"/>
        <pc:sldMkLst>
          <pc:docMk/>
          <pc:sldMk cId="3597880407" sldId="263"/>
        </pc:sldMkLst>
      </pc:sldChg>
      <pc:sldChg chg="add modTransition">
        <pc:chgData name="Monica Greene" userId="580d4f7b-22ab-4bed-a08a-0b25eeeaced9" providerId="ADAL" clId="{601D2786-B800-45E2-906D-EE905963278D}" dt="2023-05-18T19:03:43.939" v="53"/>
        <pc:sldMkLst>
          <pc:docMk/>
          <pc:sldMk cId="1084565861" sldId="265"/>
        </pc:sldMkLst>
      </pc:sldChg>
      <pc:sldChg chg="modTransition">
        <pc:chgData name="Monica Greene" userId="580d4f7b-22ab-4bed-a08a-0b25eeeaced9" providerId="ADAL" clId="{601D2786-B800-45E2-906D-EE905963278D}" dt="2023-05-18T19:03:43.939" v="53"/>
        <pc:sldMkLst>
          <pc:docMk/>
          <pc:sldMk cId="3531456319" sldId="275"/>
        </pc:sldMkLst>
      </pc:sldChg>
      <pc:sldChg chg="modTransition">
        <pc:chgData name="Monica Greene" userId="580d4f7b-22ab-4bed-a08a-0b25eeeaced9" providerId="ADAL" clId="{601D2786-B800-45E2-906D-EE905963278D}" dt="2023-05-18T19:03:43.939" v="53"/>
        <pc:sldMkLst>
          <pc:docMk/>
          <pc:sldMk cId="3761965303" sldId="276"/>
        </pc:sldMkLst>
      </pc:sldChg>
      <pc:sldChg chg="modTransition">
        <pc:chgData name="Monica Greene" userId="580d4f7b-22ab-4bed-a08a-0b25eeeaced9" providerId="ADAL" clId="{601D2786-B800-45E2-906D-EE905963278D}" dt="2023-05-18T19:03:43.939" v="53"/>
        <pc:sldMkLst>
          <pc:docMk/>
          <pc:sldMk cId="1147356620" sldId="277"/>
        </pc:sldMkLst>
      </pc:sldChg>
      <pc:sldChg chg="modTransition">
        <pc:chgData name="Monica Greene" userId="580d4f7b-22ab-4bed-a08a-0b25eeeaced9" providerId="ADAL" clId="{601D2786-B800-45E2-906D-EE905963278D}" dt="2023-05-18T19:03:43.939" v="53"/>
        <pc:sldMkLst>
          <pc:docMk/>
          <pc:sldMk cId="3472775792" sldId="316"/>
        </pc:sldMkLst>
      </pc:sldChg>
      <pc:sldChg chg="del">
        <pc:chgData name="Monica Greene" userId="580d4f7b-22ab-4bed-a08a-0b25eeeaced9" providerId="ADAL" clId="{601D2786-B800-45E2-906D-EE905963278D}" dt="2023-05-18T18:55:15.825" v="12" actId="47"/>
        <pc:sldMkLst>
          <pc:docMk/>
          <pc:sldMk cId="17202679" sldId="378"/>
        </pc:sldMkLst>
      </pc:sldChg>
      <pc:sldChg chg="del">
        <pc:chgData name="Monica Greene" userId="580d4f7b-22ab-4bed-a08a-0b25eeeaced9" providerId="ADAL" clId="{601D2786-B800-45E2-906D-EE905963278D}" dt="2023-05-18T18:55:14.993" v="11" actId="47"/>
        <pc:sldMkLst>
          <pc:docMk/>
          <pc:sldMk cId="2212977715" sldId="379"/>
        </pc:sldMkLst>
      </pc:sldChg>
      <pc:sldChg chg="add modTransition">
        <pc:chgData name="Monica Greene" userId="580d4f7b-22ab-4bed-a08a-0b25eeeaced9" providerId="ADAL" clId="{601D2786-B800-45E2-906D-EE905963278D}" dt="2023-05-18T19:03:43.939" v="53"/>
        <pc:sldMkLst>
          <pc:docMk/>
          <pc:sldMk cId="197509959" sldId="381"/>
        </pc:sldMkLst>
      </pc:sldChg>
      <pc:sldChg chg="add modTransition">
        <pc:chgData name="Monica Greene" userId="580d4f7b-22ab-4bed-a08a-0b25eeeaced9" providerId="ADAL" clId="{601D2786-B800-45E2-906D-EE905963278D}" dt="2023-05-18T19:03:43.939" v="53"/>
        <pc:sldMkLst>
          <pc:docMk/>
          <pc:sldMk cId="2273570109" sldId="382"/>
        </pc:sldMkLst>
      </pc:sldChg>
      <pc:sldChg chg="modTransition">
        <pc:chgData name="Monica Greene" userId="580d4f7b-22ab-4bed-a08a-0b25eeeaced9" providerId="ADAL" clId="{601D2786-B800-45E2-906D-EE905963278D}" dt="2023-05-18T19:03:43.939" v="53"/>
        <pc:sldMkLst>
          <pc:docMk/>
          <pc:sldMk cId="2713357453" sldId="399"/>
        </pc:sldMkLst>
      </pc:sldChg>
      <pc:sldChg chg="modTransition">
        <pc:chgData name="Monica Greene" userId="580d4f7b-22ab-4bed-a08a-0b25eeeaced9" providerId="ADAL" clId="{601D2786-B800-45E2-906D-EE905963278D}" dt="2023-05-18T19:03:43.939" v="53"/>
        <pc:sldMkLst>
          <pc:docMk/>
          <pc:sldMk cId="1505584566" sldId="407"/>
        </pc:sldMkLst>
      </pc:sldChg>
      <pc:sldChg chg="modTransition">
        <pc:chgData name="Monica Greene" userId="580d4f7b-22ab-4bed-a08a-0b25eeeaced9" providerId="ADAL" clId="{601D2786-B800-45E2-906D-EE905963278D}" dt="2023-05-18T19:03:43.939" v="53"/>
        <pc:sldMkLst>
          <pc:docMk/>
          <pc:sldMk cId="766388387" sldId="411"/>
        </pc:sldMkLst>
      </pc:sldChg>
      <pc:sldChg chg="modTransition">
        <pc:chgData name="Monica Greene" userId="580d4f7b-22ab-4bed-a08a-0b25eeeaced9" providerId="ADAL" clId="{601D2786-B800-45E2-906D-EE905963278D}" dt="2023-05-18T19:03:43.939" v="53"/>
        <pc:sldMkLst>
          <pc:docMk/>
          <pc:sldMk cId="1227540435" sldId="412"/>
        </pc:sldMkLst>
      </pc:sldChg>
      <pc:sldChg chg="ord modTransition">
        <pc:chgData name="Monica Greene" userId="580d4f7b-22ab-4bed-a08a-0b25eeeaced9" providerId="ADAL" clId="{601D2786-B800-45E2-906D-EE905963278D}" dt="2023-05-18T19:03:43.939" v="53"/>
        <pc:sldMkLst>
          <pc:docMk/>
          <pc:sldMk cId="3738777675" sldId="432"/>
        </pc:sldMkLst>
      </pc:sldChg>
      <pc:sldChg chg="del">
        <pc:chgData name="Monica Greene" userId="580d4f7b-22ab-4bed-a08a-0b25eeeaced9" providerId="ADAL" clId="{601D2786-B800-45E2-906D-EE905963278D}" dt="2023-05-18T18:54:32.415" v="7" actId="47"/>
        <pc:sldMkLst>
          <pc:docMk/>
          <pc:sldMk cId="1715977214" sldId="436"/>
        </pc:sldMkLst>
      </pc:sldChg>
      <pc:sldChg chg="modTransition">
        <pc:chgData name="Monica Greene" userId="580d4f7b-22ab-4bed-a08a-0b25eeeaced9" providerId="ADAL" clId="{601D2786-B800-45E2-906D-EE905963278D}" dt="2023-05-18T19:03:43.939" v="53"/>
        <pc:sldMkLst>
          <pc:docMk/>
          <pc:sldMk cId="1727652585" sldId="450"/>
        </pc:sldMkLst>
      </pc:sldChg>
      <pc:sldChg chg="modTransition">
        <pc:chgData name="Monica Greene" userId="580d4f7b-22ab-4bed-a08a-0b25eeeaced9" providerId="ADAL" clId="{601D2786-B800-45E2-906D-EE905963278D}" dt="2023-05-18T19:03:43.939" v="53"/>
        <pc:sldMkLst>
          <pc:docMk/>
          <pc:sldMk cId="3962224373" sldId="451"/>
        </pc:sldMkLst>
      </pc:sldChg>
      <pc:sldChg chg="del">
        <pc:chgData name="Monica Greene" userId="580d4f7b-22ab-4bed-a08a-0b25eeeaced9" providerId="ADAL" clId="{601D2786-B800-45E2-906D-EE905963278D}" dt="2023-05-18T18:54:38.623" v="9" actId="47"/>
        <pc:sldMkLst>
          <pc:docMk/>
          <pc:sldMk cId="2950000104" sldId="453"/>
        </pc:sldMkLst>
      </pc:sldChg>
      <pc:sldChg chg="ord modTransition">
        <pc:chgData name="Monica Greene" userId="580d4f7b-22ab-4bed-a08a-0b25eeeaced9" providerId="ADAL" clId="{601D2786-B800-45E2-906D-EE905963278D}" dt="2023-05-18T19:03:43.939" v="53"/>
        <pc:sldMkLst>
          <pc:docMk/>
          <pc:sldMk cId="3627366708" sldId="455"/>
        </pc:sldMkLst>
      </pc:sldChg>
      <pc:sldChg chg="modTransition">
        <pc:chgData name="Monica Greene" userId="580d4f7b-22ab-4bed-a08a-0b25eeeaced9" providerId="ADAL" clId="{601D2786-B800-45E2-906D-EE905963278D}" dt="2023-05-18T19:03:43.939" v="53"/>
        <pc:sldMkLst>
          <pc:docMk/>
          <pc:sldMk cId="1377842905" sldId="458"/>
        </pc:sldMkLst>
      </pc:sldChg>
      <pc:sldChg chg="del">
        <pc:chgData name="Monica Greene" userId="580d4f7b-22ab-4bed-a08a-0b25eeeaced9" providerId="ADAL" clId="{601D2786-B800-45E2-906D-EE905963278D}" dt="2023-05-18T18:53:38.492" v="3" actId="47"/>
        <pc:sldMkLst>
          <pc:docMk/>
          <pc:sldMk cId="3115984099" sldId="459"/>
        </pc:sldMkLst>
      </pc:sldChg>
      <pc:sldChg chg="del">
        <pc:chgData name="Monica Greene" userId="580d4f7b-22ab-4bed-a08a-0b25eeeaced9" providerId="ADAL" clId="{601D2786-B800-45E2-906D-EE905963278D}" dt="2023-05-18T18:54:34.369" v="8" actId="47"/>
        <pc:sldMkLst>
          <pc:docMk/>
          <pc:sldMk cId="1212887823" sldId="460"/>
        </pc:sldMkLst>
      </pc:sldChg>
      <pc:sldChg chg="del">
        <pc:chgData name="Monica Greene" userId="580d4f7b-22ab-4bed-a08a-0b25eeeaced9" providerId="ADAL" clId="{601D2786-B800-45E2-906D-EE905963278D}" dt="2023-05-18T18:56:03.760" v="16" actId="47"/>
        <pc:sldMkLst>
          <pc:docMk/>
          <pc:sldMk cId="829012716" sldId="461"/>
        </pc:sldMkLst>
      </pc:sldChg>
      <pc:sldChg chg="addSp new ord modTransition setBg">
        <pc:chgData name="Monica Greene" userId="580d4f7b-22ab-4bed-a08a-0b25eeeaced9" providerId="ADAL" clId="{601D2786-B800-45E2-906D-EE905963278D}" dt="2023-05-18T19:03:43.939" v="53"/>
        <pc:sldMkLst>
          <pc:docMk/>
          <pc:sldMk cId="919153542" sldId="462"/>
        </pc:sldMkLst>
      </pc:sldChg>
      <pc:sldChg chg="new del">
        <pc:chgData name="Monica Greene" userId="580d4f7b-22ab-4bed-a08a-0b25eeeaced9" providerId="ADAL" clId="{601D2786-B800-45E2-906D-EE905963278D}" dt="2023-05-18T18:54:18.238" v="5" actId="47"/>
        <pc:sldMkLst>
          <pc:docMk/>
          <pc:sldMk cId="150535953" sldId="463"/>
        </pc:sldMkLst>
      </pc:sldChg>
      <pc:sldChg chg="add modTransition">
        <pc:chgData name="Monica Greene" userId="580d4f7b-22ab-4bed-a08a-0b25eeeaced9" providerId="ADAL" clId="{601D2786-B800-45E2-906D-EE905963278D}" dt="2023-05-18T19:03:43.939" v="53"/>
        <pc:sldMkLst>
          <pc:docMk/>
          <pc:sldMk cId="2579778878" sldId="463"/>
        </pc:sldMkLst>
      </pc:sldChg>
      <pc:sldMasterChg chg="modTransition modSldLayout">
        <pc:chgData name="Monica Greene" userId="580d4f7b-22ab-4bed-a08a-0b25eeeaced9" providerId="ADAL" clId="{601D2786-B800-45E2-906D-EE905963278D}" dt="2023-05-18T19:03:43.939" v="53"/>
        <pc:sldMasterMkLst>
          <pc:docMk/>
          <pc:sldMasterMk cId="2107106719" sldId="2147483684"/>
        </pc:sldMasterMkLst>
        <pc:sldLayoutChg chg="modTransition">
          <pc:chgData name="Monica Greene" userId="580d4f7b-22ab-4bed-a08a-0b25eeeaced9" providerId="ADAL" clId="{601D2786-B800-45E2-906D-EE905963278D}" dt="2023-05-18T19:03:43.939" v="53"/>
          <pc:sldLayoutMkLst>
            <pc:docMk/>
            <pc:sldMasterMk cId="2107106719" sldId="2147483684"/>
            <pc:sldLayoutMk cId="1328282407" sldId="2147483685"/>
          </pc:sldLayoutMkLst>
        </pc:sldLayoutChg>
        <pc:sldLayoutChg chg="modTransition">
          <pc:chgData name="Monica Greene" userId="580d4f7b-22ab-4bed-a08a-0b25eeeaced9" providerId="ADAL" clId="{601D2786-B800-45E2-906D-EE905963278D}" dt="2023-05-18T19:03:43.939" v="5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601D2786-B800-45E2-906D-EE905963278D}" dt="2023-05-18T19:03:43.939" v="53"/>
        <pc:sldMasterMkLst>
          <pc:docMk/>
          <pc:sldMasterMk cId="1558763888" sldId="2147483687"/>
        </pc:sldMasterMkLst>
        <pc:sldLayoutChg chg="modTransition">
          <pc:chgData name="Monica Greene" userId="580d4f7b-22ab-4bed-a08a-0b25eeeaced9" providerId="ADAL" clId="{601D2786-B800-45E2-906D-EE905963278D}" dt="2023-05-18T19:03:43.939" v="53"/>
          <pc:sldLayoutMkLst>
            <pc:docMk/>
            <pc:sldMasterMk cId="1558763888" sldId="2147483687"/>
            <pc:sldLayoutMk cId="1869244951" sldId="2147483688"/>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95817563" sldId="2147483689"/>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292808318" sldId="2147483690"/>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67213569" sldId="2147483691"/>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98161882" sldId="2147483692"/>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085221459" sldId="2147483693"/>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52649571" sldId="2147483694"/>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287097912" sldId="2147483695"/>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744933069" sldId="2147483696"/>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520463565" sldId="2147483697"/>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28B63C8E-DF89-428F-9831-3CCC860ECC93}"/>
    <pc:docChg chg="addSld delSld modSld sldOrd modMainMaster">
      <pc:chgData name="Monica Greene" userId="580d4f7b-22ab-4bed-a08a-0b25eeeaced9" providerId="ADAL" clId="{28B63C8E-DF89-428F-9831-3CCC860ECC93}" dt="2024-11-27T14:01:31.108" v="56"/>
      <pc:docMkLst>
        <pc:docMk/>
      </pc:docMkLst>
      <pc:sldChg chg="add modTransition">
        <pc:chgData name="Monica Greene" userId="580d4f7b-22ab-4bed-a08a-0b25eeeaced9" providerId="ADAL" clId="{28B63C8E-DF89-428F-9831-3CCC860ECC93}" dt="2024-11-27T14:01:31.108" v="56"/>
        <pc:sldMkLst>
          <pc:docMk/>
          <pc:sldMk cId="1295262737" sldId="402"/>
        </pc:sldMkLst>
      </pc:sldChg>
      <pc:sldChg chg="add modTransition">
        <pc:chgData name="Monica Greene" userId="580d4f7b-22ab-4bed-a08a-0b25eeeaced9" providerId="ADAL" clId="{28B63C8E-DF89-428F-9831-3CCC860ECC93}" dt="2024-11-27T14:01:31.108" v="56"/>
        <pc:sldMkLst>
          <pc:docMk/>
          <pc:sldMk cId="2397242524" sldId="404"/>
        </pc:sldMkLst>
      </pc:sldChg>
      <pc:sldChg chg="del">
        <pc:chgData name="Monica Greene" userId="580d4f7b-22ab-4bed-a08a-0b25eeeaced9" providerId="ADAL" clId="{28B63C8E-DF89-428F-9831-3CCC860ECC93}" dt="2024-11-27T13:59:14.478" v="5" actId="47"/>
        <pc:sldMkLst>
          <pc:docMk/>
          <pc:sldMk cId="844102776" sldId="412"/>
        </pc:sldMkLst>
      </pc:sldChg>
      <pc:sldChg chg="add ord modTransition setBg">
        <pc:chgData name="Monica Greene" userId="580d4f7b-22ab-4bed-a08a-0b25eeeaced9" providerId="ADAL" clId="{28B63C8E-DF89-428F-9831-3CCC860ECC93}" dt="2024-11-27T14:01:31.108" v="56"/>
        <pc:sldMkLst>
          <pc:docMk/>
          <pc:sldMk cId="3002355835" sldId="480"/>
        </pc:sldMkLst>
      </pc:sldChg>
      <pc:sldChg chg="ord modTransition">
        <pc:chgData name="Monica Greene" userId="580d4f7b-22ab-4bed-a08a-0b25eeeaced9" providerId="ADAL" clId="{28B63C8E-DF89-428F-9831-3CCC860ECC93}" dt="2024-11-27T14:01:31.108" v="56"/>
        <pc:sldMkLst>
          <pc:docMk/>
          <pc:sldMk cId="1055448335" sldId="493"/>
        </pc:sldMkLst>
      </pc:sldChg>
      <pc:sldChg chg="del">
        <pc:chgData name="Monica Greene" userId="580d4f7b-22ab-4bed-a08a-0b25eeeaced9" providerId="ADAL" clId="{28B63C8E-DF89-428F-9831-3CCC860ECC93}" dt="2024-11-27T13:59:16.888" v="7" actId="47"/>
        <pc:sldMkLst>
          <pc:docMk/>
          <pc:sldMk cId="56161548" sldId="577"/>
        </pc:sldMkLst>
      </pc:sldChg>
      <pc:sldChg chg="add modTransition">
        <pc:chgData name="Monica Greene" userId="580d4f7b-22ab-4bed-a08a-0b25eeeaced9" providerId="ADAL" clId="{28B63C8E-DF89-428F-9831-3CCC860ECC93}" dt="2024-11-27T14:01:31.108" v="56"/>
        <pc:sldMkLst>
          <pc:docMk/>
          <pc:sldMk cId="2548583961" sldId="578"/>
        </pc:sldMkLst>
      </pc:sldChg>
      <pc:sldChg chg="del">
        <pc:chgData name="Monica Greene" userId="580d4f7b-22ab-4bed-a08a-0b25eeeaced9" providerId="ADAL" clId="{28B63C8E-DF89-428F-9831-3CCC860ECC93}" dt="2024-11-27T13:59:35.332" v="33" actId="47"/>
        <pc:sldMkLst>
          <pc:docMk/>
          <pc:sldMk cId="2830500054" sldId="591"/>
        </pc:sldMkLst>
      </pc:sldChg>
      <pc:sldChg chg="add modTransition">
        <pc:chgData name="Monica Greene" userId="580d4f7b-22ab-4bed-a08a-0b25eeeaced9" providerId="ADAL" clId="{28B63C8E-DF89-428F-9831-3CCC860ECC93}" dt="2024-11-27T14:01:31.108" v="56"/>
        <pc:sldMkLst>
          <pc:docMk/>
          <pc:sldMk cId="246149957" sldId="592"/>
        </pc:sldMkLst>
      </pc:sldChg>
      <pc:sldChg chg="modTransition">
        <pc:chgData name="Monica Greene" userId="580d4f7b-22ab-4bed-a08a-0b25eeeaced9" providerId="ADAL" clId="{28B63C8E-DF89-428F-9831-3CCC860ECC93}" dt="2024-11-27T14:01:31.108" v="56"/>
        <pc:sldMkLst>
          <pc:docMk/>
          <pc:sldMk cId="3216706227" sldId="615"/>
        </pc:sldMkLst>
      </pc:sldChg>
      <pc:sldChg chg="modTransition">
        <pc:chgData name="Monica Greene" userId="580d4f7b-22ab-4bed-a08a-0b25eeeaced9" providerId="ADAL" clId="{28B63C8E-DF89-428F-9831-3CCC860ECC93}" dt="2024-11-27T14:01:31.108" v="56"/>
        <pc:sldMkLst>
          <pc:docMk/>
          <pc:sldMk cId="1858514058" sldId="616"/>
        </pc:sldMkLst>
      </pc:sldChg>
      <pc:sldChg chg="ord modTransition">
        <pc:chgData name="Monica Greene" userId="580d4f7b-22ab-4bed-a08a-0b25eeeaced9" providerId="ADAL" clId="{28B63C8E-DF89-428F-9831-3CCC860ECC93}" dt="2024-11-27T14:01:31.108" v="56"/>
        <pc:sldMkLst>
          <pc:docMk/>
          <pc:sldMk cId="1231628036" sldId="620"/>
        </pc:sldMkLst>
      </pc:sldChg>
      <pc:sldChg chg="del">
        <pc:chgData name="Monica Greene" userId="580d4f7b-22ab-4bed-a08a-0b25eeeaced9" providerId="ADAL" clId="{28B63C8E-DF89-428F-9831-3CCC860ECC93}" dt="2024-11-27T13:59:53.470" v="34" actId="47"/>
        <pc:sldMkLst>
          <pc:docMk/>
          <pc:sldMk cId="2998969883" sldId="621"/>
        </pc:sldMkLst>
      </pc:sldChg>
      <pc:sldChg chg="modTransition">
        <pc:chgData name="Monica Greene" userId="580d4f7b-22ab-4bed-a08a-0b25eeeaced9" providerId="ADAL" clId="{28B63C8E-DF89-428F-9831-3CCC860ECC93}" dt="2024-11-27T14:01:31.108" v="56"/>
        <pc:sldMkLst>
          <pc:docMk/>
          <pc:sldMk cId="3944210327" sldId="622"/>
        </pc:sldMkLst>
      </pc:sldChg>
      <pc:sldChg chg="modTransition">
        <pc:chgData name="Monica Greene" userId="580d4f7b-22ab-4bed-a08a-0b25eeeaced9" providerId="ADAL" clId="{28B63C8E-DF89-428F-9831-3CCC860ECC93}" dt="2024-11-27T14:01:31.108" v="56"/>
        <pc:sldMkLst>
          <pc:docMk/>
          <pc:sldMk cId="2426323595" sldId="623"/>
        </pc:sldMkLst>
      </pc:sldChg>
      <pc:sldChg chg="ord modTransition">
        <pc:chgData name="Monica Greene" userId="580d4f7b-22ab-4bed-a08a-0b25eeeaced9" providerId="ADAL" clId="{28B63C8E-DF89-428F-9831-3CCC860ECC93}" dt="2024-11-27T14:01:31.108" v="56"/>
        <pc:sldMkLst>
          <pc:docMk/>
          <pc:sldMk cId="1438633976" sldId="624"/>
        </pc:sldMkLst>
      </pc:sldChg>
      <pc:sldChg chg="ord modTransition">
        <pc:chgData name="Monica Greene" userId="580d4f7b-22ab-4bed-a08a-0b25eeeaced9" providerId="ADAL" clId="{28B63C8E-DF89-428F-9831-3CCC860ECC93}" dt="2024-11-27T14:01:31.108" v="56"/>
        <pc:sldMkLst>
          <pc:docMk/>
          <pc:sldMk cId="2005276817" sldId="625"/>
        </pc:sldMkLst>
      </pc:sldChg>
      <pc:sldChg chg="modTransition">
        <pc:chgData name="Monica Greene" userId="580d4f7b-22ab-4bed-a08a-0b25eeeaced9" providerId="ADAL" clId="{28B63C8E-DF89-428F-9831-3CCC860ECC93}" dt="2024-11-27T14:01:31.108" v="56"/>
        <pc:sldMkLst>
          <pc:docMk/>
          <pc:sldMk cId="2606281986" sldId="626"/>
        </pc:sldMkLst>
      </pc:sldChg>
      <pc:sldChg chg="modTransition">
        <pc:chgData name="Monica Greene" userId="580d4f7b-22ab-4bed-a08a-0b25eeeaced9" providerId="ADAL" clId="{28B63C8E-DF89-428F-9831-3CCC860ECC93}" dt="2024-11-27T14:01:31.108" v="56"/>
        <pc:sldMkLst>
          <pc:docMk/>
          <pc:sldMk cId="3462487986" sldId="627"/>
        </pc:sldMkLst>
      </pc:sldChg>
      <pc:sldChg chg="ord modTransition">
        <pc:chgData name="Monica Greene" userId="580d4f7b-22ab-4bed-a08a-0b25eeeaced9" providerId="ADAL" clId="{28B63C8E-DF89-428F-9831-3CCC860ECC93}" dt="2024-11-27T14:01:31.108" v="56"/>
        <pc:sldMkLst>
          <pc:docMk/>
          <pc:sldMk cId="885592060" sldId="628"/>
        </pc:sldMkLst>
      </pc:sldChg>
      <pc:sldChg chg="new modTransition setBg">
        <pc:chgData name="Monica Greene" userId="580d4f7b-22ab-4bed-a08a-0b25eeeaced9" providerId="ADAL" clId="{28B63C8E-DF89-428F-9831-3CCC860ECC93}" dt="2024-11-27T14:01:31.108" v="56"/>
        <pc:sldMkLst>
          <pc:docMk/>
          <pc:sldMk cId="4011295753" sldId="629"/>
        </pc:sldMkLst>
      </pc:sldChg>
      <pc:sldChg chg="add modTransition">
        <pc:chgData name="Monica Greene" userId="580d4f7b-22ab-4bed-a08a-0b25eeeaced9" providerId="ADAL" clId="{28B63C8E-DF89-428F-9831-3CCC860ECC93}" dt="2024-11-27T14:01:31.108" v="56"/>
        <pc:sldMkLst>
          <pc:docMk/>
          <pc:sldMk cId="2548339672" sldId="630"/>
        </pc:sldMkLst>
      </pc:sldChg>
      <pc:sldChg chg="add modTransition">
        <pc:chgData name="Monica Greene" userId="580d4f7b-22ab-4bed-a08a-0b25eeeaced9" providerId="ADAL" clId="{28B63C8E-DF89-428F-9831-3CCC860ECC93}" dt="2024-11-27T14:01:31.108" v="56"/>
        <pc:sldMkLst>
          <pc:docMk/>
          <pc:sldMk cId="1033001915" sldId="631"/>
        </pc:sldMkLst>
      </pc:sldChg>
    </pc:docChg>
  </pc:docChgLst>
  <pc:docChgLst>
    <pc:chgData name="Monica Greene" userId="580d4f7b-22ab-4bed-a08a-0b25eeeaced9" providerId="ADAL" clId="{5B4AE7A6-5283-45FC-8B2E-6CF48477AC6B}"/>
    <pc:docChg chg="custSel addSld delSld modSld sldOrd modMainMaster">
      <pc:chgData name="Monica Greene" userId="580d4f7b-22ab-4bed-a08a-0b25eeeaced9" providerId="ADAL" clId="{5B4AE7A6-5283-45FC-8B2E-6CF48477AC6B}" dt="2023-09-21T21:34:18.681" v="71"/>
      <pc:docMkLst>
        <pc:docMk/>
      </pc:docMkLst>
      <pc:sldChg chg="del">
        <pc:chgData name="Monica Greene" userId="580d4f7b-22ab-4bed-a08a-0b25eeeaced9" providerId="ADAL" clId="{5B4AE7A6-5283-45FC-8B2E-6CF48477AC6B}" dt="2023-09-21T21:31:15.653" v="17" actId="47"/>
        <pc:sldMkLst>
          <pc:docMk/>
          <pc:sldMk cId="1647204645" sldId="268"/>
        </pc:sldMkLst>
      </pc:sldChg>
      <pc:sldChg chg="add ord modTransition">
        <pc:chgData name="Monica Greene" userId="580d4f7b-22ab-4bed-a08a-0b25eeeaced9" providerId="ADAL" clId="{5B4AE7A6-5283-45FC-8B2E-6CF48477AC6B}" dt="2023-09-21T21:34:18.681" v="71"/>
        <pc:sldMkLst>
          <pc:docMk/>
          <pc:sldMk cId="4192627259" sldId="269"/>
        </pc:sldMkLst>
      </pc:sldChg>
      <pc:sldChg chg="del">
        <pc:chgData name="Monica Greene" userId="580d4f7b-22ab-4bed-a08a-0b25eeeaced9" providerId="ADAL" clId="{5B4AE7A6-5283-45FC-8B2E-6CF48477AC6B}" dt="2023-09-21T21:31:19.684" v="20" actId="47"/>
        <pc:sldMkLst>
          <pc:docMk/>
          <pc:sldMk cId="2260611952" sldId="279"/>
        </pc:sldMkLst>
      </pc:sldChg>
      <pc:sldChg chg="add del modTransition setBg">
        <pc:chgData name="Monica Greene" userId="580d4f7b-22ab-4bed-a08a-0b25eeeaced9" providerId="ADAL" clId="{5B4AE7A6-5283-45FC-8B2E-6CF48477AC6B}" dt="2023-09-21T21:24:10.169" v="2" actId="47"/>
        <pc:sldMkLst>
          <pc:docMk/>
          <pc:sldMk cId="2962822851" sldId="280"/>
        </pc:sldMkLst>
      </pc:sldChg>
      <pc:sldChg chg="add modTransition">
        <pc:chgData name="Monica Greene" userId="580d4f7b-22ab-4bed-a08a-0b25eeeaced9" providerId="ADAL" clId="{5B4AE7A6-5283-45FC-8B2E-6CF48477AC6B}" dt="2023-09-21T21:34:18.681" v="71"/>
        <pc:sldMkLst>
          <pc:docMk/>
          <pc:sldMk cId="3203294904" sldId="345"/>
        </pc:sldMkLst>
      </pc:sldChg>
      <pc:sldChg chg="add modTransition">
        <pc:chgData name="Monica Greene" userId="580d4f7b-22ab-4bed-a08a-0b25eeeaced9" providerId="ADAL" clId="{5B4AE7A6-5283-45FC-8B2E-6CF48477AC6B}" dt="2023-09-21T21:34:18.681" v="71"/>
        <pc:sldMkLst>
          <pc:docMk/>
          <pc:sldMk cId="2402791953" sldId="350"/>
        </pc:sldMkLst>
      </pc:sldChg>
      <pc:sldChg chg="del">
        <pc:chgData name="Monica Greene" userId="580d4f7b-22ab-4bed-a08a-0b25eeeaced9" providerId="ADAL" clId="{5B4AE7A6-5283-45FC-8B2E-6CF48477AC6B}" dt="2023-09-21T21:31:01.846" v="13" actId="47"/>
        <pc:sldMkLst>
          <pc:docMk/>
          <pc:sldMk cId="197509959" sldId="381"/>
        </pc:sldMkLst>
      </pc:sldChg>
      <pc:sldChg chg="del">
        <pc:chgData name="Monica Greene" userId="580d4f7b-22ab-4bed-a08a-0b25eeeaced9" providerId="ADAL" clId="{5B4AE7A6-5283-45FC-8B2E-6CF48477AC6B}" dt="2023-09-21T21:31:03.490" v="14" actId="47"/>
        <pc:sldMkLst>
          <pc:docMk/>
          <pc:sldMk cId="2273570109" sldId="382"/>
        </pc:sldMkLst>
      </pc:sldChg>
      <pc:sldChg chg="del">
        <pc:chgData name="Monica Greene" userId="580d4f7b-22ab-4bed-a08a-0b25eeeaced9" providerId="ADAL" clId="{5B4AE7A6-5283-45FC-8B2E-6CF48477AC6B}" dt="2023-09-21T21:30:28.020" v="8" actId="47"/>
        <pc:sldMkLst>
          <pc:docMk/>
          <pc:sldMk cId="2843579210" sldId="475"/>
        </pc:sldMkLst>
      </pc:sldChg>
      <pc:sldChg chg="add ord modTransition">
        <pc:chgData name="Monica Greene" userId="580d4f7b-22ab-4bed-a08a-0b25eeeaced9" providerId="ADAL" clId="{5B4AE7A6-5283-45FC-8B2E-6CF48477AC6B}" dt="2023-09-21T21:34:18.681" v="71"/>
        <pc:sldMkLst>
          <pc:docMk/>
          <pc:sldMk cId="2055435864" sldId="476"/>
        </pc:sldMkLst>
      </pc:sldChg>
      <pc:sldChg chg="modTransition">
        <pc:chgData name="Monica Greene" userId="580d4f7b-22ab-4bed-a08a-0b25eeeaced9" providerId="ADAL" clId="{5B4AE7A6-5283-45FC-8B2E-6CF48477AC6B}" dt="2023-09-21T21:34:18.681" v="71"/>
        <pc:sldMkLst>
          <pc:docMk/>
          <pc:sldMk cId="3284748570" sldId="489"/>
        </pc:sldMkLst>
      </pc:sldChg>
      <pc:sldChg chg="modTransition">
        <pc:chgData name="Monica Greene" userId="580d4f7b-22ab-4bed-a08a-0b25eeeaced9" providerId="ADAL" clId="{5B4AE7A6-5283-45FC-8B2E-6CF48477AC6B}" dt="2023-09-21T21:34:18.681" v="71"/>
        <pc:sldMkLst>
          <pc:docMk/>
          <pc:sldMk cId="914877539" sldId="499"/>
        </pc:sldMkLst>
      </pc:sldChg>
      <pc:sldChg chg="modTransition">
        <pc:chgData name="Monica Greene" userId="580d4f7b-22ab-4bed-a08a-0b25eeeaced9" providerId="ADAL" clId="{5B4AE7A6-5283-45FC-8B2E-6CF48477AC6B}" dt="2023-09-21T21:34:18.681" v="71"/>
        <pc:sldMkLst>
          <pc:docMk/>
          <pc:sldMk cId="1906928764" sldId="502"/>
        </pc:sldMkLst>
      </pc:sldChg>
      <pc:sldChg chg="modTransition">
        <pc:chgData name="Monica Greene" userId="580d4f7b-22ab-4bed-a08a-0b25eeeaced9" providerId="ADAL" clId="{5B4AE7A6-5283-45FC-8B2E-6CF48477AC6B}" dt="2023-09-21T21:34:18.681" v="71"/>
        <pc:sldMkLst>
          <pc:docMk/>
          <pc:sldMk cId="2294802935" sldId="503"/>
        </pc:sldMkLst>
      </pc:sldChg>
      <pc:sldChg chg="addSp delSp mod modTransition">
        <pc:chgData name="Monica Greene" userId="580d4f7b-22ab-4bed-a08a-0b25eeeaced9" providerId="ADAL" clId="{5B4AE7A6-5283-45FC-8B2E-6CF48477AC6B}" dt="2023-09-21T21:34:18.681" v="71"/>
        <pc:sldMkLst>
          <pc:docMk/>
          <pc:sldMk cId="926472703" sldId="504"/>
        </pc:sldMkLst>
      </pc:sldChg>
      <pc:sldChg chg="del">
        <pc:chgData name="Monica Greene" userId="580d4f7b-22ab-4bed-a08a-0b25eeeaced9" providerId="ADAL" clId="{5B4AE7A6-5283-45FC-8B2E-6CF48477AC6B}" dt="2023-09-21T21:30:46.346" v="11" actId="47"/>
        <pc:sldMkLst>
          <pc:docMk/>
          <pc:sldMk cId="1203220506" sldId="505"/>
        </pc:sldMkLst>
      </pc:sldChg>
      <pc:sldChg chg="add ord modTransition">
        <pc:chgData name="Monica Greene" userId="580d4f7b-22ab-4bed-a08a-0b25eeeaced9" providerId="ADAL" clId="{5B4AE7A6-5283-45FC-8B2E-6CF48477AC6B}" dt="2023-09-21T21:34:18.681" v="71"/>
        <pc:sldMkLst>
          <pc:docMk/>
          <pc:sldMk cId="2725708079" sldId="506"/>
        </pc:sldMkLst>
      </pc:sldChg>
    </pc:docChg>
  </pc:docChgLst>
  <pc:docChgLst>
    <pc:chgData name="Monica Greene" userId="580d4f7b-22ab-4bed-a08a-0b25eeeaced9" providerId="ADAL" clId="{31C1432C-0FC8-4192-866A-538E82ACB455}"/>
    <pc:docChg chg="undo redo custSel addSld delSld modSld sldOrd modMainMaster">
      <pc:chgData name="Monica Greene" userId="580d4f7b-22ab-4bed-a08a-0b25eeeaced9" providerId="ADAL" clId="{31C1432C-0FC8-4192-866A-538E82ACB455}" dt="2023-01-12T19:46:33.686" v="134"/>
      <pc:docMkLst>
        <pc:docMk/>
      </pc:docMkLst>
      <pc:sldChg chg="modSp mod modTransition">
        <pc:chgData name="Monica Greene" userId="580d4f7b-22ab-4bed-a08a-0b25eeeaced9" providerId="ADAL" clId="{31C1432C-0FC8-4192-866A-538E82ACB455}" dt="2023-01-12T19:46:33.686" v="134"/>
        <pc:sldMkLst>
          <pc:docMk/>
          <pc:sldMk cId="109857222" sldId="256"/>
        </pc:sldMkLst>
      </pc:sldChg>
      <pc:sldChg chg="modTransition">
        <pc:chgData name="Monica Greene" userId="580d4f7b-22ab-4bed-a08a-0b25eeeaced9" providerId="ADAL" clId="{31C1432C-0FC8-4192-866A-538E82ACB455}" dt="2023-01-12T19:46:33.686" v="134"/>
        <pc:sldMkLst>
          <pc:docMk/>
          <pc:sldMk cId="0" sldId="257"/>
        </pc:sldMkLst>
      </pc:sldChg>
      <pc:sldChg chg="modTransition">
        <pc:chgData name="Monica Greene" userId="580d4f7b-22ab-4bed-a08a-0b25eeeaced9" providerId="ADAL" clId="{31C1432C-0FC8-4192-866A-538E82ACB455}" dt="2023-01-12T19:46:33.686" v="134"/>
        <pc:sldMkLst>
          <pc:docMk/>
          <pc:sldMk cId="2190442017" sldId="261"/>
        </pc:sldMkLst>
      </pc:sldChg>
      <pc:sldChg chg="modTransition">
        <pc:chgData name="Monica Greene" userId="580d4f7b-22ab-4bed-a08a-0b25eeeaced9" providerId="ADAL" clId="{31C1432C-0FC8-4192-866A-538E82ACB455}" dt="2023-01-12T19:46:33.686" v="134"/>
        <pc:sldMkLst>
          <pc:docMk/>
          <pc:sldMk cId="3659356631" sldId="268"/>
        </pc:sldMkLst>
      </pc:sldChg>
      <pc:sldChg chg="modTransition">
        <pc:chgData name="Monica Greene" userId="580d4f7b-22ab-4bed-a08a-0b25eeeaced9" providerId="ADAL" clId="{31C1432C-0FC8-4192-866A-538E82ACB455}" dt="2023-01-12T19:46:33.686" v="134"/>
        <pc:sldMkLst>
          <pc:docMk/>
          <pc:sldMk cId="3556785324" sldId="269"/>
        </pc:sldMkLst>
      </pc:sldChg>
      <pc:sldChg chg="modTransition">
        <pc:chgData name="Monica Greene" userId="580d4f7b-22ab-4bed-a08a-0b25eeeaced9" providerId="ADAL" clId="{31C1432C-0FC8-4192-866A-538E82ACB455}" dt="2023-01-12T19:46:33.686" v="134"/>
        <pc:sldMkLst>
          <pc:docMk/>
          <pc:sldMk cId="0" sldId="270"/>
        </pc:sldMkLst>
      </pc:sldChg>
      <pc:sldChg chg="modTransition">
        <pc:chgData name="Monica Greene" userId="580d4f7b-22ab-4bed-a08a-0b25eeeaced9" providerId="ADAL" clId="{31C1432C-0FC8-4192-866A-538E82ACB455}" dt="2023-01-12T19:46:33.686" v="134"/>
        <pc:sldMkLst>
          <pc:docMk/>
          <pc:sldMk cId="3196746956" sldId="271"/>
        </pc:sldMkLst>
      </pc:sldChg>
      <pc:sldChg chg="modTransition">
        <pc:chgData name="Monica Greene" userId="580d4f7b-22ab-4bed-a08a-0b25eeeaced9" providerId="ADAL" clId="{31C1432C-0FC8-4192-866A-538E82ACB455}" dt="2023-01-12T19:46:33.686" v="134"/>
        <pc:sldMkLst>
          <pc:docMk/>
          <pc:sldMk cId="2255215954" sldId="272"/>
        </pc:sldMkLst>
      </pc:sldChg>
      <pc:sldChg chg="modTransition">
        <pc:chgData name="Monica Greene" userId="580d4f7b-22ab-4bed-a08a-0b25eeeaced9" providerId="ADAL" clId="{31C1432C-0FC8-4192-866A-538E82ACB455}" dt="2023-01-12T19:46:33.686" v="134"/>
        <pc:sldMkLst>
          <pc:docMk/>
          <pc:sldMk cId="1039155707" sldId="273"/>
        </pc:sldMkLst>
      </pc:sldChg>
      <pc:sldChg chg="modTransition">
        <pc:chgData name="Monica Greene" userId="580d4f7b-22ab-4bed-a08a-0b25eeeaced9" providerId="ADAL" clId="{31C1432C-0FC8-4192-866A-538E82ACB455}" dt="2023-01-12T19:46:33.686" v="134"/>
        <pc:sldMkLst>
          <pc:docMk/>
          <pc:sldMk cId="0" sldId="310"/>
        </pc:sldMkLst>
      </pc:sldChg>
      <pc:sldChg chg="modTransition">
        <pc:chgData name="Monica Greene" userId="580d4f7b-22ab-4bed-a08a-0b25eeeaced9" providerId="ADAL" clId="{31C1432C-0FC8-4192-866A-538E82ACB455}" dt="2023-01-12T19:46:33.686" v="134"/>
        <pc:sldMkLst>
          <pc:docMk/>
          <pc:sldMk cId="0" sldId="311"/>
        </pc:sldMkLst>
      </pc:sldChg>
      <pc:sldChg chg="modTransition">
        <pc:chgData name="Monica Greene" userId="580d4f7b-22ab-4bed-a08a-0b25eeeaced9" providerId="ADAL" clId="{31C1432C-0FC8-4192-866A-538E82ACB455}" dt="2023-01-12T19:46:33.686" v="134"/>
        <pc:sldMkLst>
          <pc:docMk/>
          <pc:sldMk cId="3386045009" sldId="312"/>
        </pc:sldMkLst>
      </pc:sldChg>
      <pc:sldChg chg="modSp mod modTransition">
        <pc:chgData name="Monica Greene" userId="580d4f7b-22ab-4bed-a08a-0b25eeeaced9" providerId="ADAL" clId="{31C1432C-0FC8-4192-866A-538E82ACB455}" dt="2023-01-12T19:46:33.686" v="134"/>
        <pc:sldMkLst>
          <pc:docMk/>
          <pc:sldMk cId="4132027443" sldId="313"/>
        </pc:sldMkLst>
      </pc:sldChg>
      <pc:sldChg chg="modTransition">
        <pc:chgData name="Monica Greene" userId="580d4f7b-22ab-4bed-a08a-0b25eeeaced9" providerId="ADAL" clId="{31C1432C-0FC8-4192-866A-538E82ACB455}" dt="2023-01-12T19:46:33.686" v="134"/>
        <pc:sldMkLst>
          <pc:docMk/>
          <pc:sldMk cId="665771513" sldId="314"/>
        </pc:sldMkLst>
      </pc:sldChg>
      <pc:sldChg chg="modTransition">
        <pc:chgData name="Monica Greene" userId="580d4f7b-22ab-4bed-a08a-0b25eeeaced9" providerId="ADAL" clId="{31C1432C-0FC8-4192-866A-538E82ACB455}" dt="2023-01-12T19:46:33.686" v="134"/>
        <pc:sldMkLst>
          <pc:docMk/>
          <pc:sldMk cId="3466800514" sldId="315"/>
        </pc:sldMkLst>
      </pc:sldChg>
      <pc:sldChg chg="modTransition">
        <pc:chgData name="Monica Greene" userId="580d4f7b-22ab-4bed-a08a-0b25eeeaced9" providerId="ADAL" clId="{31C1432C-0FC8-4192-866A-538E82ACB455}" dt="2023-01-12T19:46:33.686" v="134"/>
        <pc:sldMkLst>
          <pc:docMk/>
          <pc:sldMk cId="3472775792" sldId="316"/>
        </pc:sldMkLst>
      </pc:sldChg>
      <pc:sldChg chg="modTransition">
        <pc:chgData name="Monica Greene" userId="580d4f7b-22ab-4bed-a08a-0b25eeeaced9" providerId="ADAL" clId="{31C1432C-0FC8-4192-866A-538E82ACB455}" dt="2023-01-12T19:46:33.686" v="134"/>
        <pc:sldMkLst>
          <pc:docMk/>
          <pc:sldMk cId="591349375" sldId="317"/>
        </pc:sldMkLst>
      </pc:sldChg>
      <pc:sldChg chg="ord modTransition">
        <pc:chgData name="Monica Greene" userId="580d4f7b-22ab-4bed-a08a-0b25eeeaced9" providerId="ADAL" clId="{31C1432C-0FC8-4192-866A-538E82ACB455}" dt="2023-01-12T19:46:33.686" v="134"/>
        <pc:sldMkLst>
          <pc:docMk/>
          <pc:sldMk cId="4010300902" sldId="321"/>
        </pc:sldMkLst>
      </pc:sldChg>
      <pc:sldChg chg="ord modTransition">
        <pc:chgData name="Monica Greene" userId="580d4f7b-22ab-4bed-a08a-0b25eeeaced9" providerId="ADAL" clId="{31C1432C-0FC8-4192-866A-538E82ACB455}" dt="2023-01-12T19:46:33.686" v="134"/>
        <pc:sldMkLst>
          <pc:docMk/>
          <pc:sldMk cId="3460198801" sldId="322"/>
        </pc:sldMkLst>
      </pc:sldChg>
      <pc:sldChg chg="modTransition">
        <pc:chgData name="Monica Greene" userId="580d4f7b-22ab-4bed-a08a-0b25eeeaced9" providerId="ADAL" clId="{31C1432C-0FC8-4192-866A-538E82ACB455}" dt="2023-01-12T19:46:33.686" v="134"/>
        <pc:sldMkLst>
          <pc:docMk/>
          <pc:sldMk cId="1863403898" sldId="323"/>
        </pc:sldMkLst>
      </pc:sldChg>
      <pc:sldChg chg="modTransition">
        <pc:chgData name="Monica Greene" userId="580d4f7b-22ab-4bed-a08a-0b25eeeaced9" providerId="ADAL" clId="{31C1432C-0FC8-4192-866A-538E82ACB455}" dt="2023-01-12T19:46:33.686" v="134"/>
        <pc:sldMkLst>
          <pc:docMk/>
          <pc:sldMk cId="1365128654" sldId="341"/>
        </pc:sldMkLst>
      </pc:sldChg>
      <pc:sldChg chg="modTransition">
        <pc:chgData name="Monica Greene" userId="580d4f7b-22ab-4bed-a08a-0b25eeeaced9" providerId="ADAL" clId="{31C1432C-0FC8-4192-866A-538E82ACB455}" dt="2023-01-12T19:46:33.686" v="134"/>
        <pc:sldMkLst>
          <pc:docMk/>
          <pc:sldMk cId="3209213290" sldId="390"/>
        </pc:sldMkLst>
      </pc:sldChg>
      <pc:sldChg chg="addSp delSp modSp new mod modTransition setBg">
        <pc:chgData name="Monica Greene" userId="580d4f7b-22ab-4bed-a08a-0b25eeeaced9" providerId="ADAL" clId="{31C1432C-0FC8-4192-866A-538E82ACB455}" dt="2023-01-12T19:46:33.686" v="134"/>
        <pc:sldMkLst>
          <pc:docMk/>
          <pc:sldMk cId="1665277712" sldId="391"/>
        </pc:sldMkLst>
      </pc:sldChg>
      <pc:sldChg chg="addSp new modTransition setBg">
        <pc:chgData name="Monica Greene" userId="580d4f7b-22ab-4bed-a08a-0b25eeeaced9" providerId="ADAL" clId="{31C1432C-0FC8-4192-866A-538E82ACB455}" dt="2023-01-12T19:46:33.686" v="134"/>
        <pc:sldMkLst>
          <pc:docMk/>
          <pc:sldMk cId="3376944517" sldId="392"/>
        </pc:sldMkLst>
      </pc:sldChg>
      <pc:sldChg chg="modSp add mod modTransition">
        <pc:chgData name="Monica Greene" userId="580d4f7b-22ab-4bed-a08a-0b25eeeaced9" providerId="ADAL" clId="{31C1432C-0FC8-4192-866A-538E82ACB455}" dt="2023-01-12T19:46:33.686" v="134"/>
        <pc:sldMkLst>
          <pc:docMk/>
          <pc:sldMk cId="3567445443" sldId="393"/>
        </pc:sldMkLst>
      </pc:sldChg>
      <pc:sldChg chg="new del">
        <pc:chgData name="Monica Greene" userId="580d4f7b-22ab-4bed-a08a-0b25eeeaced9" providerId="ADAL" clId="{31C1432C-0FC8-4192-866A-538E82ACB455}" dt="2023-01-12T19:22:46.584" v="39" actId="47"/>
        <pc:sldMkLst>
          <pc:docMk/>
          <pc:sldMk cId="4001199459" sldId="393"/>
        </pc:sldMkLst>
      </pc:sldChg>
      <pc:sldChg chg="modSp add mod modTransition">
        <pc:chgData name="Monica Greene" userId="580d4f7b-22ab-4bed-a08a-0b25eeeaced9" providerId="ADAL" clId="{31C1432C-0FC8-4192-866A-538E82ACB455}" dt="2023-01-12T19:46:33.686" v="134"/>
        <pc:sldMkLst>
          <pc:docMk/>
          <pc:sldMk cId="4094899703" sldId="394"/>
        </pc:sldMkLst>
      </pc:sldChg>
      <pc:sldChg chg="modSp add mod modTransition">
        <pc:chgData name="Monica Greene" userId="580d4f7b-22ab-4bed-a08a-0b25eeeaced9" providerId="ADAL" clId="{31C1432C-0FC8-4192-866A-538E82ACB455}" dt="2023-01-12T19:46:33.686" v="134"/>
        <pc:sldMkLst>
          <pc:docMk/>
          <pc:sldMk cId="2416519354" sldId="395"/>
        </pc:sldMkLst>
      </pc:sldChg>
      <pc:sldChg chg="addSp delSp modSp new mod modTransition setBg">
        <pc:chgData name="Monica Greene" userId="580d4f7b-22ab-4bed-a08a-0b25eeeaced9" providerId="ADAL" clId="{31C1432C-0FC8-4192-866A-538E82ACB455}" dt="2023-01-12T19:46:33.686" v="134"/>
        <pc:sldMkLst>
          <pc:docMk/>
          <pc:sldMk cId="58980055" sldId="396"/>
        </pc:sldMkLst>
      </pc:sldChg>
      <pc:sldChg chg="addSp new modTransition setBg">
        <pc:chgData name="Monica Greene" userId="580d4f7b-22ab-4bed-a08a-0b25eeeaced9" providerId="ADAL" clId="{31C1432C-0FC8-4192-866A-538E82ACB455}" dt="2023-01-12T19:46:33.686" v="134"/>
        <pc:sldMkLst>
          <pc:docMk/>
          <pc:sldMk cId="1744543980" sldId="397"/>
        </pc:sldMkLst>
      </pc:sldChg>
      <pc:sldChg chg="addSp new modTransition setBg">
        <pc:chgData name="Monica Greene" userId="580d4f7b-22ab-4bed-a08a-0b25eeeaced9" providerId="ADAL" clId="{31C1432C-0FC8-4192-866A-538E82ACB455}" dt="2023-01-12T19:46:33.686" v="134"/>
        <pc:sldMkLst>
          <pc:docMk/>
          <pc:sldMk cId="856043924" sldId="398"/>
        </pc:sldMkLst>
      </pc:sldChg>
      <pc:sldChg chg="addSp new modTransition setBg">
        <pc:chgData name="Monica Greene" userId="580d4f7b-22ab-4bed-a08a-0b25eeeaced9" providerId="ADAL" clId="{31C1432C-0FC8-4192-866A-538E82ACB455}" dt="2023-01-12T19:46:33.686" v="134"/>
        <pc:sldMkLst>
          <pc:docMk/>
          <pc:sldMk cId="2713357453" sldId="399"/>
        </pc:sldMkLst>
      </pc:sldChg>
      <pc:sldChg chg="new del setBg">
        <pc:chgData name="Monica Greene" userId="580d4f7b-22ab-4bed-a08a-0b25eeeaced9" providerId="ADAL" clId="{31C1432C-0FC8-4192-866A-538E82ACB455}" dt="2023-01-12T19:36:25.176" v="107" actId="47"/>
        <pc:sldMkLst>
          <pc:docMk/>
          <pc:sldMk cId="4248780476" sldId="399"/>
        </pc:sldMkLst>
      </pc:sldChg>
      <pc:sldMasterChg chg="modTransition modSldLayout">
        <pc:chgData name="Monica Greene" userId="580d4f7b-22ab-4bed-a08a-0b25eeeaced9" providerId="ADAL" clId="{31C1432C-0FC8-4192-866A-538E82ACB455}" dt="2023-01-12T19:46:33.686" v="134"/>
        <pc:sldMasterMkLst>
          <pc:docMk/>
          <pc:sldMasterMk cId="3526763332" sldId="2147483660"/>
        </pc:sldMasterMkLst>
        <pc:sldLayoutChg chg="modTransition">
          <pc:chgData name="Monica Greene" userId="580d4f7b-22ab-4bed-a08a-0b25eeeaced9" providerId="ADAL" clId="{31C1432C-0FC8-4192-866A-538E82ACB455}" dt="2023-01-12T19:46:33.686" v="134"/>
          <pc:sldLayoutMkLst>
            <pc:docMk/>
            <pc:sldMasterMk cId="3526763332" sldId="2147483660"/>
            <pc:sldLayoutMk cId="1464526068" sldId="2147483661"/>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28702076" sldId="2147483662"/>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143070034" sldId="2147483663"/>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2596931" sldId="2147483664"/>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860684321" sldId="2147483665"/>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1042939851" sldId="2147483666"/>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172179838" sldId="2147483667"/>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400252706" sldId="2147483668"/>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74256230" sldId="2147483669"/>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728997452" sldId="2147483670"/>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1C1432C-0FC8-4192-866A-538E82ACB455}" dt="2023-01-12T19:46:33.686" v="134"/>
        <pc:sldMasterMkLst>
          <pc:docMk/>
          <pc:sldMasterMk cId="447617801" sldId="2147483672"/>
        </pc:sldMasterMkLst>
        <pc:sldLayoutChg chg="modTransition">
          <pc:chgData name="Monica Greene" userId="580d4f7b-22ab-4bed-a08a-0b25eeeaced9" providerId="ADAL" clId="{31C1432C-0FC8-4192-866A-538E82ACB455}" dt="2023-01-12T19:46:33.686" v="134"/>
          <pc:sldLayoutMkLst>
            <pc:docMk/>
            <pc:sldMasterMk cId="447617801" sldId="2147483672"/>
            <pc:sldLayoutMk cId="1188010237" sldId="2147483673"/>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0208916" sldId="2147483674"/>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46042763" sldId="2147483675"/>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646036991" sldId="2147483676"/>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890349142" sldId="2147483677"/>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86488201" sldId="2147483678"/>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605508108" sldId="2147483679"/>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894184368" sldId="2147483680"/>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457776687" sldId="2147483681"/>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2776785865" sldId="2147483682"/>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250752112" sldId="2147483683"/>
          </pc:sldLayoutMkLst>
        </pc:sldLayoutChg>
      </pc:sldMasterChg>
    </pc:docChg>
  </pc:docChgLst>
  <pc:docChgLst>
    <pc:chgData name="Monica Greene" userId="580d4f7b-22ab-4bed-a08a-0b25eeeaced9" providerId="ADAL" clId="{27DEBB35-18A0-4410-B68B-45B6EE747094}"/>
    <pc:docChg chg="addSld delSld modSld sldOrd modMainMaster">
      <pc:chgData name="Monica Greene" userId="580d4f7b-22ab-4bed-a08a-0b25eeeaced9" providerId="ADAL" clId="{27DEBB35-18A0-4410-B68B-45B6EE747094}" dt="2025-01-22T23:24:41.902" v="30" actId="47"/>
      <pc:docMkLst>
        <pc:docMk/>
      </pc:docMkLst>
      <pc:sldChg chg="modTransition">
        <pc:chgData name="Monica Greene" userId="580d4f7b-22ab-4bed-a08a-0b25eeeaced9" providerId="ADAL" clId="{27DEBB35-18A0-4410-B68B-45B6EE747094}" dt="2025-01-16T22:05:52.426" v="28"/>
        <pc:sldMkLst>
          <pc:docMk/>
          <pc:sldMk cId="3133720449" sldId="262"/>
        </pc:sldMkLst>
      </pc:sldChg>
      <pc:sldChg chg="modTransition">
        <pc:chgData name="Monica Greene" userId="580d4f7b-22ab-4bed-a08a-0b25eeeaced9" providerId="ADAL" clId="{27DEBB35-18A0-4410-B68B-45B6EE747094}" dt="2025-01-16T22:05:52.426" v="28"/>
        <pc:sldMkLst>
          <pc:docMk/>
          <pc:sldMk cId="2000478204" sldId="263"/>
        </pc:sldMkLst>
      </pc:sldChg>
      <pc:sldChg chg="modTransition">
        <pc:chgData name="Monica Greene" userId="580d4f7b-22ab-4bed-a08a-0b25eeeaced9" providerId="ADAL" clId="{27DEBB35-18A0-4410-B68B-45B6EE747094}" dt="2025-01-16T22:05:52.426" v="28"/>
        <pc:sldMkLst>
          <pc:docMk/>
          <pc:sldMk cId="3842806598" sldId="264"/>
        </pc:sldMkLst>
      </pc:sldChg>
      <pc:sldChg chg="modTransition">
        <pc:chgData name="Monica Greene" userId="580d4f7b-22ab-4bed-a08a-0b25eeeaced9" providerId="ADAL" clId="{27DEBB35-18A0-4410-B68B-45B6EE747094}" dt="2025-01-16T22:05:52.426" v="28"/>
        <pc:sldMkLst>
          <pc:docMk/>
          <pc:sldMk cId="0" sldId="310"/>
        </pc:sldMkLst>
      </pc:sldChg>
      <pc:sldChg chg="del">
        <pc:chgData name="Monica Greene" userId="580d4f7b-22ab-4bed-a08a-0b25eeeaced9" providerId="ADAL" clId="{27DEBB35-18A0-4410-B68B-45B6EE747094}" dt="2025-01-16T22:04:36.741" v="5" actId="47"/>
        <pc:sldMkLst>
          <pc:docMk/>
          <pc:sldMk cId="3272496457" sldId="424"/>
        </pc:sldMkLst>
      </pc:sldChg>
      <pc:sldChg chg="del">
        <pc:chgData name="Monica Greene" userId="580d4f7b-22ab-4bed-a08a-0b25eeeaced9" providerId="ADAL" clId="{27DEBB35-18A0-4410-B68B-45B6EE747094}" dt="2025-01-16T22:04:37.698" v="6" actId="47"/>
        <pc:sldMkLst>
          <pc:docMk/>
          <pc:sldMk cId="3489089254" sldId="425"/>
        </pc:sldMkLst>
      </pc:sldChg>
      <pc:sldChg chg="add modTransition">
        <pc:chgData name="Monica Greene" userId="580d4f7b-22ab-4bed-a08a-0b25eeeaced9" providerId="ADAL" clId="{27DEBB35-18A0-4410-B68B-45B6EE747094}" dt="2025-01-16T22:05:52.426" v="28"/>
        <pc:sldMkLst>
          <pc:docMk/>
          <pc:sldMk cId="2226883799" sldId="430"/>
        </pc:sldMkLst>
      </pc:sldChg>
      <pc:sldChg chg="add modTransition">
        <pc:chgData name="Monica Greene" userId="580d4f7b-22ab-4bed-a08a-0b25eeeaced9" providerId="ADAL" clId="{27DEBB35-18A0-4410-B68B-45B6EE747094}" dt="2025-01-16T22:05:52.426" v="28"/>
        <pc:sldMkLst>
          <pc:docMk/>
          <pc:sldMk cId="1397731500" sldId="431"/>
        </pc:sldMkLst>
      </pc:sldChg>
      <pc:sldChg chg="modSp mod modTransition">
        <pc:chgData name="Monica Greene" userId="580d4f7b-22ab-4bed-a08a-0b25eeeaced9" providerId="ADAL" clId="{27DEBB35-18A0-4410-B68B-45B6EE747094}" dt="2025-01-16T22:05:52.426" v="28"/>
        <pc:sldMkLst>
          <pc:docMk/>
          <pc:sldMk cId="299153169" sldId="433"/>
        </pc:sldMkLst>
        <pc:spChg chg="mod">
          <ac:chgData name="Monica Greene" userId="580d4f7b-22ab-4bed-a08a-0b25eeeaced9" providerId="ADAL" clId="{27DEBB35-18A0-4410-B68B-45B6EE747094}" dt="2025-01-16T22:04:49.090" v="18" actId="20577"/>
          <ac:spMkLst>
            <pc:docMk/>
            <pc:sldMk cId="299153169" sldId="433"/>
            <ac:spMk id="2" creationId="{00000000-0000-0000-0000-000000000000}"/>
          </ac:spMkLst>
        </pc:spChg>
      </pc:sldChg>
      <pc:sldChg chg="del">
        <pc:chgData name="Monica Greene" userId="580d4f7b-22ab-4bed-a08a-0b25eeeaced9" providerId="ADAL" clId="{27DEBB35-18A0-4410-B68B-45B6EE747094}" dt="2025-01-16T22:04:32.563" v="4" actId="47"/>
        <pc:sldMkLst>
          <pc:docMk/>
          <pc:sldMk cId="4049694666" sldId="483"/>
        </pc:sldMkLst>
      </pc:sldChg>
      <pc:sldChg chg="add modTransition setBg">
        <pc:chgData name="Monica Greene" userId="580d4f7b-22ab-4bed-a08a-0b25eeeaced9" providerId="ADAL" clId="{27DEBB35-18A0-4410-B68B-45B6EE747094}" dt="2025-01-16T22:05:52.426" v="28"/>
        <pc:sldMkLst>
          <pc:docMk/>
          <pc:sldMk cId="2258231524" sldId="485"/>
        </pc:sldMkLst>
      </pc:sldChg>
      <pc:sldChg chg="modTransition">
        <pc:chgData name="Monica Greene" userId="580d4f7b-22ab-4bed-a08a-0b25eeeaced9" providerId="ADAL" clId="{27DEBB35-18A0-4410-B68B-45B6EE747094}" dt="2025-01-16T22:05:52.426" v="28"/>
        <pc:sldMkLst>
          <pc:docMk/>
          <pc:sldMk cId="1336355542" sldId="500"/>
        </pc:sldMkLst>
      </pc:sldChg>
      <pc:sldChg chg="modTransition">
        <pc:chgData name="Monica Greene" userId="580d4f7b-22ab-4bed-a08a-0b25eeeaced9" providerId="ADAL" clId="{27DEBB35-18A0-4410-B68B-45B6EE747094}" dt="2025-01-16T22:05:52.426" v="28"/>
        <pc:sldMkLst>
          <pc:docMk/>
          <pc:sldMk cId="2586971943" sldId="507"/>
        </pc:sldMkLst>
      </pc:sldChg>
      <pc:sldChg chg="modTransition">
        <pc:chgData name="Monica Greene" userId="580d4f7b-22ab-4bed-a08a-0b25eeeaced9" providerId="ADAL" clId="{27DEBB35-18A0-4410-B68B-45B6EE747094}" dt="2025-01-16T22:05:52.426" v="28"/>
        <pc:sldMkLst>
          <pc:docMk/>
          <pc:sldMk cId="8912328" sldId="508"/>
        </pc:sldMkLst>
      </pc:sldChg>
      <pc:sldChg chg="modTransition">
        <pc:chgData name="Monica Greene" userId="580d4f7b-22ab-4bed-a08a-0b25eeeaced9" providerId="ADAL" clId="{27DEBB35-18A0-4410-B68B-45B6EE747094}" dt="2025-01-16T22:05:52.426" v="28"/>
        <pc:sldMkLst>
          <pc:docMk/>
          <pc:sldMk cId="3482886499" sldId="509"/>
        </pc:sldMkLst>
      </pc:sldChg>
      <pc:sldChg chg="modTransition">
        <pc:chgData name="Monica Greene" userId="580d4f7b-22ab-4bed-a08a-0b25eeeaced9" providerId="ADAL" clId="{27DEBB35-18A0-4410-B68B-45B6EE747094}" dt="2025-01-16T22:05:52.426" v="28"/>
        <pc:sldMkLst>
          <pc:docMk/>
          <pc:sldMk cId="3481333886" sldId="510"/>
        </pc:sldMkLst>
      </pc:sldChg>
      <pc:sldChg chg="modTransition">
        <pc:chgData name="Monica Greene" userId="580d4f7b-22ab-4bed-a08a-0b25eeeaced9" providerId="ADAL" clId="{27DEBB35-18A0-4410-B68B-45B6EE747094}" dt="2025-01-16T22:05:52.426" v="28"/>
        <pc:sldMkLst>
          <pc:docMk/>
          <pc:sldMk cId="3114456802" sldId="511"/>
        </pc:sldMkLst>
      </pc:sldChg>
      <pc:sldChg chg="modTransition">
        <pc:chgData name="Monica Greene" userId="580d4f7b-22ab-4bed-a08a-0b25eeeaced9" providerId="ADAL" clId="{27DEBB35-18A0-4410-B68B-45B6EE747094}" dt="2025-01-16T22:05:52.426" v="28"/>
        <pc:sldMkLst>
          <pc:docMk/>
          <pc:sldMk cId="2812468163" sldId="512"/>
        </pc:sldMkLst>
      </pc:sldChg>
      <pc:sldChg chg="modTransition">
        <pc:chgData name="Monica Greene" userId="580d4f7b-22ab-4bed-a08a-0b25eeeaced9" providerId="ADAL" clId="{27DEBB35-18A0-4410-B68B-45B6EE747094}" dt="2025-01-16T22:05:52.426" v="28"/>
        <pc:sldMkLst>
          <pc:docMk/>
          <pc:sldMk cId="3641008208" sldId="513"/>
        </pc:sldMkLst>
      </pc:sldChg>
      <pc:sldChg chg="modTransition">
        <pc:chgData name="Monica Greene" userId="580d4f7b-22ab-4bed-a08a-0b25eeeaced9" providerId="ADAL" clId="{27DEBB35-18A0-4410-B68B-45B6EE747094}" dt="2025-01-16T22:05:52.426" v="28"/>
        <pc:sldMkLst>
          <pc:docMk/>
          <pc:sldMk cId="4248540170" sldId="514"/>
        </pc:sldMkLst>
      </pc:sldChg>
      <pc:sldChg chg="modTransition">
        <pc:chgData name="Monica Greene" userId="580d4f7b-22ab-4bed-a08a-0b25eeeaced9" providerId="ADAL" clId="{27DEBB35-18A0-4410-B68B-45B6EE747094}" dt="2025-01-16T22:05:52.426" v="28"/>
        <pc:sldMkLst>
          <pc:docMk/>
          <pc:sldMk cId="3038716360" sldId="515"/>
        </pc:sldMkLst>
      </pc:sldChg>
      <pc:sldChg chg="modTransition">
        <pc:chgData name="Monica Greene" userId="580d4f7b-22ab-4bed-a08a-0b25eeeaced9" providerId="ADAL" clId="{27DEBB35-18A0-4410-B68B-45B6EE747094}" dt="2025-01-16T22:05:52.426" v="28"/>
        <pc:sldMkLst>
          <pc:docMk/>
          <pc:sldMk cId="235773602" sldId="533"/>
        </pc:sldMkLst>
      </pc:sldChg>
      <pc:sldChg chg="modTransition">
        <pc:chgData name="Monica Greene" userId="580d4f7b-22ab-4bed-a08a-0b25eeeaced9" providerId="ADAL" clId="{27DEBB35-18A0-4410-B68B-45B6EE747094}" dt="2025-01-16T22:05:52.426" v="28"/>
        <pc:sldMkLst>
          <pc:docMk/>
          <pc:sldMk cId="4327622" sldId="574"/>
        </pc:sldMkLst>
      </pc:sldChg>
      <pc:sldChg chg="modTransition">
        <pc:chgData name="Monica Greene" userId="580d4f7b-22ab-4bed-a08a-0b25eeeaced9" providerId="ADAL" clId="{27DEBB35-18A0-4410-B68B-45B6EE747094}" dt="2025-01-16T22:05:52.426" v="28"/>
        <pc:sldMkLst>
          <pc:docMk/>
          <pc:sldMk cId="4269049790" sldId="580"/>
        </pc:sldMkLst>
      </pc:sldChg>
      <pc:sldChg chg="del">
        <pc:chgData name="Monica Greene" userId="580d4f7b-22ab-4bed-a08a-0b25eeeaced9" providerId="ADAL" clId="{27DEBB35-18A0-4410-B68B-45B6EE747094}" dt="2025-01-16T22:04:51.924" v="19" actId="47"/>
        <pc:sldMkLst>
          <pc:docMk/>
          <pc:sldMk cId="3998517489" sldId="597"/>
        </pc:sldMkLst>
      </pc:sldChg>
      <pc:sldChg chg="add modTransition">
        <pc:chgData name="Monica Greene" userId="580d4f7b-22ab-4bed-a08a-0b25eeeaced9" providerId="ADAL" clId="{27DEBB35-18A0-4410-B68B-45B6EE747094}" dt="2025-01-16T22:05:52.426" v="28"/>
        <pc:sldMkLst>
          <pc:docMk/>
          <pc:sldMk cId="1196875671" sldId="599"/>
        </pc:sldMkLst>
      </pc:sldChg>
      <pc:sldChg chg="del">
        <pc:chgData name="Monica Greene" userId="580d4f7b-22ab-4bed-a08a-0b25eeeaced9" providerId="ADAL" clId="{27DEBB35-18A0-4410-B68B-45B6EE747094}" dt="2025-01-16T22:04:56.325" v="20" actId="47"/>
        <pc:sldMkLst>
          <pc:docMk/>
          <pc:sldMk cId="4285562845" sldId="608"/>
        </pc:sldMkLst>
      </pc:sldChg>
      <pc:sldChg chg="add modTransition">
        <pc:chgData name="Monica Greene" userId="580d4f7b-22ab-4bed-a08a-0b25eeeaced9" providerId="ADAL" clId="{27DEBB35-18A0-4410-B68B-45B6EE747094}" dt="2025-01-16T22:05:52.426" v="28"/>
        <pc:sldMkLst>
          <pc:docMk/>
          <pc:sldMk cId="4252384233" sldId="610"/>
        </pc:sldMkLst>
      </pc:sldChg>
      <pc:sldChg chg="modTransition">
        <pc:chgData name="Monica Greene" userId="580d4f7b-22ab-4bed-a08a-0b25eeeaced9" providerId="ADAL" clId="{27DEBB35-18A0-4410-B68B-45B6EE747094}" dt="2025-01-16T22:05:52.426" v="28"/>
        <pc:sldMkLst>
          <pc:docMk/>
          <pc:sldMk cId="3473413059" sldId="630"/>
        </pc:sldMkLst>
      </pc:sldChg>
      <pc:sldChg chg="modTransition">
        <pc:chgData name="Monica Greene" userId="580d4f7b-22ab-4bed-a08a-0b25eeeaced9" providerId="ADAL" clId="{27DEBB35-18A0-4410-B68B-45B6EE747094}" dt="2025-01-16T22:05:52.426" v="28"/>
        <pc:sldMkLst>
          <pc:docMk/>
          <pc:sldMk cId="1786468505" sldId="631"/>
        </pc:sldMkLst>
      </pc:sldChg>
      <pc:sldChg chg="modTransition">
        <pc:chgData name="Monica Greene" userId="580d4f7b-22ab-4bed-a08a-0b25eeeaced9" providerId="ADAL" clId="{27DEBB35-18A0-4410-B68B-45B6EE747094}" dt="2025-01-16T22:05:52.426" v="28"/>
        <pc:sldMkLst>
          <pc:docMk/>
          <pc:sldMk cId="2821319874" sldId="633"/>
        </pc:sldMkLst>
      </pc:sldChg>
      <pc:sldChg chg="modTransition">
        <pc:chgData name="Monica Greene" userId="580d4f7b-22ab-4bed-a08a-0b25eeeaced9" providerId="ADAL" clId="{27DEBB35-18A0-4410-B68B-45B6EE747094}" dt="2025-01-16T22:05:52.426" v="28"/>
        <pc:sldMkLst>
          <pc:docMk/>
          <pc:sldMk cId="1519410222" sldId="635"/>
        </pc:sldMkLst>
      </pc:sldChg>
      <pc:sldChg chg="modTransition">
        <pc:chgData name="Monica Greene" userId="580d4f7b-22ab-4bed-a08a-0b25eeeaced9" providerId="ADAL" clId="{27DEBB35-18A0-4410-B68B-45B6EE747094}" dt="2025-01-16T22:05:52.426" v="28"/>
        <pc:sldMkLst>
          <pc:docMk/>
          <pc:sldMk cId="2796462701" sldId="636"/>
        </pc:sldMkLst>
      </pc:sldChg>
      <pc:sldChg chg="modTransition">
        <pc:chgData name="Monica Greene" userId="580d4f7b-22ab-4bed-a08a-0b25eeeaced9" providerId="ADAL" clId="{27DEBB35-18A0-4410-B68B-45B6EE747094}" dt="2025-01-16T22:05:52.426" v="28"/>
        <pc:sldMkLst>
          <pc:docMk/>
          <pc:sldMk cId="2500161710" sldId="637"/>
        </pc:sldMkLst>
      </pc:sldChg>
      <pc:sldChg chg="del modTransition">
        <pc:chgData name="Monica Greene" userId="580d4f7b-22ab-4bed-a08a-0b25eeeaced9" providerId="ADAL" clId="{27DEBB35-18A0-4410-B68B-45B6EE747094}" dt="2025-01-22T23:24:41.902" v="30" actId="47"/>
        <pc:sldMkLst>
          <pc:docMk/>
          <pc:sldMk cId="1594217675" sldId="638"/>
        </pc:sldMkLst>
      </pc:sldChg>
      <pc:sldChg chg="modTransition">
        <pc:chgData name="Monica Greene" userId="580d4f7b-22ab-4bed-a08a-0b25eeeaced9" providerId="ADAL" clId="{27DEBB35-18A0-4410-B68B-45B6EE747094}" dt="2025-01-16T22:05:52.426" v="28"/>
        <pc:sldMkLst>
          <pc:docMk/>
          <pc:sldMk cId="4117027834" sldId="642"/>
        </pc:sldMkLst>
      </pc:sldChg>
      <pc:sldChg chg="modTransition">
        <pc:chgData name="Monica Greene" userId="580d4f7b-22ab-4bed-a08a-0b25eeeaced9" providerId="ADAL" clId="{27DEBB35-18A0-4410-B68B-45B6EE747094}" dt="2025-01-16T22:05:52.426" v="28"/>
        <pc:sldMkLst>
          <pc:docMk/>
          <pc:sldMk cId="3775266210" sldId="643"/>
        </pc:sldMkLst>
      </pc:sldChg>
      <pc:sldChg chg="ord modTransition">
        <pc:chgData name="Monica Greene" userId="580d4f7b-22ab-4bed-a08a-0b25eeeaced9" providerId="ADAL" clId="{27DEBB35-18A0-4410-B68B-45B6EE747094}" dt="2025-01-16T22:05:52.426" v="28"/>
        <pc:sldMkLst>
          <pc:docMk/>
          <pc:sldMk cId="1357036035" sldId="644"/>
        </pc:sldMkLst>
      </pc:sldChg>
      <pc:sldChg chg="modTransition">
        <pc:chgData name="Monica Greene" userId="580d4f7b-22ab-4bed-a08a-0b25eeeaced9" providerId="ADAL" clId="{27DEBB35-18A0-4410-B68B-45B6EE747094}" dt="2025-01-16T22:05:52.426" v="28"/>
        <pc:sldMkLst>
          <pc:docMk/>
          <pc:sldMk cId="2808444475" sldId="645"/>
        </pc:sldMkLst>
      </pc:sldChg>
      <pc:sldChg chg="modTransition">
        <pc:chgData name="Monica Greene" userId="580d4f7b-22ab-4bed-a08a-0b25eeeaced9" providerId="ADAL" clId="{27DEBB35-18A0-4410-B68B-45B6EE747094}" dt="2025-01-16T22:05:52.426" v="28"/>
        <pc:sldMkLst>
          <pc:docMk/>
          <pc:sldMk cId="2023960224" sldId="646"/>
        </pc:sldMkLst>
      </pc:sldChg>
      <pc:sldChg chg="modTransition">
        <pc:chgData name="Monica Greene" userId="580d4f7b-22ab-4bed-a08a-0b25eeeaced9" providerId="ADAL" clId="{27DEBB35-18A0-4410-B68B-45B6EE747094}" dt="2025-01-16T22:05:52.426" v="28"/>
        <pc:sldMkLst>
          <pc:docMk/>
          <pc:sldMk cId="680273306" sldId="647"/>
        </pc:sldMkLst>
      </pc:sldChg>
      <pc:sldChg chg="add">
        <pc:chgData name="Monica Greene" userId="580d4f7b-22ab-4bed-a08a-0b25eeeaced9" providerId="ADAL" clId="{27DEBB35-18A0-4410-B68B-45B6EE747094}" dt="2025-01-22T23:24:06.401" v="29"/>
        <pc:sldMkLst>
          <pc:docMk/>
          <pc:sldMk cId="3930833300" sldId="649"/>
        </pc:sldMkLst>
      </pc:sldChg>
      <pc:sldMasterChg chg="modTransition modSldLayout">
        <pc:chgData name="Monica Greene" userId="580d4f7b-22ab-4bed-a08a-0b25eeeaced9" providerId="ADAL" clId="{27DEBB35-18A0-4410-B68B-45B6EE747094}" dt="2025-01-16T22:05:52.426" v="28"/>
        <pc:sldMasterMkLst>
          <pc:docMk/>
          <pc:sldMasterMk cId="3526763332" sldId="2147483660"/>
        </pc:sldMasterMkLst>
        <pc:sldLayoutChg chg="modTransition">
          <pc:chgData name="Monica Greene" userId="580d4f7b-22ab-4bed-a08a-0b25eeeaced9" providerId="ADAL" clId="{27DEBB35-18A0-4410-B68B-45B6EE747094}" dt="2025-01-16T22:05:52.426" v="28"/>
          <pc:sldLayoutMkLst>
            <pc:docMk/>
            <pc:sldMasterMk cId="3526763332" sldId="2147483660"/>
            <pc:sldLayoutMk cId="1464526068" sldId="2147483661"/>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628702076" sldId="2147483662"/>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3143070034" sldId="2147483663"/>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352596931" sldId="2147483664"/>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2860684321" sldId="2147483665"/>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1042939851" sldId="2147483666"/>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2172179838" sldId="2147483667"/>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400252706" sldId="2147483668"/>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3574256230" sldId="2147483669"/>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728997452" sldId="2147483670"/>
          </pc:sldLayoutMkLst>
        </pc:sldLayoutChg>
        <pc:sldLayoutChg chg="modTransition">
          <pc:chgData name="Monica Greene" userId="580d4f7b-22ab-4bed-a08a-0b25eeeaced9" providerId="ADAL" clId="{27DEBB35-18A0-4410-B68B-45B6EE747094}" dt="2025-01-16T22:05:52.426" v="2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27DEBB35-18A0-4410-B68B-45B6EE747094}" dt="2025-01-16T22:05:52.426" v="28"/>
        <pc:sldMasterMkLst>
          <pc:docMk/>
          <pc:sldMasterMk cId="3374770223" sldId="2147483672"/>
        </pc:sldMasterMkLst>
        <pc:sldLayoutChg chg="modTransition">
          <pc:chgData name="Monica Greene" userId="580d4f7b-22ab-4bed-a08a-0b25eeeaced9" providerId="ADAL" clId="{27DEBB35-18A0-4410-B68B-45B6EE747094}" dt="2025-01-16T22:05:52.426" v="28"/>
          <pc:sldLayoutMkLst>
            <pc:docMk/>
            <pc:sldMasterMk cId="3374770223" sldId="2147483672"/>
            <pc:sldLayoutMk cId="4098348545" sldId="2147483673"/>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2485856770" sldId="2147483674"/>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504524447" sldId="2147483675"/>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2794038380" sldId="2147483676"/>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4126134968" sldId="2147483677"/>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2924291397" sldId="2147483678"/>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3944149845" sldId="2147483679"/>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907735596" sldId="2147483680"/>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944764727" sldId="2147483681"/>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1593302510" sldId="2147483682"/>
          </pc:sldLayoutMkLst>
        </pc:sldLayoutChg>
        <pc:sldLayoutChg chg="modTransition">
          <pc:chgData name="Monica Greene" userId="580d4f7b-22ab-4bed-a08a-0b25eeeaced9" providerId="ADAL" clId="{27DEBB35-18A0-4410-B68B-45B6EE747094}" dt="2025-01-16T22:05:52.426" v="28"/>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40E1A22F-CFA9-46C9-B321-5FE82C351F79}"/>
    <pc:docChg chg="undo custSel addSld delSld modSld sldOrd">
      <pc:chgData name="Monica Greene" userId="580d4f7b-22ab-4bed-a08a-0b25eeeaced9" providerId="ADAL" clId="{40E1A22F-CFA9-46C9-B321-5FE82C351F79}" dt="2024-03-14T18:23:09.225" v="64"/>
      <pc:docMkLst>
        <pc:docMk/>
      </pc:docMkLst>
      <pc:sldChg chg="del">
        <pc:chgData name="Monica Greene" userId="580d4f7b-22ab-4bed-a08a-0b25eeeaced9" providerId="ADAL" clId="{40E1A22F-CFA9-46C9-B321-5FE82C351F79}" dt="2024-03-14T18:08:38.159" v="9" actId="47"/>
        <pc:sldMkLst>
          <pc:docMk/>
          <pc:sldMk cId="3433854144" sldId="265"/>
        </pc:sldMkLst>
      </pc:sldChg>
      <pc:sldChg chg="add modTransition">
        <pc:chgData name="Monica Greene" userId="580d4f7b-22ab-4bed-a08a-0b25eeeaced9" providerId="ADAL" clId="{40E1A22F-CFA9-46C9-B321-5FE82C351F79}" dt="2024-03-14T18:21:50.236" v="63"/>
        <pc:sldMkLst>
          <pc:docMk/>
          <pc:sldMk cId="1647204645" sldId="268"/>
        </pc:sldMkLst>
      </pc:sldChg>
      <pc:sldChg chg="del">
        <pc:chgData name="Monica Greene" userId="580d4f7b-22ab-4bed-a08a-0b25eeeaced9" providerId="ADAL" clId="{40E1A22F-CFA9-46C9-B321-5FE82C351F79}" dt="2024-03-14T18:08:40.051" v="10" actId="47"/>
        <pc:sldMkLst>
          <pc:docMk/>
          <pc:sldMk cId="176338772" sldId="276"/>
        </pc:sldMkLst>
      </pc:sldChg>
      <pc:sldChg chg="add modTransition">
        <pc:chgData name="Monica Greene" userId="580d4f7b-22ab-4bed-a08a-0b25eeeaced9" providerId="ADAL" clId="{40E1A22F-CFA9-46C9-B321-5FE82C351F79}" dt="2024-03-14T18:21:50.236" v="63"/>
        <pc:sldMkLst>
          <pc:docMk/>
          <pc:sldMk cId="2260611952" sldId="279"/>
        </pc:sldMkLst>
      </pc:sldChg>
      <pc:sldChg chg="add modTransition">
        <pc:chgData name="Monica Greene" userId="580d4f7b-22ab-4bed-a08a-0b25eeeaced9" providerId="ADAL" clId="{40E1A22F-CFA9-46C9-B321-5FE82C351F79}" dt="2024-03-14T18:21:50.236" v="63"/>
        <pc:sldMkLst>
          <pc:docMk/>
          <pc:sldMk cId="10518088" sldId="410"/>
        </pc:sldMkLst>
      </pc:sldChg>
      <pc:sldChg chg="add modTransition">
        <pc:chgData name="Monica Greene" userId="580d4f7b-22ab-4bed-a08a-0b25eeeaced9" providerId="ADAL" clId="{40E1A22F-CFA9-46C9-B321-5FE82C351F79}" dt="2024-03-14T18:21:50.236" v="63"/>
        <pc:sldMkLst>
          <pc:docMk/>
          <pc:sldMk cId="3397104359" sldId="411"/>
        </pc:sldMkLst>
      </pc:sldChg>
      <pc:sldChg chg="addSp delSp modSp add del mod chgLayout">
        <pc:chgData name="Monica Greene" userId="580d4f7b-22ab-4bed-a08a-0b25eeeaced9" providerId="ADAL" clId="{40E1A22F-CFA9-46C9-B321-5FE82C351F79}" dt="2024-03-14T18:13:24.956" v="52" actId="47"/>
        <pc:sldMkLst>
          <pc:docMk/>
          <pc:sldMk cId="3441048361" sldId="436"/>
        </pc:sldMkLst>
      </pc:sldChg>
      <pc:sldChg chg="modTransition">
        <pc:chgData name="Monica Greene" userId="580d4f7b-22ab-4bed-a08a-0b25eeeaced9" providerId="ADAL" clId="{40E1A22F-CFA9-46C9-B321-5FE82C351F79}" dt="2024-03-14T18:23:09.225" v="64"/>
        <pc:sldMkLst>
          <pc:docMk/>
          <pc:sldMk cId="3969001100" sldId="535"/>
        </pc:sldMkLst>
      </pc:sldChg>
      <pc:sldChg chg="ord modTransition">
        <pc:chgData name="Monica Greene" userId="580d4f7b-22ab-4bed-a08a-0b25eeeaced9" providerId="ADAL" clId="{40E1A22F-CFA9-46C9-B321-5FE82C351F79}" dt="2024-03-14T18:21:50.236" v="63"/>
        <pc:sldMkLst>
          <pc:docMk/>
          <pc:sldMk cId="786319199" sldId="549"/>
        </pc:sldMkLst>
      </pc:sldChg>
      <pc:sldChg chg="addSp new modTransition setBg">
        <pc:chgData name="Monica Greene" userId="580d4f7b-22ab-4bed-a08a-0b25eeeaced9" providerId="ADAL" clId="{40E1A22F-CFA9-46C9-B321-5FE82C351F79}" dt="2024-03-14T18:21:50.236" v="63"/>
        <pc:sldMkLst>
          <pc:docMk/>
          <pc:sldMk cId="266451640" sldId="556"/>
        </pc:sldMkLst>
      </pc:sldChg>
      <pc:sldChg chg="addSp new modTransition setBg">
        <pc:chgData name="Monica Greene" userId="580d4f7b-22ab-4bed-a08a-0b25eeeaced9" providerId="ADAL" clId="{40E1A22F-CFA9-46C9-B321-5FE82C351F79}" dt="2024-03-14T18:21:50.236" v="63"/>
        <pc:sldMkLst>
          <pc:docMk/>
          <pc:sldMk cId="1662603117" sldId="557"/>
        </pc:sldMkLst>
      </pc:sldChg>
      <pc:sldChg chg="addSp new ord modTransition setBg">
        <pc:chgData name="Monica Greene" userId="580d4f7b-22ab-4bed-a08a-0b25eeeaced9" providerId="ADAL" clId="{40E1A22F-CFA9-46C9-B321-5FE82C351F79}" dt="2024-03-14T18:21:50.236" v="63"/>
        <pc:sldMkLst>
          <pc:docMk/>
          <pc:sldMk cId="2352811303" sldId="558"/>
        </pc:sldMkLst>
      </pc:sldChg>
      <pc:sldChg chg="new del">
        <pc:chgData name="Monica Greene" userId="580d4f7b-22ab-4bed-a08a-0b25eeeaced9" providerId="ADAL" clId="{40E1A22F-CFA9-46C9-B321-5FE82C351F79}" dt="2024-03-14T18:12:23.491" v="47" actId="47"/>
        <pc:sldMkLst>
          <pc:docMk/>
          <pc:sldMk cId="3676987477" sldId="558"/>
        </pc:sldMkLst>
      </pc:sldChg>
      <pc:sldChg chg="del">
        <pc:chgData name="Monica Greene" userId="580d4f7b-22ab-4bed-a08a-0b25eeeaced9" providerId="ADAL" clId="{40E1A22F-CFA9-46C9-B321-5FE82C351F79}" dt="2024-03-14T18:06:51.291" v="1" actId="47"/>
        <pc:sldMkLst>
          <pc:docMk/>
          <pc:sldMk cId="3743139130" sldId="561"/>
        </pc:sldMkLst>
      </pc:sldChg>
      <pc:sldChg chg="del">
        <pc:chgData name="Monica Greene" userId="580d4f7b-22ab-4bed-a08a-0b25eeeaced9" providerId="ADAL" clId="{40E1A22F-CFA9-46C9-B321-5FE82C351F79}" dt="2024-03-14T18:06:52.923" v="2" actId="47"/>
        <pc:sldMkLst>
          <pc:docMk/>
          <pc:sldMk cId="3551989807" sldId="564"/>
        </pc:sldMkLst>
      </pc:sldChg>
      <pc:sldChg chg="del">
        <pc:chgData name="Monica Greene" userId="580d4f7b-22ab-4bed-a08a-0b25eeeaced9" providerId="ADAL" clId="{40E1A22F-CFA9-46C9-B321-5FE82C351F79}" dt="2024-03-14T18:06:53.842" v="3" actId="47"/>
        <pc:sldMkLst>
          <pc:docMk/>
          <pc:sldMk cId="4077311172" sldId="569"/>
        </pc:sldMkLst>
      </pc:sldChg>
      <pc:sldChg chg="del">
        <pc:chgData name="Monica Greene" userId="580d4f7b-22ab-4bed-a08a-0b25eeeaced9" providerId="ADAL" clId="{40E1A22F-CFA9-46C9-B321-5FE82C351F79}" dt="2024-03-14T18:06:45.001" v="0" actId="47"/>
        <pc:sldMkLst>
          <pc:docMk/>
          <pc:sldMk cId="2749389681" sldId="572"/>
        </pc:sldMkLst>
      </pc:sldChg>
    </pc:docChg>
  </pc:docChgLst>
  <pc:docChgLst>
    <pc:chgData name="Monica Greene" userId="580d4f7b-22ab-4bed-a08a-0b25eeeaced9" providerId="ADAL" clId="{953D560B-557F-4A5E-8BD4-2DE411649C5A}"/>
    <pc:docChg chg="custSel addSld delSld modSld sldOrd modMainMaster">
      <pc:chgData name="Monica Greene" userId="580d4f7b-22ab-4bed-a08a-0b25eeeaced9" providerId="ADAL" clId="{953D560B-557F-4A5E-8BD4-2DE411649C5A}" dt="2023-04-20T22:34:16.341" v="79" actId="20577"/>
      <pc:docMkLst>
        <pc:docMk/>
      </pc:docMkLst>
      <pc:sldChg chg="add ord modTransition">
        <pc:chgData name="Monica Greene" userId="580d4f7b-22ab-4bed-a08a-0b25eeeaced9" providerId="ADAL" clId="{953D560B-557F-4A5E-8BD4-2DE411649C5A}" dt="2023-04-20T22:33:18.896" v="78"/>
        <pc:sldMkLst>
          <pc:docMk/>
          <pc:sldMk cId="3842583797" sldId="264"/>
        </pc:sldMkLst>
      </pc:sldChg>
      <pc:sldChg chg="modTransition">
        <pc:chgData name="Monica Greene" userId="580d4f7b-22ab-4bed-a08a-0b25eeeaced9" providerId="ADAL" clId="{953D560B-557F-4A5E-8BD4-2DE411649C5A}" dt="2023-04-20T22:33:18.896" v="78"/>
        <pc:sldMkLst>
          <pc:docMk/>
          <pc:sldMk cId="3531456319" sldId="275"/>
        </pc:sldMkLst>
      </pc:sldChg>
      <pc:sldChg chg="modTransition">
        <pc:chgData name="Monica Greene" userId="580d4f7b-22ab-4bed-a08a-0b25eeeaced9" providerId="ADAL" clId="{953D560B-557F-4A5E-8BD4-2DE411649C5A}" dt="2023-04-20T22:33:18.896" v="78"/>
        <pc:sldMkLst>
          <pc:docMk/>
          <pc:sldMk cId="3761965303" sldId="276"/>
        </pc:sldMkLst>
      </pc:sldChg>
      <pc:sldChg chg="modTransition">
        <pc:chgData name="Monica Greene" userId="580d4f7b-22ab-4bed-a08a-0b25eeeaced9" providerId="ADAL" clId="{953D560B-557F-4A5E-8BD4-2DE411649C5A}" dt="2023-04-20T22:33:18.896" v="78"/>
        <pc:sldMkLst>
          <pc:docMk/>
          <pc:sldMk cId="1147356620" sldId="277"/>
        </pc:sldMkLst>
      </pc:sldChg>
      <pc:sldChg chg="del">
        <pc:chgData name="Monica Greene" userId="580d4f7b-22ab-4bed-a08a-0b25eeeaced9" providerId="ADAL" clId="{953D560B-557F-4A5E-8BD4-2DE411649C5A}" dt="2023-04-19T13:08:28.073" v="4" actId="47"/>
        <pc:sldMkLst>
          <pc:docMk/>
          <pc:sldMk cId="1736370552" sldId="369"/>
        </pc:sldMkLst>
      </pc:sldChg>
      <pc:sldChg chg="del">
        <pc:chgData name="Monica Greene" userId="580d4f7b-22ab-4bed-a08a-0b25eeeaced9" providerId="ADAL" clId="{953D560B-557F-4A5E-8BD4-2DE411649C5A}" dt="2023-04-19T13:08:28.722" v="5" actId="47"/>
        <pc:sldMkLst>
          <pc:docMk/>
          <pc:sldMk cId="2395927928" sldId="370"/>
        </pc:sldMkLst>
      </pc:sldChg>
      <pc:sldChg chg="add modTransition">
        <pc:chgData name="Monica Greene" userId="580d4f7b-22ab-4bed-a08a-0b25eeeaced9" providerId="ADAL" clId="{953D560B-557F-4A5E-8BD4-2DE411649C5A}" dt="2023-04-20T22:33:18.896" v="78"/>
        <pc:sldMkLst>
          <pc:docMk/>
          <pc:sldMk cId="2499805094" sldId="372"/>
        </pc:sldMkLst>
      </pc:sldChg>
      <pc:sldChg chg="modSp add mod modTransition">
        <pc:chgData name="Monica Greene" userId="580d4f7b-22ab-4bed-a08a-0b25eeeaced9" providerId="ADAL" clId="{953D560B-557F-4A5E-8BD4-2DE411649C5A}" dt="2023-04-20T22:34:16.341" v="79" actId="20577"/>
        <pc:sldMkLst>
          <pc:docMk/>
          <pc:sldMk cId="607591374" sldId="373"/>
        </pc:sldMkLst>
      </pc:sldChg>
      <pc:sldChg chg="del">
        <pc:chgData name="Monica Greene" userId="580d4f7b-22ab-4bed-a08a-0b25eeeaced9" providerId="ADAL" clId="{953D560B-557F-4A5E-8BD4-2DE411649C5A}" dt="2023-04-19T13:13:22.454" v="42" actId="47"/>
        <pc:sldMkLst>
          <pc:docMk/>
          <pc:sldMk cId="4002221206" sldId="431"/>
        </pc:sldMkLst>
      </pc:sldChg>
      <pc:sldChg chg="modTransition">
        <pc:chgData name="Monica Greene" userId="580d4f7b-22ab-4bed-a08a-0b25eeeaced9" providerId="ADAL" clId="{953D560B-557F-4A5E-8BD4-2DE411649C5A}" dt="2023-04-20T22:33:18.896" v="78"/>
        <pc:sldMkLst>
          <pc:docMk/>
          <pc:sldMk cId="3738777675" sldId="432"/>
        </pc:sldMkLst>
      </pc:sldChg>
      <pc:sldChg chg="ord modTransition">
        <pc:chgData name="Monica Greene" userId="580d4f7b-22ab-4bed-a08a-0b25eeeaced9" providerId="ADAL" clId="{953D560B-557F-4A5E-8BD4-2DE411649C5A}" dt="2023-04-20T22:33:18.896" v="78"/>
        <pc:sldMkLst>
          <pc:docMk/>
          <pc:sldMk cId="4141273415" sldId="434"/>
        </pc:sldMkLst>
      </pc:sldChg>
      <pc:sldChg chg="modTransition">
        <pc:chgData name="Monica Greene" userId="580d4f7b-22ab-4bed-a08a-0b25eeeaced9" providerId="ADAL" clId="{953D560B-557F-4A5E-8BD4-2DE411649C5A}" dt="2023-04-20T22:33:18.896" v="78"/>
        <pc:sldMkLst>
          <pc:docMk/>
          <pc:sldMk cId="4281602572" sldId="435"/>
        </pc:sldMkLst>
      </pc:sldChg>
      <pc:sldChg chg="modTransition">
        <pc:chgData name="Monica Greene" userId="580d4f7b-22ab-4bed-a08a-0b25eeeaced9" providerId="ADAL" clId="{953D560B-557F-4A5E-8BD4-2DE411649C5A}" dt="2023-04-20T22:33:18.896" v="78"/>
        <pc:sldMkLst>
          <pc:docMk/>
          <pc:sldMk cId="1715977214" sldId="436"/>
        </pc:sldMkLst>
      </pc:sldChg>
      <pc:sldChg chg="add modTransition">
        <pc:chgData name="Monica Greene" userId="580d4f7b-22ab-4bed-a08a-0b25eeeaced9" providerId="ADAL" clId="{953D560B-557F-4A5E-8BD4-2DE411649C5A}" dt="2023-04-20T22:33:18.896" v="78"/>
        <pc:sldMkLst>
          <pc:docMk/>
          <pc:sldMk cId="911207893" sldId="449"/>
        </pc:sldMkLst>
      </pc:sldChg>
      <pc:sldChg chg="addSp new ord modTransition setBg">
        <pc:chgData name="Monica Greene" userId="580d4f7b-22ab-4bed-a08a-0b25eeeaced9" providerId="ADAL" clId="{953D560B-557F-4A5E-8BD4-2DE411649C5A}" dt="2023-04-20T22:33:18.896" v="78"/>
        <pc:sldMkLst>
          <pc:docMk/>
          <pc:sldMk cId="1727652585" sldId="450"/>
        </pc:sldMkLst>
      </pc:sldChg>
      <pc:sldChg chg="addSp add ord modTransition">
        <pc:chgData name="Monica Greene" userId="580d4f7b-22ab-4bed-a08a-0b25eeeaced9" providerId="ADAL" clId="{953D560B-557F-4A5E-8BD4-2DE411649C5A}" dt="2023-04-20T22:33:18.896" v="78"/>
        <pc:sldMkLst>
          <pc:docMk/>
          <pc:sldMk cId="3962224373" sldId="451"/>
        </pc:sldMkLst>
      </pc:sldChg>
      <pc:sldChg chg="addSp delSp new mod ord modTransition setBg">
        <pc:chgData name="Monica Greene" userId="580d4f7b-22ab-4bed-a08a-0b25eeeaced9" providerId="ADAL" clId="{953D560B-557F-4A5E-8BD4-2DE411649C5A}" dt="2023-04-20T22:33:18.896" v="78"/>
        <pc:sldMkLst>
          <pc:docMk/>
          <pc:sldMk cId="1477033344" sldId="452"/>
        </pc:sldMkLst>
      </pc:sldChg>
      <pc:sldChg chg="addSp new ord modTransition setBg">
        <pc:chgData name="Monica Greene" userId="580d4f7b-22ab-4bed-a08a-0b25eeeaced9" providerId="ADAL" clId="{953D560B-557F-4A5E-8BD4-2DE411649C5A}" dt="2023-04-20T22:33:18.896" v="78"/>
        <pc:sldMkLst>
          <pc:docMk/>
          <pc:sldMk cId="2950000104" sldId="453"/>
        </pc:sldMkLst>
      </pc:sldChg>
    </pc:docChg>
  </pc:docChgLst>
  <pc:docChgLst>
    <pc:chgData name="Monica Greene" userId="580d4f7b-22ab-4bed-a08a-0b25eeeaced9" providerId="ADAL" clId="{2AC819F4-EAF6-4990-A206-0548D1788A47}"/>
    <pc:docChg chg="custSel addSld delSld modSld sldOrd modMainMaster">
      <pc:chgData name="Monica Greene" userId="580d4f7b-22ab-4bed-a08a-0b25eeeaced9" providerId="ADAL" clId="{2AC819F4-EAF6-4990-A206-0548D1788A47}" dt="2024-08-29T19:20:05.487" v="34"/>
      <pc:docMkLst>
        <pc:docMk/>
      </pc:docMkLst>
      <pc:sldChg chg="add modTransition">
        <pc:chgData name="Monica Greene" userId="580d4f7b-22ab-4bed-a08a-0b25eeeaced9" providerId="ADAL" clId="{2AC819F4-EAF6-4990-A206-0548D1788A47}" dt="2024-08-29T19:20:05.487" v="34"/>
        <pc:sldMkLst>
          <pc:docMk/>
          <pc:sldMk cId="1820272610" sldId="267"/>
        </pc:sldMkLst>
      </pc:sldChg>
      <pc:sldChg chg="del">
        <pc:chgData name="Monica Greene" userId="580d4f7b-22ab-4bed-a08a-0b25eeeaced9" providerId="ADAL" clId="{2AC819F4-EAF6-4990-A206-0548D1788A47}" dt="2024-08-29T16:37:15.478" v="12" actId="47"/>
        <pc:sldMkLst>
          <pc:docMk/>
          <pc:sldMk cId="4067567064" sldId="277"/>
        </pc:sldMkLst>
      </pc:sldChg>
      <pc:sldChg chg="add modTransition">
        <pc:chgData name="Monica Greene" userId="580d4f7b-22ab-4bed-a08a-0b25eeeaced9" providerId="ADAL" clId="{2AC819F4-EAF6-4990-A206-0548D1788A47}" dt="2024-08-29T19:20:05.487" v="34"/>
        <pc:sldMkLst>
          <pc:docMk/>
          <pc:sldMk cId="324404549" sldId="278"/>
        </pc:sldMkLst>
      </pc:sldChg>
      <pc:sldChg chg="del">
        <pc:chgData name="Monica Greene" userId="580d4f7b-22ab-4bed-a08a-0b25eeeaced9" providerId="ADAL" clId="{2AC819F4-EAF6-4990-A206-0548D1788A47}" dt="2024-08-29T16:37:04.189" v="7" actId="47"/>
        <pc:sldMkLst>
          <pc:docMk/>
          <pc:sldMk cId="550892232" sldId="563"/>
        </pc:sldMkLst>
      </pc:sldChg>
      <pc:sldChg chg="del">
        <pc:chgData name="Monica Greene" userId="580d4f7b-22ab-4bed-a08a-0b25eeeaced9" providerId="ADAL" clId="{2AC819F4-EAF6-4990-A206-0548D1788A47}" dt="2024-08-29T16:47:42.574" v="20" actId="47"/>
        <pc:sldMkLst>
          <pc:docMk/>
          <pc:sldMk cId="1932107532" sldId="588"/>
        </pc:sldMkLst>
      </pc:sldChg>
      <pc:sldChg chg="modTransition">
        <pc:chgData name="Monica Greene" userId="580d4f7b-22ab-4bed-a08a-0b25eeeaced9" providerId="ADAL" clId="{2AC819F4-EAF6-4990-A206-0548D1788A47}" dt="2024-08-29T19:20:05.487" v="34"/>
        <pc:sldMkLst>
          <pc:docMk/>
          <pc:sldMk cId="4057511462" sldId="589"/>
        </pc:sldMkLst>
      </pc:sldChg>
      <pc:sldChg chg="modTransition">
        <pc:chgData name="Monica Greene" userId="580d4f7b-22ab-4bed-a08a-0b25eeeaced9" providerId="ADAL" clId="{2AC819F4-EAF6-4990-A206-0548D1788A47}" dt="2024-08-29T19:20:05.487" v="34"/>
        <pc:sldMkLst>
          <pc:docMk/>
          <pc:sldMk cId="539098348" sldId="590"/>
        </pc:sldMkLst>
      </pc:sldChg>
      <pc:sldChg chg="addSp delSp mod modTransition">
        <pc:chgData name="Monica Greene" userId="580d4f7b-22ab-4bed-a08a-0b25eeeaced9" providerId="ADAL" clId="{2AC819F4-EAF6-4990-A206-0548D1788A47}" dt="2024-08-29T19:20:05.487" v="34"/>
        <pc:sldMkLst>
          <pc:docMk/>
          <pc:sldMk cId="1451097777" sldId="594"/>
        </pc:sldMkLst>
      </pc:sldChg>
      <pc:sldChg chg="modTransition">
        <pc:chgData name="Monica Greene" userId="580d4f7b-22ab-4bed-a08a-0b25eeeaced9" providerId="ADAL" clId="{2AC819F4-EAF6-4990-A206-0548D1788A47}" dt="2024-08-29T19:20:05.487" v="34"/>
        <pc:sldMkLst>
          <pc:docMk/>
          <pc:sldMk cId="2519192685" sldId="595"/>
        </pc:sldMkLst>
      </pc:sldChg>
      <pc:sldChg chg="addSp new ord modTransition setBg">
        <pc:chgData name="Monica Greene" userId="580d4f7b-22ab-4bed-a08a-0b25eeeaced9" providerId="ADAL" clId="{2AC819F4-EAF6-4990-A206-0548D1788A47}" dt="2024-08-29T19:20:05.487" v="34"/>
        <pc:sldMkLst>
          <pc:docMk/>
          <pc:sldMk cId="907348482" sldId="596"/>
        </pc:sldMkLst>
      </pc:sldChg>
      <pc:sldChg chg="add del">
        <pc:chgData name="Monica Greene" userId="580d4f7b-22ab-4bed-a08a-0b25eeeaced9" providerId="ADAL" clId="{2AC819F4-EAF6-4990-A206-0548D1788A47}" dt="2024-08-29T16:39:11.910" v="17" actId="2696"/>
        <pc:sldMkLst>
          <pc:docMk/>
          <pc:sldMk cId="2364949145" sldId="597"/>
        </pc:sldMkLst>
      </pc:sldChg>
    </pc:docChg>
  </pc:docChgLst>
  <pc:docChgLst>
    <pc:chgData name="Monica Greene" userId="580d4f7b-22ab-4bed-a08a-0b25eeeaced9" providerId="ADAL" clId="{DC3CC03A-1E51-4145-BAEC-B8EEBFC0A050}"/>
    <pc:docChg chg="undo custSel addSld delSld modSld sldOrd modMainMaster">
      <pc:chgData name="Monica Greene" userId="580d4f7b-22ab-4bed-a08a-0b25eeeaced9" providerId="ADAL" clId="{DC3CC03A-1E51-4145-BAEC-B8EEBFC0A050}" dt="2023-02-02T19:34:57.492" v="40"/>
      <pc:docMkLst>
        <pc:docMk/>
      </pc:docMkLst>
      <pc:sldChg chg="del">
        <pc:chgData name="Monica Greene" userId="580d4f7b-22ab-4bed-a08a-0b25eeeaced9" providerId="ADAL" clId="{DC3CC03A-1E51-4145-BAEC-B8EEBFC0A050}" dt="2023-02-02T19:25:17.287" v="13" actId="47"/>
        <pc:sldMkLst>
          <pc:docMk/>
          <pc:sldMk cId="2928084642" sldId="260"/>
        </pc:sldMkLst>
      </pc:sldChg>
      <pc:sldChg chg="modTransition">
        <pc:chgData name="Monica Greene" userId="580d4f7b-22ab-4bed-a08a-0b25eeeaced9" providerId="ADAL" clId="{DC3CC03A-1E51-4145-BAEC-B8EEBFC0A050}" dt="2023-02-02T19:34:57.492" v="40"/>
        <pc:sldMkLst>
          <pc:docMk/>
          <pc:sldMk cId="2190442017" sldId="261"/>
        </pc:sldMkLst>
      </pc:sldChg>
      <pc:sldChg chg="del">
        <pc:chgData name="Monica Greene" userId="580d4f7b-22ab-4bed-a08a-0b25eeeaced9" providerId="ADAL" clId="{DC3CC03A-1E51-4145-BAEC-B8EEBFC0A050}" dt="2023-02-02T19:25:42.037" v="15" actId="47"/>
        <pc:sldMkLst>
          <pc:docMk/>
          <pc:sldMk cId="2088468463" sldId="262"/>
        </pc:sldMkLst>
      </pc:sldChg>
      <pc:sldChg chg="add modTransition">
        <pc:chgData name="Monica Greene" userId="580d4f7b-22ab-4bed-a08a-0b25eeeaced9" providerId="ADAL" clId="{DC3CC03A-1E51-4145-BAEC-B8EEBFC0A050}" dt="2023-02-02T19:34:57.492" v="40"/>
        <pc:sldMkLst>
          <pc:docMk/>
          <pc:sldMk cId="3597880407" sldId="263"/>
        </pc:sldMkLst>
      </pc:sldChg>
      <pc:sldChg chg="modTransition">
        <pc:chgData name="Monica Greene" userId="580d4f7b-22ab-4bed-a08a-0b25eeeaced9" providerId="ADAL" clId="{DC3CC03A-1E51-4145-BAEC-B8EEBFC0A050}" dt="2023-02-02T19:34:57.492" v="40"/>
        <pc:sldMkLst>
          <pc:docMk/>
          <pc:sldMk cId="3659356631" sldId="268"/>
        </pc:sldMkLst>
      </pc:sldChg>
      <pc:sldChg chg="modTransition">
        <pc:chgData name="Monica Greene" userId="580d4f7b-22ab-4bed-a08a-0b25eeeaced9" providerId="ADAL" clId="{DC3CC03A-1E51-4145-BAEC-B8EEBFC0A050}" dt="2023-02-02T19:34:57.492" v="40"/>
        <pc:sldMkLst>
          <pc:docMk/>
          <pc:sldMk cId="3556785324" sldId="269"/>
        </pc:sldMkLst>
      </pc:sldChg>
      <pc:sldChg chg="modTransition">
        <pc:chgData name="Monica Greene" userId="580d4f7b-22ab-4bed-a08a-0b25eeeaced9" providerId="ADAL" clId="{DC3CC03A-1E51-4145-BAEC-B8EEBFC0A050}" dt="2023-02-02T19:34:57.492" v="40"/>
        <pc:sldMkLst>
          <pc:docMk/>
          <pc:sldMk cId="0" sldId="270"/>
        </pc:sldMkLst>
      </pc:sldChg>
      <pc:sldChg chg="modTransition">
        <pc:chgData name="Monica Greene" userId="580d4f7b-22ab-4bed-a08a-0b25eeeaced9" providerId="ADAL" clId="{DC3CC03A-1E51-4145-BAEC-B8EEBFC0A050}" dt="2023-02-02T19:34:57.492" v="40"/>
        <pc:sldMkLst>
          <pc:docMk/>
          <pc:sldMk cId="3196746956" sldId="271"/>
        </pc:sldMkLst>
      </pc:sldChg>
      <pc:sldChg chg="modTransition">
        <pc:chgData name="Monica Greene" userId="580d4f7b-22ab-4bed-a08a-0b25eeeaced9" providerId="ADAL" clId="{DC3CC03A-1E51-4145-BAEC-B8EEBFC0A050}" dt="2023-02-02T19:34:57.492" v="40"/>
        <pc:sldMkLst>
          <pc:docMk/>
          <pc:sldMk cId="2255215954" sldId="272"/>
        </pc:sldMkLst>
      </pc:sldChg>
      <pc:sldChg chg="modTransition">
        <pc:chgData name="Monica Greene" userId="580d4f7b-22ab-4bed-a08a-0b25eeeaced9" providerId="ADAL" clId="{DC3CC03A-1E51-4145-BAEC-B8EEBFC0A050}" dt="2023-02-02T19:34:57.492" v="40"/>
        <pc:sldMkLst>
          <pc:docMk/>
          <pc:sldMk cId="1039155707" sldId="273"/>
        </pc:sldMkLst>
      </pc:sldChg>
      <pc:sldChg chg="modTransition">
        <pc:chgData name="Monica Greene" userId="580d4f7b-22ab-4bed-a08a-0b25eeeaced9" providerId="ADAL" clId="{DC3CC03A-1E51-4145-BAEC-B8EEBFC0A050}" dt="2023-02-02T19:34:57.492" v="40"/>
        <pc:sldMkLst>
          <pc:docMk/>
          <pc:sldMk cId="3386045009" sldId="312"/>
        </pc:sldMkLst>
      </pc:sldChg>
      <pc:sldChg chg="modTransition">
        <pc:chgData name="Monica Greene" userId="580d4f7b-22ab-4bed-a08a-0b25eeeaced9" providerId="ADAL" clId="{DC3CC03A-1E51-4145-BAEC-B8EEBFC0A050}" dt="2023-02-02T19:34:57.492" v="40"/>
        <pc:sldMkLst>
          <pc:docMk/>
          <pc:sldMk cId="4132027443" sldId="313"/>
        </pc:sldMkLst>
      </pc:sldChg>
      <pc:sldChg chg="modTransition">
        <pc:chgData name="Monica Greene" userId="580d4f7b-22ab-4bed-a08a-0b25eeeaced9" providerId="ADAL" clId="{DC3CC03A-1E51-4145-BAEC-B8EEBFC0A050}" dt="2023-02-02T19:34:57.492" v="40"/>
        <pc:sldMkLst>
          <pc:docMk/>
          <pc:sldMk cId="665771513" sldId="314"/>
        </pc:sldMkLst>
      </pc:sldChg>
      <pc:sldChg chg="modTransition">
        <pc:chgData name="Monica Greene" userId="580d4f7b-22ab-4bed-a08a-0b25eeeaced9" providerId="ADAL" clId="{DC3CC03A-1E51-4145-BAEC-B8EEBFC0A050}" dt="2023-02-02T19:34:57.492" v="40"/>
        <pc:sldMkLst>
          <pc:docMk/>
          <pc:sldMk cId="3466800514" sldId="315"/>
        </pc:sldMkLst>
      </pc:sldChg>
      <pc:sldChg chg="modTransition">
        <pc:chgData name="Monica Greene" userId="580d4f7b-22ab-4bed-a08a-0b25eeeaced9" providerId="ADAL" clId="{DC3CC03A-1E51-4145-BAEC-B8EEBFC0A050}" dt="2023-02-02T19:34:57.492" v="40"/>
        <pc:sldMkLst>
          <pc:docMk/>
          <pc:sldMk cId="3472775792" sldId="316"/>
        </pc:sldMkLst>
      </pc:sldChg>
      <pc:sldChg chg="modTransition">
        <pc:chgData name="Monica Greene" userId="580d4f7b-22ab-4bed-a08a-0b25eeeaced9" providerId="ADAL" clId="{DC3CC03A-1E51-4145-BAEC-B8EEBFC0A050}" dt="2023-02-02T19:34:57.492" v="40"/>
        <pc:sldMkLst>
          <pc:docMk/>
          <pc:sldMk cId="3460198801" sldId="322"/>
        </pc:sldMkLst>
      </pc:sldChg>
      <pc:sldChg chg="add ord modTransition">
        <pc:chgData name="Monica Greene" userId="580d4f7b-22ab-4bed-a08a-0b25eeeaced9" providerId="ADAL" clId="{DC3CC03A-1E51-4145-BAEC-B8EEBFC0A050}" dt="2023-02-02T19:34:57.492" v="40"/>
        <pc:sldMkLst>
          <pc:docMk/>
          <pc:sldMk cId="4132302472" sldId="351"/>
        </pc:sldMkLst>
      </pc:sldChg>
      <pc:sldChg chg="add ord modTransition">
        <pc:chgData name="Monica Greene" userId="580d4f7b-22ab-4bed-a08a-0b25eeeaced9" providerId="ADAL" clId="{DC3CC03A-1E51-4145-BAEC-B8EEBFC0A050}" dt="2023-02-02T19:34:57.492" v="40"/>
        <pc:sldMkLst>
          <pc:docMk/>
          <pc:sldMk cId="2799754438" sldId="352"/>
        </pc:sldMkLst>
      </pc:sldChg>
      <pc:sldChg chg="del">
        <pc:chgData name="Monica Greene" userId="580d4f7b-22ab-4bed-a08a-0b25eeeaced9" providerId="ADAL" clId="{DC3CC03A-1E51-4145-BAEC-B8EEBFC0A050}" dt="2023-02-02T19:22:14.033" v="0" actId="47"/>
        <pc:sldMkLst>
          <pc:docMk/>
          <pc:sldMk cId="1665277712" sldId="391"/>
        </pc:sldMkLst>
      </pc:sldChg>
      <pc:sldChg chg="modSp mod modTransition">
        <pc:chgData name="Monica Greene" userId="580d4f7b-22ab-4bed-a08a-0b25eeeaced9" providerId="ADAL" clId="{DC3CC03A-1E51-4145-BAEC-B8EEBFC0A050}" dt="2023-02-02T19:34:57.492" v="40"/>
        <pc:sldMkLst>
          <pc:docMk/>
          <pc:sldMk cId="3567445443" sldId="393"/>
        </pc:sldMkLst>
      </pc:sldChg>
      <pc:sldChg chg="del">
        <pc:chgData name="Monica Greene" userId="580d4f7b-22ab-4bed-a08a-0b25eeeaced9" providerId="ADAL" clId="{DC3CC03A-1E51-4145-BAEC-B8EEBFC0A050}" dt="2023-02-02T19:23:38.026" v="7" actId="47"/>
        <pc:sldMkLst>
          <pc:docMk/>
          <pc:sldMk cId="2001219827" sldId="394"/>
        </pc:sldMkLst>
      </pc:sldChg>
      <pc:sldChg chg="del">
        <pc:chgData name="Monica Greene" userId="580d4f7b-22ab-4bed-a08a-0b25eeeaced9" providerId="ADAL" clId="{DC3CC03A-1E51-4145-BAEC-B8EEBFC0A050}" dt="2023-02-02T19:23:40.234" v="8" actId="47"/>
        <pc:sldMkLst>
          <pc:docMk/>
          <pc:sldMk cId="1208415336" sldId="395"/>
        </pc:sldMkLst>
      </pc:sldChg>
      <pc:sldChg chg="del">
        <pc:chgData name="Monica Greene" userId="580d4f7b-22ab-4bed-a08a-0b25eeeaced9" providerId="ADAL" clId="{DC3CC03A-1E51-4145-BAEC-B8EEBFC0A050}" dt="2023-02-02T19:23:41.123" v="9" actId="47"/>
        <pc:sldMkLst>
          <pc:docMk/>
          <pc:sldMk cId="1800317486" sldId="396"/>
        </pc:sldMkLst>
      </pc:sldChg>
      <pc:sldChg chg="modTransition">
        <pc:chgData name="Monica Greene" userId="580d4f7b-22ab-4bed-a08a-0b25eeeaced9" providerId="ADAL" clId="{DC3CC03A-1E51-4145-BAEC-B8EEBFC0A050}" dt="2023-02-02T19:34:57.492" v="40"/>
        <pc:sldMkLst>
          <pc:docMk/>
          <pc:sldMk cId="2713357453" sldId="399"/>
        </pc:sldMkLst>
      </pc:sldChg>
      <pc:sldChg chg="modSp mod modTransition">
        <pc:chgData name="Monica Greene" userId="580d4f7b-22ab-4bed-a08a-0b25eeeaced9" providerId="ADAL" clId="{DC3CC03A-1E51-4145-BAEC-B8EEBFC0A050}" dt="2023-02-02T19:34:57.492" v="40"/>
        <pc:sldMkLst>
          <pc:docMk/>
          <pc:sldMk cId="1374317615" sldId="401"/>
        </pc:sldMkLst>
      </pc:sldChg>
      <pc:sldChg chg="modSp mod modTransition">
        <pc:chgData name="Monica Greene" userId="580d4f7b-22ab-4bed-a08a-0b25eeeaced9" providerId="ADAL" clId="{DC3CC03A-1E51-4145-BAEC-B8EEBFC0A050}" dt="2023-02-02T19:34:57.492" v="40"/>
        <pc:sldMkLst>
          <pc:docMk/>
          <pc:sldMk cId="1335125963" sldId="402"/>
        </pc:sldMkLst>
      </pc:sldChg>
      <pc:sldChg chg="modSp mod modTransition">
        <pc:chgData name="Monica Greene" userId="580d4f7b-22ab-4bed-a08a-0b25eeeaced9" providerId="ADAL" clId="{DC3CC03A-1E51-4145-BAEC-B8EEBFC0A050}" dt="2023-02-02T19:34:57.492" v="40"/>
        <pc:sldMkLst>
          <pc:docMk/>
          <pc:sldMk cId="2836616761" sldId="403"/>
        </pc:sldMkLst>
      </pc:sldChg>
      <pc:sldChg chg="modTransition">
        <pc:chgData name="Monica Greene" userId="580d4f7b-22ab-4bed-a08a-0b25eeeaced9" providerId="ADAL" clId="{DC3CC03A-1E51-4145-BAEC-B8EEBFC0A050}" dt="2023-02-02T19:34:57.492" v="40"/>
        <pc:sldMkLst>
          <pc:docMk/>
          <pc:sldMk cId="1594995656" sldId="406"/>
        </pc:sldMkLst>
      </pc:sldChg>
      <pc:sldChg chg="modTransition">
        <pc:chgData name="Monica Greene" userId="580d4f7b-22ab-4bed-a08a-0b25eeeaced9" providerId="ADAL" clId="{DC3CC03A-1E51-4145-BAEC-B8EEBFC0A050}" dt="2023-02-02T19:34:57.492" v="40"/>
        <pc:sldMkLst>
          <pc:docMk/>
          <pc:sldMk cId="1505584566" sldId="407"/>
        </pc:sldMkLst>
      </pc:sldChg>
      <pc:sldChg chg="modTransition">
        <pc:chgData name="Monica Greene" userId="580d4f7b-22ab-4bed-a08a-0b25eeeaced9" providerId="ADAL" clId="{DC3CC03A-1E51-4145-BAEC-B8EEBFC0A050}" dt="2023-02-02T19:34:57.492" v="40"/>
        <pc:sldMkLst>
          <pc:docMk/>
          <pc:sldMk cId="834616306" sldId="408"/>
        </pc:sldMkLst>
      </pc:sldChg>
      <pc:sldChg chg="modTransition">
        <pc:chgData name="Monica Greene" userId="580d4f7b-22ab-4bed-a08a-0b25eeeaced9" providerId="ADAL" clId="{DC3CC03A-1E51-4145-BAEC-B8EEBFC0A050}" dt="2023-02-02T19:34:57.492" v="40"/>
        <pc:sldMkLst>
          <pc:docMk/>
          <pc:sldMk cId="3534774072" sldId="409"/>
        </pc:sldMkLst>
      </pc:sldChg>
      <pc:sldChg chg="modTransition">
        <pc:chgData name="Monica Greene" userId="580d4f7b-22ab-4bed-a08a-0b25eeeaced9" providerId="ADAL" clId="{DC3CC03A-1E51-4145-BAEC-B8EEBFC0A050}" dt="2023-02-02T19:34:57.492" v="40"/>
        <pc:sldMkLst>
          <pc:docMk/>
          <pc:sldMk cId="4103687108" sldId="410"/>
        </pc:sldMkLst>
      </pc:sldChg>
      <pc:sldChg chg="modTransition">
        <pc:chgData name="Monica Greene" userId="580d4f7b-22ab-4bed-a08a-0b25eeeaced9" providerId="ADAL" clId="{DC3CC03A-1E51-4145-BAEC-B8EEBFC0A050}" dt="2023-02-02T19:34:57.492" v="40"/>
        <pc:sldMkLst>
          <pc:docMk/>
          <pc:sldMk cId="766388387" sldId="411"/>
        </pc:sldMkLst>
      </pc:sldChg>
      <pc:sldChg chg="modTransition">
        <pc:chgData name="Monica Greene" userId="580d4f7b-22ab-4bed-a08a-0b25eeeaced9" providerId="ADAL" clId="{DC3CC03A-1E51-4145-BAEC-B8EEBFC0A050}" dt="2023-02-02T19:34:57.492" v="40"/>
        <pc:sldMkLst>
          <pc:docMk/>
          <pc:sldMk cId="1227540435" sldId="412"/>
        </pc:sldMkLst>
      </pc:sldChg>
      <pc:sldChg chg="add ord modTransition">
        <pc:chgData name="Monica Greene" userId="580d4f7b-22ab-4bed-a08a-0b25eeeaced9" providerId="ADAL" clId="{DC3CC03A-1E51-4145-BAEC-B8EEBFC0A050}" dt="2023-02-02T19:34:57.492" v="40"/>
        <pc:sldMkLst>
          <pc:docMk/>
          <pc:sldMk cId="129777373" sldId="413"/>
        </pc:sldMkLst>
      </pc:sldChg>
      <pc:sldMasterChg chg="modTransition modSldLayout">
        <pc:chgData name="Monica Greene" userId="580d4f7b-22ab-4bed-a08a-0b25eeeaced9" providerId="ADAL" clId="{DC3CC03A-1E51-4145-BAEC-B8EEBFC0A050}" dt="2023-02-02T19:34:57.492" v="40"/>
        <pc:sldMasterMkLst>
          <pc:docMk/>
          <pc:sldMasterMk cId="447617801" sldId="2147483672"/>
        </pc:sldMasterMkLst>
        <pc:sldLayoutChg chg="modTransition">
          <pc:chgData name="Monica Greene" userId="580d4f7b-22ab-4bed-a08a-0b25eeeaced9" providerId="ADAL" clId="{DC3CC03A-1E51-4145-BAEC-B8EEBFC0A050}" dt="2023-02-02T19:34:57.492" v="40"/>
          <pc:sldLayoutMkLst>
            <pc:docMk/>
            <pc:sldMasterMk cId="447617801" sldId="2147483672"/>
            <pc:sldLayoutMk cId="1188010237" sldId="2147483673"/>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0208916" sldId="2147483674"/>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46042763" sldId="2147483675"/>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646036991" sldId="2147483676"/>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890349142" sldId="2147483677"/>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86488201" sldId="2147483678"/>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605508108" sldId="2147483679"/>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894184368" sldId="2147483680"/>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457776687" sldId="2147483681"/>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2776785865" sldId="2147483682"/>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250752112" sldId="2147483683"/>
          </pc:sldLayoutMkLst>
        </pc:sldLayoutChg>
      </pc:sldMasterChg>
    </pc:docChg>
  </pc:docChgLst>
  <pc:docChgLst>
    <pc:chgData name="Monica Greene" userId="580d4f7b-22ab-4bed-a08a-0b25eeeaced9" providerId="ADAL" clId="{74737002-B6B0-4B18-B56D-4909D9F77220}"/>
    <pc:docChg chg="undo redo custSel addSld delSld modSld sldOrd modMainMaster">
      <pc:chgData name="Monica Greene" userId="580d4f7b-22ab-4bed-a08a-0b25eeeaced9" providerId="ADAL" clId="{74737002-B6B0-4B18-B56D-4909D9F77220}" dt="2023-09-28T21:16:22.573" v="278"/>
      <pc:docMkLst>
        <pc:docMk/>
      </pc:docMkLst>
      <pc:sldChg chg="add ord modTransition">
        <pc:chgData name="Monica Greene" userId="580d4f7b-22ab-4bed-a08a-0b25eeeaced9" providerId="ADAL" clId="{74737002-B6B0-4B18-B56D-4909D9F77220}" dt="2023-09-28T21:16:22.573" v="278"/>
        <pc:sldMkLst>
          <pc:docMk/>
          <pc:sldMk cId="3102638435" sldId="258"/>
        </pc:sldMkLst>
      </pc:sldChg>
      <pc:sldChg chg="modSp del mod">
        <pc:chgData name="Monica Greene" userId="580d4f7b-22ab-4bed-a08a-0b25eeeaced9" providerId="ADAL" clId="{74737002-B6B0-4B18-B56D-4909D9F77220}" dt="2023-09-28T18:16:58.633" v="152" actId="47"/>
        <pc:sldMkLst>
          <pc:docMk/>
          <pc:sldMk cId="4192627259" sldId="269"/>
        </pc:sldMkLst>
      </pc:sldChg>
      <pc:sldChg chg="add ord modTransition">
        <pc:chgData name="Monica Greene" userId="580d4f7b-22ab-4bed-a08a-0b25eeeaced9" providerId="ADAL" clId="{74737002-B6B0-4B18-B56D-4909D9F77220}" dt="2023-09-28T21:16:22.573" v="278"/>
        <pc:sldMkLst>
          <pc:docMk/>
          <pc:sldMk cId="3556785324" sldId="281"/>
        </pc:sldMkLst>
      </pc:sldChg>
      <pc:sldChg chg="del">
        <pc:chgData name="Monica Greene" userId="580d4f7b-22ab-4bed-a08a-0b25eeeaced9" providerId="ADAL" clId="{74737002-B6B0-4B18-B56D-4909D9F77220}" dt="2023-09-28T16:13:37.752" v="4" actId="47"/>
        <pc:sldMkLst>
          <pc:docMk/>
          <pc:sldMk cId="3203294904" sldId="345"/>
        </pc:sldMkLst>
      </pc:sldChg>
      <pc:sldChg chg="del">
        <pc:chgData name="Monica Greene" userId="580d4f7b-22ab-4bed-a08a-0b25eeeaced9" providerId="ADAL" clId="{74737002-B6B0-4B18-B56D-4909D9F77220}" dt="2023-09-28T16:13:38.833" v="5" actId="47"/>
        <pc:sldMkLst>
          <pc:docMk/>
          <pc:sldMk cId="2402791953" sldId="350"/>
        </pc:sldMkLst>
      </pc:sldChg>
      <pc:sldChg chg="add modTransition">
        <pc:chgData name="Monica Greene" userId="580d4f7b-22ab-4bed-a08a-0b25eeeaced9" providerId="ADAL" clId="{74737002-B6B0-4B18-B56D-4909D9F77220}" dt="2023-09-28T21:16:22.573" v="278"/>
        <pc:sldMkLst>
          <pc:docMk/>
          <pc:sldMk cId="2054013190" sldId="384"/>
        </pc:sldMkLst>
      </pc:sldChg>
      <pc:sldChg chg="add modTransition">
        <pc:chgData name="Monica Greene" userId="580d4f7b-22ab-4bed-a08a-0b25eeeaced9" providerId="ADAL" clId="{74737002-B6B0-4B18-B56D-4909D9F77220}" dt="2023-09-28T21:16:22.573" v="278"/>
        <pc:sldMkLst>
          <pc:docMk/>
          <pc:sldMk cId="2938981086" sldId="385"/>
        </pc:sldMkLst>
      </pc:sldChg>
      <pc:sldChg chg="del">
        <pc:chgData name="Monica Greene" userId="580d4f7b-22ab-4bed-a08a-0b25eeeaced9" providerId="ADAL" clId="{74737002-B6B0-4B18-B56D-4909D9F77220}" dt="2023-09-28T16:13:22.548" v="3" actId="47"/>
        <pc:sldMkLst>
          <pc:docMk/>
          <pc:sldMk cId="2055435864" sldId="476"/>
        </pc:sldMkLst>
      </pc:sldChg>
      <pc:sldChg chg="modSp add del mod modTransition">
        <pc:chgData name="Monica Greene" userId="580d4f7b-22ab-4bed-a08a-0b25eeeaced9" providerId="ADAL" clId="{74737002-B6B0-4B18-B56D-4909D9F77220}" dt="2023-09-28T18:38:52.677" v="264" actId="47"/>
        <pc:sldMkLst>
          <pc:docMk/>
          <pc:sldMk cId="522693842" sldId="477"/>
        </pc:sldMkLst>
      </pc:sldChg>
      <pc:sldChg chg="modTransition">
        <pc:chgData name="Monica Greene" userId="580d4f7b-22ab-4bed-a08a-0b25eeeaced9" providerId="ADAL" clId="{74737002-B6B0-4B18-B56D-4909D9F77220}" dt="2023-09-28T21:16:22.573" v="278"/>
        <pc:sldMkLst>
          <pc:docMk/>
          <pc:sldMk cId="548892496" sldId="478"/>
        </pc:sldMkLst>
      </pc:sldChg>
      <pc:sldChg chg="del">
        <pc:chgData name="Monica Greene" userId="580d4f7b-22ab-4bed-a08a-0b25eeeaced9" providerId="ADAL" clId="{74737002-B6B0-4B18-B56D-4909D9F77220}" dt="2023-09-28T16:13:17.709" v="2" actId="47"/>
        <pc:sldMkLst>
          <pc:docMk/>
          <pc:sldMk cId="3284748570" sldId="489"/>
        </pc:sldMkLst>
      </pc:sldChg>
      <pc:sldChg chg="modTransition">
        <pc:chgData name="Monica Greene" userId="580d4f7b-22ab-4bed-a08a-0b25eeeaced9" providerId="ADAL" clId="{74737002-B6B0-4B18-B56D-4909D9F77220}" dt="2023-09-28T21:16:22.573" v="278"/>
        <pc:sldMkLst>
          <pc:docMk/>
          <pc:sldMk cId="4145348345" sldId="491"/>
        </pc:sldMkLst>
      </pc:sldChg>
      <pc:sldChg chg="modTransition">
        <pc:chgData name="Monica Greene" userId="580d4f7b-22ab-4bed-a08a-0b25eeeaced9" providerId="ADAL" clId="{74737002-B6B0-4B18-B56D-4909D9F77220}" dt="2023-09-28T21:16:22.573" v="278"/>
        <pc:sldMkLst>
          <pc:docMk/>
          <pc:sldMk cId="2274775532" sldId="496"/>
        </pc:sldMkLst>
      </pc:sldChg>
      <pc:sldChg chg="modTransition">
        <pc:chgData name="Monica Greene" userId="580d4f7b-22ab-4bed-a08a-0b25eeeaced9" providerId="ADAL" clId="{74737002-B6B0-4B18-B56D-4909D9F77220}" dt="2023-09-28T21:16:22.573" v="278"/>
        <pc:sldMkLst>
          <pc:docMk/>
          <pc:sldMk cId="3698718774" sldId="498"/>
        </pc:sldMkLst>
      </pc:sldChg>
      <pc:sldChg chg="modTransition">
        <pc:chgData name="Monica Greene" userId="580d4f7b-22ab-4bed-a08a-0b25eeeaced9" providerId="ADAL" clId="{74737002-B6B0-4B18-B56D-4909D9F77220}" dt="2023-09-28T21:16:22.573" v="278"/>
        <pc:sldMkLst>
          <pc:docMk/>
          <pc:sldMk cId="914877539" sldId="499"/>
        </pc:sldMkLst>
      </pc:sldChg>
      <pc:sldChg chg="modTransition">
        <pc:chgData name="Monica Greene" userId="580d4f7b-22ab-4bed-a08a-0b25eeeaced9" providerId="ADAL" clId="{74737002-B6B0-4B18-B56D-4909D9F77220}" dt="2023-09-28T21:16:22.573" v="278"/>
        <pc:sldMkLst>
          <pc:docMk/>
          <pc:sldMk cId="1906928764" sldId="502"/>
        </pc:sldMkLst>
      </pc:sldChg>
      <pc:sldChg chg="modTransition">
        <pc:chgData name="Monica Greene" userId="580d4f7b-22ab-4bed-a08a-0b25eeeaced9" providerId="ADAL" clId="{74737002-B6B0-4B18-B56D-4909D9F77220}" dt="2023-09-28T21:16:22.573" v="278"/>
        <pc:sldMkLst>
          <pc:docMk/>
          <pc:sldMk cId="2294802935" sldId="503"/>
        </pc:sldMkLst>
      </pc:sldChg>
      <pc:sldChg chg="modTransition">
        <pc:chgData name="Monica Greene" userId="580d4f7b-22ab-4bed-a08a-0b25eeeaced9" providerId="ADAL" clId="{74737002-B6B0-4B18-B56D-4909D9F77220}" dt="2023-09-28T21:16:22.573" v="278"/>
        <pc:sldMkLst>
          <pc:docMk/>
          <pc:sldMk cId="926472703" sldId="504"/>
        </pc:sldMkLst>
      </pc:sldChg>
      <pc:sldChg chg="modSp del mod">
        <pc:chgData name="Monica Greene" userId="580d4f7b-22ab-4bed-a08a-0b25eeeaced9" providerId="ADAL" clId="{74737002-B6B0-4B18-B56D-4909D9F77220}" dt="2023-09-28T18:16:56.345" v="151" actId="47"/>
        <pc:sldMkLst>
          <pc:docMk/>
          <pc:sldMk cId="2725708079" sldId="506"/>
        </pc:sldMkLst>
      </pc:sldChg>
      <pc:sldChg chg="addSp add mod ord modTransition">
        <pc:chgData name="Monica Greene" userId="580d4f7b-22ab-4bed-a08a-0b25eeeaced9" providerId="ADAL" clId="{74737002-B6B0-4B18-B56D-4909D9F77220}" dt="2023-09-28T21:16:22.573" v="278"/>
        <pc:sldMkLst>
          <pc:docMk/>
          <pc:sldMk cId="3888443746" sldId="516"/>
        </pc:sldMkLst>
      </pc:sldChg>
      <pc:sldChg chg="addSp add mod ord modTransition">
        <pc:chgData name="Monica Greene" userId="580d4f7b-22ab-4bed-a08a-0b25eeeaced9" providerId="ADAL" clId="{74737002-B6B0-4B18-B56D-4909D9F77220}" dt="2023-09-28T21:16:22.573" v="278"/>
        <pc:sldMkLst>
          <pc:docMk/>
          <pc:sldMk cId="831675129" sldId="517"/>
        </pc:sldMkLst>
      </pc:sldChg>
      <pc:sldChg chg="addSp delSp new mod ord modTransition setBg">
        <pc:chgData name="Monica Greene" userId="580d4f7b-22ab-4bed-a08a-0b25eeeaced9" providerId="ADAL" clId="{74737002-B6B0-4B18-B56D-4909D9F77220}" dt="2023-09-28T21:16:22.573" v="278"/>
        <pc:sldMkLst>
          <pc:docMk/>
          <pc:sldMk cId="2408158330" sldId="518"/>
        </pc:sldMkLst>
      </pc:sldChg>
      <pc:sldChg chg="addSp delSp modSp new mod modTransition setBg">
        <pc:chgData name="Monica Greene" userId="580d4f7b-22ab-4bed-a08a-0b25eeeaced9" providerId="ADAL" clId="{74737002-B6B0-4B18-B56D-4909D9F77220}" dt="2023-09-28T21:16:22.573" v="278"/>
        <pc:sldMkLst>
          <pc:docMk/>
          <pc:sldMk cId="1853161095" sldId="519"/>
        </pc:sldMkLst>
      </pc:sldChg>
      <pc:sldMasterChg chg="modTransition modSldLayout">
        <pc:chgData name="Monica Greene" userId="580d4f7b-22ab-4bed-a08a-0b25eeeaced9" providerId="ADAL" clId="{74737002-B6B0-4B18-B56D-4909D9F77220}" dt="2023-09-28T21:16:22.573" v="278"/>
        <pc:sldMasterMkLst>
          <pc:docMk/>
          <pc:sldMasterMk cId="2107106719" sldId="2147483684"/>
        </pc:sldMasterMkLst>
        <pc:sldLayoutChg chg="modTransition">
          <pc:chgData name="Monica Greene" userId="580d4f7b-22ab-4bed-a08a-0b25eeeaced9" providerId="ADAL" clId="{74737002-B6B0-4B18-B56D-4909D9F77220}" dt="2023-09-28T21:16:22.573" v="278"/>
          <pc:sldLayoutMkLst>
            <pc:docMk/>
            <pc:sldMasterMk cId="2107106719" sldId="2147483684"/>
            <pc:sldLayoutMk cId="1328282407" sldId="2147483685"/>
          </pc:sldLayoutMkLst>
        </pc:sldLayoutChg>
        <pc:sldLayoutChg chg="modTransition">
          <pc:chgData name="Monica Greene" userId="580d4f7b-22ab-4bed-a08a-0b25eeeaced9" providerId="ADAL" clId="{74737002-B6B0-4B18-B56D-4909D9F77220}" dt="2023-09-28T21:16:22.573" v="2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1558763888" sldId="2147483687"/>
        </pc:sldMasterMkLst>
        <pc:sldLayoutChg chg="modTransition">
          <pc:chgData name="Monica Greene" userId="580d4f7b-22ab-4bed-a08a-0b25eeeaced9" providerId="ADAL" clId="{74737002-B6B0-4B18-B56D-4909D9F77220}" dt="2023-09-28T21:16:22.573" v="278"/>
          <pc:sldLayoutMkLst>
            <pc:docMk/>
            <pc:sldMasterMk cId="1558763888" sldId="2147483687"/>
            <pc:sldLayoutMk cId="1869244951" sldId="2147483688"/>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95817563" sldId="2147483689"/>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292808318" sldId="2147483690"/>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67213569" sldId="2147483691"/>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98161882" sldId="2147483692"/>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085221459" sldId="2147483693"/>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52649571" sldId="2147483694"/>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287097912" sldId="2147483695"/>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744933069" sldId="2147483696"/>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520463565" sldId="2147483697"/>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A123F150-26B6-467C-9D13-9F578AF65F3B}"/>
    <pc:docChg chg="addSld delSld modSld modMainMaster">
      <pc:chgData name="Monica Greene" userId="580d4f7b-22ab-4bed-a08a-0b25eeeaced9" providerId="ADAL" clId="{A123F150-26B6-467C-9D13-9F578AF65F3B}" dt="2024-07-18T17:34:55.144" v="41"/>
      <pc:docMkLst>
        <pc:docMk/>
      </pc:docMkLst>
      <pc:sldChg chg="del">
        <pc:chgData name="Monica Greene" userId="580d4f7b-22ab-4bed-a08a-0b25eeeaced9" providerId="ADAL" clId="{A123F150-26B6-467C-9D13-9F578AF65F3B}" dt="2024-07-18T17:25:56.899" v="9" actId="47"/>
        <pc:sldMkLst>
          <pc:docMk/>
          <pc:sldMk cId="1368854586" sldId="260"/>
        </pc:sldMkLst>
      </pc:sldChg>
      <pc:sldChg chg="del">
        <pc:chgData name="Monica Greene" userId="580d4f7b-22ab-4bed-a08a-0b25eeeaced9" providerId="ADAL" clId="{A123F150-26B6-467C-9D13-9F578AF65F3B}" dt="2024-07-18T17:25:52.350" v="7" actId="47"/>
        <pc:sldMkLst>
          <pc:docMk/>
          <pc:sldMk cId="3150670994" sldId="405"/>
        </pc:sldMkLst>
      </pc:sldChg>
      <pc:sldChg chg="del">
        <pc:chgData name="Monica Greene" userId="580d4f7b-22ab-4bed-a08a-0b25eeeaced9" providerId="ADAL" clId="{A123F150-26B6-467C-9D13-9F578AF65F3B}" dt="2024-07-18T17:25:53.808" v="8" actId="47"/>
        <pc:sldMkLst>
          <pc:docMk/>
          <pc:sldMk cId="1654846145" sldId="408"/>
        </pc:sldMkLst>
      </pc:sldChg>
      <pc:sldChg chg="add modTransition">
        <pc:chgData name="Monica Greene" userId="580d4f7b-22ab-4bed-a08a-0b25eeeaced9" providerId="ADAL" clId="{A123F150-26B6-467C-9D13-9F578AF65F3B}" dt="2024-07-18T17:34:55.144" v="41"/>
        <pc:sldMkLst>
          <pc:docMk/>
          <pc:sldMk cId="10518088" sldId="410"/>
        </pc:sldMkLst>
      </pc:sldChg>
      <pc:sldChg chg="add modTransition">
        <pc:chgData name="Monica Greene" userId="580d4f7b-22ab-4bed-a08a-0b25eeeaced9" providerId="ADAL" clId="{A123F150-26B6-467C-9D13-9F578AF65F3B}" dt="2024-07-18T17:34:55.144" v="41"/>
        <pc:sldMkLst>
          <pc:docMk/>
          <pc:sldMk cId="3397104359" sldId="411"/>
        </pc:sldMkLst>
      </pc:sldChg>
      <pc:sldChg chg="modTransition">
        <pc:chgData name="Monica Greene" userId="580d4f7b-22ab-4bed-a08a-0b25eeeaced9" providerId="ADAL" clId="{A123F150-26B6-467C-9D13-9F578AF65F3B}" dt="2024-07-18T17:34:55.144" v="41"/>
        <pc:sldMkLst>
          <pc:docMk/>
          <pc:sldMk cId="1127079632" sldId="495"/>
        </pc:sldMkLst>
      </pc:sldChg>
      <pc:sldChg chg="modTransition">
        <pc:chgData name="Monica Greene" userId="580d4f7b-22ab-4bed-a08a-0b25eeeaced9" providerId="ADAL" clId="{A123F150-26B6-467C-9D13-9F578AF65F3B}" dt="2024-07-18T17:34:55.144" v="41"/>
        <pc:sldMkLst>
          <pc:docMk/>
          <pc:sldMk cId="2968742609" sldId="577"/>
        </pc:sldMkLst>
      </pc:sldChg>
      <pc:sldChg chg="del">
        <pc:chgData name="Monica Greene" userId="580d4f7b-22ab-4bed-a08a-0b25eeeaced9" providerId="ADAL" clId="{A123F150-26B6-467C-9D13-9F578AF65F3B}" dt="2024-07-18T17:23:43.670" v="0" actId="47"/>
        <pc:sldMkLst>
          <pc:docMk/>
          <pc:sldMk cId="161766356" sldId="579"/>
        </pc:sldMkLst>
      </pc:sldChg>
      <pc:sldChg chg="modTransition">
        <pc:chgData name="Monica Greene" userId="580d4f7b-22ab-4bed-a08a-0b25eeeaced9" providerId="ADAL" clId="{A123F150-26B6-467C-9D13-9F578AF65F3B}" dt="2024-07-18T17:34:55.144" v="41"/>
        <pc:sldMkLst>
          <pc:docMk/>
          <pc:sldMk cId="1915964993" sldId="581"/>
        </pc:sldMkLst>
      </pc:sldChg>
      <pc:sldChg chg="modTransition">
        <pc:chgData name="Monica Greene" userId="580d4f7b-22ab-4bed-a08a-0b25eeeaced9" providerId="ADAL" clId="{A123F150-26B6-467C-9D13-9F578AF65F3B}" dt="2024-07-18T17:34:55.144" v="41"/>
        <pc:sldMkLst>
          <pc:docMk/>
          <pc:sldMk cId="3671064831" sldId="583"/>
        </pc:sldMkLst>
      </pc:sldChg>
      <pc:sldChg chg="addSp new modTransition setBg">
        <pc:chgData name="Monica Greene" userId="580d4f7b-22ab-4bed-a08a-0b25eeeaced9" providerId="ADAL" clId="{A123F150-26B6-467C-9D13-9F578AF65F3B}" dt="2024-07-18T17:34:55.144" v="41"/>
        <pc:sldMkLst>
          <pc:docMk/>
          <pc:sldMk cId="1416524705" sldId="584"/>
        </pc:sldMkLst>
      </pc:sldChg>
    </pc:docChg>
  </pc:docChgLst>
  <pc:docChgLst>
    <pc:chgData name="Monica Greene" userId="580d4f7b-22ab-4bed-a08a-0b25eeeaced9" providerId="ADAL" clId="{C192A3D9-B974-4C9A-9281-EFD821B9674B}"/>
    <pc:docChg chg="addSld delSld modSld sldOrd">
      <pc:chgData name="Monica Greene" userId="580d4f7b-22ab-4bed-a08a-0b25eeeaced9" providerId="ADAL" clId="{C192A3D9-B974-4C9A-9281-EFD821B9674B}" dt="2024-06-06T18:47:31.127" v="55"/>
      <pc:docMkLst>
        <pc:docMk/>
      </pc:docMkLst>
      <pc:sldChg chg="del">
        <pc:chgData name="Monica Greene" userId="580d4f7b-22ab-4bed-a08a-0b25eeeaced9" providerId="ADAL" clId="{C192A3D9-B974-4C9A-9281-EFD821B9674B}" dt="2024-06-06T18:45:47.147" v="8" actId="47"/>
        <pc:sldMkLst>
          <pc:docMk/>
          <pc:sldMk cId="952696970" sldId="266"/>
        </pc:sldMkLst>
      </pc:sldChg>
      <pc:sldChg chg="add modTransition">
        <pc:chgData name="Monica Greene" userId="580d4f7b-22ab-4bed-a08a-0b25eeeaced9" providerId="ADAL" clId="{C192A3D9-B974-4C9A-9281-EFD821B9674B}" dt="2024-06-06T18:45:12.310" v="2"/>
        <pc:sldMkLst>
          <pc:docMk/>
          <pc:sldMk cId="1820272610" sldId="267"/>
        </pc:sldMkLst>
      </pc:sldChg>
      <pc:sldChg chg="del">
        <pc:chgData name="Monica Greene" userId="580d4f7b-22ab-4bed-a08a-0b25eeeaced9" providerId="ADAL" clId="{C192A3D9-B974-4C9A-9281-EFD821B9674B}" dt="2024-06-06T18:46:09.926" v="53" actId="47"/>
        <pc:sldMkLst>
          <pc:docMk/>
          <pc:sldMk cId="4067567064" sldId="277"/>
        </pc:sldMkLst>
      </pc:sldChg>
      <pc:sldChg chg="add modTransition">
        <pc:chgData name="Monica Greene" userId="580d4f7b-22ab-4bed-a08a-0b25eeeaced9" providerId="ADAL" clId="{C192A3D9-B974-4C9A-9281-EFD821B9674B}" dt="2024-06-06T18:45:24.891" v="3"/>
        <pc:sldMkLst>
          <pc:docMk/>
          <pc:sldMk cId="324404549" sldId="278"/>
        </pc:sldMkLst>
      </pc:sldChg>
      <pc:sldChg chg="add setBg">
        <pc:chgData name="Monica Greene" userId="580d4f7b-22ab-4bed-a08a-0b25eeeaced9" providerId="ADAL" clId="{C192A3D9-B974-4C9A-9281-EFD821B9674B}" dt="2024-06-06T18:44:25.018" v="0"/>
        <pc:sldMkLst>
          <pc:docMk/>
          <pc:sldMk cId="1229038796" sldId="496"/>
        </pc:sldMkLst>
      </pc:sldChg>
      <pc:sldChg chg="ord">
        <pc:chgData name="Monica Greene" userId="580d4f7b-22ab-4bed-a08a-0b25eeeaced9" providerId="ADAL" clId="{C192A3D9-B974-4C9A-9281-EFD821B9674B}" dt="2024-06-06T18:47:31.127" v="55"/>
        <pc:sldMkLst>
          <pc:docMk/>
          <pc:sldMk cId="1394652709" sldId="576"/>
        </pc:sldMkLst>
      </pc:sldChg>
    </pc:docChg>
  </pc:docChgLst>
  <pc:docChgLst>
    <pc:chgData name="Monica Greene" userId="580d4f7b-22ab-4bed-a08a-0b25eeeaced9" providerId="ADAL" clId="{9726C143-C3BC-4AB1-BBEA-D0F2A75340A7}"/>
    <pc:docChg chg="custSel addSld delSld modSld sldOrd delMainMaster modMainMaster">
      <pc:chgData name="Monica Greene" userId="580d4f7b-22ab-4bed-a08a-0b25eeeaced9" providerId="ADAL" clId="{9726C143-C3BC-4AB1-BBEA-D0F2A75340A7}" dt="2023-02-23T19:56:17.692" v="44"/>
      <pc:docMkLst>
        <pc:docMk/>
      </pc:docMkLst>
      <pc:sldChg chg="add del modTransition">
        <pc:chgData name="Monica Greene" userId="580d4f7b-22ab-4bed-a08a-0b25eeeaced9" providerId="ADAL" clId="{9726C143-C3BC-4AB1-BBEA-D0F2A75340A7}" dt="2023-02-23T19:34:11.706" v="33" actId="47"/>
        <pc:sldMkLst>
          <pc:docMk/>
          <pc:sldMk cId="2088468463" sldId="262"/>
        </pc:sldMkLst>
      </pc:sldChg>
      <pc:sldChg chg="del">
        <pc:chgData name="Monica Greene" userId="580d4f7b-22ab-4bed-a08a-0b25eeeaced9" providerId="ADAL" clId="{9726C143-C3BC-4AB1-BBEA-D0F2A75340A7}" dt="2023-02-02T19:54:14.681" v="13" actId="47"/>
        <pc:sldMkLst>
          <pc:docMk/>
          <pc:sldMk cId="3597880407" sldId="263"/>
        </pc:sldMkLst>
      </pc:sldChg>
      <pc:sldChg chg="add del ord modTransition">
        <pc:chgData name="Monica Greene" userId="580d4f7b-22ab-4bed-a08a-0b25eeeaced9" providerId="ADAL" clId="{9726C143-C3BC-4AB1-BBEA-D0F2A75340A7}" dt="2023-02-23T19:36:09.882" v="37" actId="47"/>
        <pc:sldMkLst>
          <pc:docMk/>
          <pc:sldMk cId="3842583797" sldId="264"/>
        </pc:sldMkLst>
      </pc:sldChg>
      <pc:sldChg chg="add ord modTransition">
        <pc:chgData name="Monica Greene" userId="580d4f7b-22ab-4bed-a08a-0b25eeeaced9" providerId="ADAL" clId="{9726C143-C3BC-4AB1-BBEA-D0F2A75340A7}" dt="2023-02-23T19:56:17.692" v="44"/>
        <pc:sldMkLst>
          <pc:docMk/>
          <pc:sldMk cId="1084565861" sldId="265"/>
        </pc:sldMkLst>
      </pc:sldChg>
      <pc:sldChg chg="modTransition">
        <pc:chgData name="Monica Greene" userId="580d4f7b-22ab-4bed-a08a-0b25eeeaced9" providerId="ADAL" clId="{9726C143-C3BC-4AB1-BBEA-D0F2A75340A7}" dt="2023-02-23T19:56:17.692" v="44"/>
        <pc:sldMkLst>
          <pc:docMk/>
          <pc:sldMk cId="3659356631" sldId="268"/>
        </pc:sldMkLst>
      </pc:sldChg>
      <pc:sldChg chg="modTransition">
        <pc:chgData name="Monica Greene" userId="580d4f7b-22ab-4bed-a08a-0b25eeeaced9" providerId="ADAL" clId="{9726C143-C3BC-4AB1-BBEA-D0F2A75340A7}" dt="2023-02-23T19:56:17.692" v="44"/>
        <pc:sldMkLst>
          <pc:docMk/>
          <pc:sldMk cId="3556785324" sldId="269"/>
        </pc:sldMkLst>
      </pc:sldChg>
      <pc:sldChg chg="modTransition">
        <pc:chgData name="Monica Greene" userId="580d4f7b-22ab-4bed-a08a-0b25eeeaced9" providerId="ADAL" clId="{9726C143-C3BC-4AB1-BBEA-D0F2A75340A7}" dt="2023-02-23T19:56:17.692" v="44"/>
        <pc:sldMkLst>
          <pc:docMk/>
          <pc:sldMk cId="0" sldId="270"/>
        </pc:sldMkLst>
      </pc:sldChg>
      <pc:sldChg chg="del">
        <pc:chgData name="Monica Greene" userId="580d4f7b-22ab-4bed-a08a-0b25eeeaced9" providerId="ADAL" clId="{9726C143-C3BC-4AB1-BBEA-D0F2A75340A7}" dt="2023-02-02T19:44:18.012" v="4" actId="47"/>
        <pc:sldMkLst>
          <pc:docMk/>
          <pc:sldMk cId="4132027443" sldId="313"/>
        </pc:sldMkLst>
      </pc:sldChg>
      <pc:sldChg chg="del modTransition">
        <pc:chgData name="Monica Greene" userId="580d4f7b-22ab-4bed-a08a-0b25eeeaced9" providerId="ADAL" clId="{9726C143-C3BC-4AB1-BBEA-D0F2A75340A7}" dt="2023-02-23T19:33:07.471" v="27" actId="47"/>
        <pc:sldMkLst>
          <pc:docMk/>
          <pc:sldMk cId="3466800514" sldId="315"/>
        </pc:sldMkLst>
      </pc:sldChg>
      <pc:sldChg chg="modTransition">
        <pc:chgData name="Monica Greene" userId="580d4f7b-22ab-4bed-a08a-0b25eeeaced9" providerId="ADAL" clId="{9726C143-C3BC-4AB1-BBEA-D0F2A75340A7}" dt="2023-02-23T19:56:17.692" v="44"/>
        <pc:sldMkLst>
          <pc:docMk/>
          <pc:sldMk cId="3472775792" sldId="316"/>
        </pc:sldMkLst>
      </pc:sldChg>
      <pc:sldChg chg="modTransition">
        <pc:chgData name="Monica Greene" userId="580d4f7b-22ab-4bed-a08a-0b25eeeaced9" providerId="ADAL" clId="{9726C143-C3BC-4AB1-BBEA-D0F2A75340A7}" dt="2023-02-23T19:56:17.692" v="44"/>
        <pc:sldMkLst>
          <pc:docMk/>
          <pc:sldMk cId="3460198801" sldId="322"/>
        </pc:sldMkLst>
      </pc:sldChg>
      <pc:sldChg chg="modTransition">
        <pc:chgData name="Monica Greene" userId="580d4f7b-22ab-4bed-a08a-0b25eeeaced9" providerId="ADAL" clId="{9726C143-C3BC-4AB1-BBEA-D0F2A75340A7}" dt="2023-02-23T19:56:17.692" v="44"/>
        <pc:sldMkLst>
          <pc:docMk/>
          <pc:sldMk cId="4132302472" sldId="351"/>
        </pc:sldMkLst>
      </pc:sldChg>
      <pc:sldChg chg="modTransition">
        <pc:chgData name="Monica Greene" userId="580d4f7b-22ab-4bed-a08a-0b25eeeaced9" providerId="ADAL" clId="{9726C143-C3BC-4AB1-BBEA-D0F2A75340A7}" dt="2023-02-23T19:56:17.692" v="44"/>
        <pc:sldMkLst>
          <pc:docMk/>
          <pc:sldMk cId="2799754438" sldId="352"/>
        </pc:sldMkLst>
      </pc:sldChg>
      <pc:sldChg chg="del">
        <pc:chgData name="Monica Greene" userId="580d4f7b-22ab-4bed-a08a-0b25eeeaced9" providerId="ADAL" clId="{9726C143-C3BC-4AB1-BBEA-D0F2A75340A7}" dt="2023-02-02T19:44:11.600" v="0" actId="47"/>
        <pc:sldMkLst>
          <pc:docMk/>
          <pc:sldMk cId="3567445443" sldId="393"/>
        </pc:sldMkLst>
      </pc:sldChg>
      <pc:sldChg chg="del">
        <pc:chgData name="Monica Greene" userId="580d4f7b-22ab-4bed-a08a-0b25eeeaced9" providerId="ADAL" clId="{9726C143-C3BC-4AB1-BBEA-D0F2A75340A7}" dt="2023-02-02T19:44:13.793" v="1" actId="47"/>
        <pc:sldMkLst>
          <pc:docMk/>
          <pc:sldMk cId="1374317615" sldId="401"/>
        </pc:sldMkLst>
      </pc:sldChg>
      <pc:sldChg chg="del">
        <pc:chgData name="Monica Greene" userId="580d4f7b-22ab-4bed-a08a-0b25eeeaced9" providerId="ADAL" clId="{9726C143-C3BC-4AB1-BBEA-D0F2A75340A7}" dt="2023-02-02T19:44:14.327" v="2" actId="47"/>
        <pc:sldMkLst>
          <pc:docMk/>
          <pc:sldMk cId="1335125963" sldId="402"/>
        </pc:sldMkLst>
      </pc:sldChg>
      <pc:sldChg chg="del">
        <pc:chgData name="Monica Greene" userId="580d4f7b-22ab-4bed-a08a-0b25eeeaced9" providerId="ADAL" clId="{9726C143-C3BC-4AB1-BBEA-D0F2A75340A7}" dt="2023-02-02T19:44:15.061" v="3" actId="47"/>
        <pc:sldMkLst>
          <pc:docMk/>
          <pc:sldMk cId="2836616761" sldId="403"/>
        </pc:sldMkLst>
      </pc:sldChg>
      <pc:sldChg chg="del modTransition">
        <pc:chgData name="Monica Greene" userId="580d4f7b-22ab-4bed-a08a-0b25eeeaced9" providerId="ADAL" clId="{9726C143-C3BC-4AB1-BBEA-D0F2A75340A7}" dt="2023-02-23T19:33:08.435" v="28" actId="47"/>
        <pc:sldMkLst>
          <pc:docMk/>
          <pc:sldMk cId="1594995656" sldId="406"/>
        </pc:sldMkLst>
      </pc:sldChg>
      <pc:sldChg chg="modTransition">
        <pc:chgData name="Monica Greene" userId="580d4f7b-22ab-4bed-a08a-0b25eeeaced9" providerId="ADAL" clId="{9726C143-C3BC-4AB1-BBEA-D0F2A75340A7}" dt="2023-02-23T19:56:17.692" v="44"/>
        <pc:sldMkLst>
          <pc:docMk/>
          <pc:sldMk cId="1505584566" sldId="407"/>
        </pc:sldMkLst>
      </pc:sldChg>
      <pc:sldChg chg="modTransition">
        <pc:chgData name="Monica Greene" userId="580d4f7b-22ab-4bed-a08a-0b25eeeaced9" providerId="ADAL" clId="{9726C143-C3BC-4AB1-BBEA-D0F2A75340A7}" dt="2023-02-23T19:56:17.692" v="44"/>
        <pc:sldMkLst>
          <pc:docMk/>
          <pc:sldMk cId="834616306" sldId="408"/>
        </pc:sldMkLst>
      </pc:sldChg>
      <pc:sldChg chg="modTransition">
        <pc:chgData name="Monica Greene" userId="580d4f7b-22ab-4bed-a08a-0b25eeeaced9" providerId="ADAL" clId="{9726C143-C3BC-4AB1-BBEA-D0F2A75340A7}" dt="2023-02-23T19:56:17.692" v="44"/>
        <pc:sldMkLst>
          <pc:docMk/>
          <pc:sldMk cId="3534774072" sldId="409"/>
        </pc:sldMkLst>
      </pc:sldChg>
      <pc:sldChg chg="del modTransition">
        <pc:chgData name="Monica Greene" userId="580d4f7b-22ab-4bed-a08a-0b25eeeaced9" providerId="ADAL" clId="{9726C143-C3BC-4AB1-BBEA-D0F2A75340A7}" dt="2023-02-23T19:33:09.335" v="29" actId="47"/>
        <pc:sldMkLst>
          <pc:docMk/>
          <pc:sldMk cId="4103687108" sldId="410"/>
        </pc:sldMkLst>
      </pc:sldChg>
      <pc:sldChg chg="addSp delSp mod modTransition">
        <pc:chgData name="Monica Greene" userId="580d4f7b-22ab-4bed-a08a-0b25eeeaced9" providerId="ADAL" clId="{9726C143-C3BC-4AB1-BBEA-D0F2A75340A7}" dt="2023-02-23T19:56:17.692" v="44"/>
        <pc:sldMkLst>
          <pc:docMk/>
          <pc:sldMk cId="766388387" sldId="411"/>
        </pc:sldMkLst>
      </pc:sldChg>
      <pc:sldChg chg="modTransition">
        <pc:chgData name="Monica Greene" userId="580d4f7b-22ab-4bed-a08a-0b25eeeaced9" providerId="ADAL" clId="{9726C143-C3BC-4AB1-BBEA-D0F2A75340A7}" dt="2023-02-23T19:56:17.692" v="44"/>
        <pc:sldMkLst>
          <pc:docMk/>
          <pc:sldMk cId="1227540435" sldId="412"/>
        </pc:sldMkLst>
      </pc:sldChg>
      <pc:sldChg chg="add del ord modTransition">
        <pc:chgData name="Monica Greene" userId="580d4f7b-22ab-4bed-a08a-0b25eeeaced9" providerId="ADAL" clId="{9726C143-C3BC-4AB1-BBEA-D0F2A75340A7}" dt="2023-02-23T19:56:17.692" v="44"/>
        <pc:sldMkLst>
          <pc:docMk/>
          <pc:sldMk cId="129777373" sldId="413"/>
        </pc:sldMkLst>
      </pc:sldChg>
      <pc:sldChg chg="addSp new del ord modTransition setBg">
        <pc:chgData name="Monica Greene" userId="580d4f7b-22ab-4bed-a08a-0b25eeeaced9" providerId="ADAL" clId="{9726C143-C3BC-4AB1-BBEA-D0F2A75340A7}" dt="2023-02-02T21:24:18.915" v="20" actId="47"/>
        <pc:sldMkLst>
          <pc:docMk/>
          <pc:sldMk cId="44185574" sldId="414"/>
        </pc:sldMkLst>
      </pc:sldChg>
      <pc:sldChg chg="addSp new modTransition setBg">
        <pc:chgData name="Monica Greene" userId="580d4f7b-22ab-4bed-a08a-0b25eeeaced9" providerId="ADAL" clId="{9726C143-C3BC-4AB1-BBEA-D0F2A75340A7}" dt="2023-02-23T19:56:17.692" v="44"/>
        <pc:sldMkLst>
          <pc:docMk/>
          <pc:sldMk cId="3679802233" sldId="414"/>
        </pc:sldMkLst>
      </pc:sldChg>
      <pc:sldMasterChg chg="del delSldLayout">
        <pc:chgData name="Monica Greene" userId="580d4f7b-22ab-4bed-a08a-0b25eeeaced9" providerId="ADAL" clId="{9726C143-C3BC-4AB1-BBEA-D0F2A75340A7}" dt="2023-02-02T19:44:15.061" v="3" actId="47"/>
        <pc:sldMasterMkLst>
          <pc:docMk/>
          <pc:sldMasterMk cId="447617801" sldId="2147483672"/>
        </pc:sldMasterMkLst>
        <pc:sldLayoutChg chg="del">
          <pc:chgData name="Monica Greene" userId="580d4f7b-22ab-4bed-a08a-0b25eeeaced9" providerId="ADAL" clId="{9726C143-C3BC-4AB1-BBEA-D0F2A75340A7}" dt="2023-02-02T19:44:15.061" v="3" actId="47"/>
          <pc:sldLayoutMkLst>
            <pc:docMk/>
            <pc:sldMasterMk cId="447617801" sldId="2147483672"/>
            <pc:sldLayoutMk cId="1188010237" sldId="2147483673"/>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0208916" sldId="2147483674"/>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46042763" sldId="2147483675"/>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646036991" sldId="2147483676"/>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890349142" sldId="2147483677"/>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86488201" sldId="2147483678"/>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605508108" sldId="2147483679"/>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894184368" sldId="2147483680"/>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457776687" sldId="2147483681"/>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2776785865" sldId="2147483682"/>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D2BEA7FE-6512-47A3-BD39-BE1A4B483929}"/>
    <pc:docChg chg="undo custSel addSld delSld modSld sldOrd modMainMaster">
      <pc:chgData name="Monica Greene" userId="580d4f7b-22ab-4bed-a08a-0b25eeeaced9" providerId="ADAL" clId="{D2BEA7FE-6512-47A3-BD39-BE1A4B483929}" dt="2023-03-30T18:51:42.024" v="276" actId="47"/>
      <pc:docMkLst>
        <pc:docMk/>
      </pc:docMkLst>
      <pc:sldChg chg="del">
        <pc:chgData name="Monica Greene" userId="580d4f7b-22ab-4bed-a08a-0b25eeeaced9" providerId="ADAL" clId="{D2BEA7FE-6512-47A3-BD39-BE1A4B483929}" dt="2023-03-30T18:01:33.024" v="2" actId="47"/>
        <pc:sldMkLst>
          <pc:docMk/>
          <pc:sldMk cId="1180848201" sldId="337"/>
        </pc:sldMkLst>
      </pc:sldChg>
      <pc:sldChg chg="del">
        <pc:chgData name="Monica Greene" userId="580d4f7b-22ab-4bed-a08a-0b25eeeaced9" providerId="ADAL" clId="{D2BEA7FE-6512-47A3-BD39-BE1A4B483929}" dt="2023-03-30T18:01:35.111" v="3" actId="47"/>
        <pc:sldMkLst>
          <pc:docMk/>
          <pc:sldMk cId="858378681" sldId="348"/>
        </pc:sldMkLst>
      </pc:sldChg>
      <pc:sldChg chg="modTransition">
        <pc:chgData name="Monica Greene" userId="580d4f7b-22ab-4bed-a08a-0b25eeeaced9" providerId="ADAL" clId="{D2BEA7FE-6512-47A3-BD39-BE1A4B483929}" dt="2023-03-30T18:47:08.586" v="273"/>
        <pc:sldMkLst>
          <pc:docMk/>
          <pc:sldMk cId="610265510" sldId="366"/>
        </pc:sldMkLst>
      </pc:sldChg>
      <pc:sldChg chg="modTransition">
        <pc:chgData name="Monica Greene" userId="580d4f7b-22ab-4bed-a08a-0b25eeeaced9" providerId="ADAL" clId="{D2BEA7FE-6512-47A3-BD39-BE1A4B483929}" dt="2023-03-30T18:47:08.586" v="273"/>
        <pc:sldMkLst>
          <pc:docMk/>
          <pc:sldMk cId="3021974891" sldId="367"/>
        </pc:sldMkLst>
      </pc:sldChg>
      <pc:sldChg chg="modTransition">
        <pc:chgData name="Monica Greene" userId="580d4f7b-22ab-4bed-a08a-0b25eeeaced9" providerId="ADAL" clId="{D2BEA7FE-6512-47A3-BD39-BE1A4B483929}" dt="2023-03-30T18:47:08.586" v="273"/>
        <pc:sldMkLst>
          <pc:docMk/>
          <pc:sldMk cId="834616306" sldId="408"/>
        </pc:sldMkLst>
      </pc:sldChg>
      <pc:sldChg chg="modTransition">
        <pc:chgData name="Monica Greene" userId="580d4f7b-22ab-4bed-a08a-0b25eeeaced9" providerId="ADAL" clId="{D2BEA7FE-6512-47A3-BD39-BE1A4B483929}" dt="2023-03-30T18:47:08.586" v="273"/>
        <pc:sldMkLst>
          <pc:docMk/>
          <pc:sldMk cId="3534774072" sldId="409"/>
        </pc:sldMkLst>
      </pc:sldChg>
      <pc:sldChg chg="modTransition">
        <pc:chgData name="Monica Greene" userId="580d4f7b-22ab-4bed-a08a-0b25eeeaced9" providerId="ADAL" clId="{D2BEA7FE-6512-47A3-BD39-BE1A4B483929}" dt="2023-03-30T18:47:08.586" v="273"/>
        <pc:sldMkLst>
          <pc:docMk/>
          <pc:sldMk cId="4084688947" sldId="419"/>
        </pc:sldMkLst>
      </pc:sldChg>
      <pc:sldChg chg="modTransition">
        <pc:chgData name="Monica Greene" userId="580d4f7b-22ab-4bed-a08a-0b25eeeaced9" providerId="ADAL" clId="{D2BEA7FE-6512-47A3-BD39-BE1A4B483929}" dt="2023-03-30T18:47:08.586" v="273"/>
        <pc:sldMkLst>
          <pc:docMk/>
          <pc:sldMk cId="3743445432" sldId="420"/>
        </pc:sldMkLst>
      </pc:sldChg>
      <pc:sldChg chg="ord modTransition">
        <pc:chgData name="Monica Greene" userId="580d4f7b-22ab-4bed-a08a-0b25eeeaced9" providerId="ADAL" clId="{D2BEA7FE-6512-47A3-BD39-BE1A4B483929}" dt="2023-03-30T18:47:08.586" v="273"/>
        <pc:sldMkLst>
          <pc:docMk/>
          <pc:sldMk cId="1229472757" sldId="423"/>
        </pc:sldMkLst>
      </pc:sldChg>
      <pc:sldChg chg="del">
        <pc:chgData name="Monica Greene" userId="580d4f7b-22ab-4bed-a08a-0b25eeeaced9" providerId="ADAL" clId="{D2BEA7FE-6512-47A3-BD39-BE1A4B483929}" dt="2023-03-30T18:00:12.897" v="0" actId="47"/>
        <pc:sldMkLst>
          <pc:docMk/>
          <pc:sldMk cId="1544132564" sldId="426"/>
        </pc:sldMkLst>
      </pc:sldChg>
      <pc:sldChg chg="del">
        <pc:chgData name="Monica Greene" userId="580d4f7b-22ab-4bed-a08a-0b25eeeaced9" providerId="ADAL" clId="{D2BEA7FE-6512-47A3-BD39-BE1A4B483929}" dt="2023-03-30T18:03:10.287" v="4" actId="47"/>
        <pc:sldMkLst>
          <pc:docMk/>
          <pc:sldMk cId="0" sldId="427"/>
        </pc:sldMkLst>
      </pc:sldChg>
      <pc:sldChg chg="del">
        <pc:chgData name="Monica Greene" userId="580d4f7b-22ab-4bed-a08a-0b25eeeaced9" providerId="ADAL" clId="{D2BEA7FE-6512-47A3-BD39-BE1A4B483929}" dt="2023-03-30T18:03:38.895" v="5" actId="47"/>
        <pc:sldMkLst>
          <pc:docMk/>
          <pc:sldMk cId="0" sldId="428"/>
        </pc:sldMkLst>
      </pc:sldChg>
      <pc:sldChg chg="modTransition">
        <pc:chgData name="Monica Greene" userId="580d4f7b-22ab-4bed-a08a-0b25eeeaced9" providerId="ADAL" clId="{D2BEA7FE-6512-47A3-BD39-BE1A4B483929}" dt="2023-03-30T18:47:08.586" v="273"/>
        <pc:sldMkLst>
          <pc:docMk/>
          <pc:sldMk cId="0" sldId="429"/>
        </pc:sldMkLst>
      </pc:sldChg>
      <pc:sldChg chg="del">
        <pc:chgData name="Monica Greene" userId="580d4f7b-22ab-4bed-a08a-0b25eeeaced9" providerId="ADAL" clId="{D2BEA7FE-6512-47A3-BD39-BE1A4B483929}" dt="2023-03-30T18:00:18.261" v="1" actId="47"/>
        <pc:sldMkLst>
          <pc:docMk/>
          <pc:sldMk cId="798206370" sldId="429"/>
        </pc:sldMkLst>
      </pc:sldChg>
      <pc:sldChg chg="modTransition">
        <pc:chgData name="Monica Greene" userId="580d4f7b-22ab-4bed-a08a-0b25eeeaced9" providerId="ADAL" clId="{D2BEA7FE-6512-47A3-BD39-BE1A4B483929}" dt="2023-03-30T18:47:08.586" v="273"/>
        <pc:sldMkLst>
          <pc:docMk/>
          <pc:sldMk cId="3082581169" sldId="430"/>
        </pc:sldMkLst>
      </pc:sldChg>
      <pc:sldChg chg="addSp delSp modSp new mod ord modTransition setBg">
        <pc:chgData name="Monica Greene" userId="580d4f7b-22ab-4bed-a08a-0b25eeeaced9" providerId="ADAL" clId="{D2BEA7FE-6512-47A3-BD39-BE1A4B483929}" dt="2023-03-30T18:51:40.489" v="275"/>
        <pc:sldMkLst>
          <pc:docMk/>
          <pc:sldMk cId="4002221206" sldId="431"/>
        </pc:sldMkLst>
      </pc:sldChg>
      <pc:sldChg chg="addSp modSp new mod modTransition setBg">
        <pc:chgData name="Monica Greene" userId="580d4f7b-22ab-4bed-a08a-0b25eeeaced9" providerId="ADAL" clId="{D2BEA7FE-6512-47A3-BD39-BE1A4B483929}" dt="2023-03-30T18:47:08.586" v="273"/>
        <pc:sldMkLst>
          <pc:docMk/>
          <pc:sldMk cId="262150566" sldId="433"/>
        </pc:sldMkLst>
      </pc:sldChg>
      <pc:sldChg chg="modSp add del mod modTransition">
        <pc:chgData name="Monica Greene" userId="580d4f7b-22ab-4bed-a08a-0b25eeeaced9" providerId="ADAL" clId="{D2BEA7FE-6512-47A3-BD39-BE1A4B483929}" dt="2023-03-30T18:51:42.024" v="276" actId="47"/>
        <pc:sldMkLst>
          <pc:docMk/>
          <pc:sldMk cId="1148041983" sldId="434"/>
        </pc:sldMkLst>
      </pc:sldChg>
    </pc:docChg>
  </pc:docChgLst>
  <pc:docChgLst>
    <pc:chgData name="Monica Greene" userId="580d4f7b-22ab-4bed-a08a-0b25eeeaced9" providerId="ADAL" clId="{096CE25E-B104-46D5-A868-A0416B453A67}"/>
    <pc:docChg chg="addSld delSld modSld modMainMaster">
      <pc:chgData name="Monica Greene" userId="580d4f7b-22ab-4bed-a08a-0b25eeeaced9" providerId="ADAL" clId="{096CE25E-B104-46D5-A868-A0416B453A67}" dt="2025-02-20T18:42:45.503" v="32"/>
      <pc:docMkLst>
        <pc:docMk/>
      </pc:docMkLst>
      <pc:sldChg chg="del">
        <pc:chgData name="Monica Greene" userId="580d4f7b-22ab-4bed-a08a-0b25eeeaced9" providerId="ADAL" clId="{096CE25E-B104-46D5-A868-A0416B453A67}" dt="2025-02-20T18:39:46.531" v="4" actId="47"/>
        <pc:sldMkLst>
          <pc:docMk/>
          <pc:sldMk cId="3002361145" sldId="447"/>
        </pc:sldMkLst>
      </pc:sldChg>
      <pc:sldChg chg="add modTransition setBg">
        <pc:chgData name="Monica Greene" userId="580d4f7b-22ab-4bed-a08a-0b25eeeaced9" providerId="ADAL" clId="{096CE25E-B104-46D5-A868-A0416B453A67}" dt="2025-02-20T18:42:45.503" v="32"/>
        <pc:sldMkLst>
          <pc:docMk/>
          <pc:sldMk cId="850276813" sldId="448"/>
        </pc:sldMkLst>
      </pc:sldChg>
      <pc:sldChg chg="del">
        <pc:chgData name="Monica Greene" userId="580d4f7b-22ab-4bed-a08a-0b25eeeaced9" providerId="ADAL" clId="{096CE25E-B104-46D5-A868-A0416B453A67}" dt="2025-02-20T18:40:06.048" v="24" actId="2696"/>
        <pc:sldMkLst>
          <pc:docMk/>
          <pc:sldMk cId="3202725996" sldId="600"/>
        </pc:sldMkLst>
      </pc:sldChg>
      <pc:sldChg chg="add modTransition">
        <pc:chgData name="Monica Greene" userId="580d4f7b-22ab-4bed-a08a-0b25eeeaced9" providerId="ADAL" clId="{096CE25E-B104-46D5-A868-A0416B453A67}" dt="2025-02-20T18:42:45.503" v="32"/>
        <pc:sldMkLst>
          <pc:docMk/>
          <pc:sldMk cId="3425317651" sldId="601"/>
        </pc:sldMkLst>
      </pc:sldChg>
      <pc:sldChg chg="del">
        <pc:chgData name="Monica Greene" userId="580d4f7b-22ab-4bed-a08a-0b25eeeaced9" providerId="ADAL" clId="{096CE25E-B104-46D5-A868-A0416B453A67}" dt="2025-02-20T18:40:11.438" v="25" actId="47"/>
        <pc:sldMkLst>
          <pc:docMk/>
          <pc:sldMk cId="1326550274" sldId="611"/>
        </pc:sldMkLst>
      </pc:sldChg>
      <pc:sldChg chg="add modTransition">
        <pc:chgData name="Monica Greene" userId="580d4f7b-22ab-4bed-a08a-0b25eeeaced9" providerId="ADAL" clId="{096CE25E-B104-46D5-A868-A0416B453A67}" dt="2025-02-20T18:42:45.503" v="32"/>
        <pc:sldMkLst>
          <pc:docMk/>
          <pc:sldMk cId="2441173746" sldId="612"/>
        </pc:sldMkLst>
      </pc:sldChg>
      <pc:sldChg chg="modTransition">
        <pc:chgData name="Monica Greene" userId="580d4f7b-22ab-4bed-a08a-0b25eeeaced9" providerId="ADAL" clId="{096CE25E-B104-46D5-A868-A0416B453A67}" dt="2025-02-20T18:42:45.503" v="32"/>
        <pc:sldMkLst>
          <pc:docMk/>
          <pc:sldMk cId="2796462701" sldId="636"/>
        </pc:sldMkLst>
      </pc:sldChg>
      <pc:sldChg chg="modTransition">
        <pc:chgData name="Monica Greene" userId="580d4f7b-22ab-4bed-a08a-0b25eeeaced9" providerId="ADAL" clId="{096CE25E-B104-46D5-A868-A0416B453A67}" dt="2025-02-20T18:42:45.503" v="32"/>
        <pc:sldMkLst>
          <pc:docMk/>
          <pc:sldMk cId="2500161710" sldId="637"/>
        </pc:sldMkLst>
      </pc:sldChg>
      <pc:sldChg chg="modTransition">
        <pc:chgData name="Monica Greene" userId="580d4f7b-22ab-4bed-a08a-0b25eeeaced9" providerId="ADAL" clId="{096CE25E-B104-46D5-A868-A0416B453A67}" dt="2025-02-20T18:42:45.503" v="32"/>
        <pc:sldMkLst>
          <pc:docMk/>
          <pc:sldMk cId="4117027834" sldId="642"/>
        </pc:sldMkLst>
      </pc:sldChg>
      <pc:sldChg chg="modTransition">
        <pc:chgData name="Monica Greene" userId="580d4f7b-22ab-4bed-a08a-0b25eeeaced9" providerId="ADAL" clId="{096CE25E-B104-46D5-A868-A0416B453A67}" dt="2025-02-20T18:42:45.503" v="32"/>
        <pc:sldMkLst>
          <pc:docMk/>
          <pc:sldMk cId="3775266210" sldId="643"/>
        </pc:sldMkLst>
      </pc:sldChg>
      <pc:sldChg chg="modTransition">
        <pc:chgData name="Monica Greene" userId="580d4f7b-22ab-4bed-a08a-0b25eeeaced9" providerId="ADAL" clId="{096CE25E-B104-46D5-A868-A0416B453A67}" dt="2025-02-20T18:42:45.503" v="32"/>
        <pc:sldMkLst>
          <pc:docMk/>
          <pc:sldMk cId="2808444475" sldId="645"/>
        </pc:sldMkLst>
      </pc:sldChg>
      <pc:sldChg chg="del">
        <pc:chgData name="Monica Greene" userId="580d4f7b-22ab-4bed-a08a-0b25eeeaced9" providerId="ADAL" clId="{096CE25E-B104-46D5-A868-A0416B453A67}" dt="2025-02-20T18:41:11.942" v="26" actId="47"/>
        <pc:sldMkLst>
          <pc:docMk/>
          <pc:sldMk cId="3930833300" sldId="649"/>
        </pc:sldMkLst>
      </pc:sldChg>
      <pc:sldChg chg="modTransition">
        <pc:chgData name="Monica Greene" userId="580d4f7b-22ab-4bed-a08a-0b25eeeaced9" providerId="ADAL" clId="{096CE25E-B104-46D5-A868-A0416B453A67}" dt="2025-02-20T18:42:45.503" v="32"/>
        <pc:sldMkLst>
          <pc:docMk/>
          <pc:sldMk cId="1878436501" sldId="650"/>
        </pc:sldMkLst>
      </pc:sldChg>
      <pc:sldChg chg="modTransition">
        <pc:chgData name="Monica Greene" userId="580d4f7b-22ab-4bed-a08a-0b25eeeaced9" providerId="ADAL" clId="{096CE25E-B104-46D5-A868-A0416B453A67}" dt="2025-02-20T18:42:45.503" v="32"/>
        <pc:sldMkLst>
          <pc:docMk/>
          <pc:sldMk cId="2261827024" sldId="651"/>
        </pc:sldMkLst>
      </pc:sldChg>
    </pc:docChg>
  </pc:docChgLst>
  <pc:docChgLst>
    <pc:chgData name="Monica Greene" userId="580d4f7b-22ab-4bed-a08a-0b25eeeaced9" providerId="ADAL" clId="{3BC5920F-C99F-44A5-93D9-93CFCAD97D38}"/>
    <pc:docChg chg="addSld delSld modSld sldOrd modMainMaster">
      <pc:chgData name="Monica Greene" userId="580d4f7b-22ab-4bed-a08a-0b25eeeaced9" providerId="ADAL" clId="{3BC5920F-C99F-44A5-93D9-93CFCAD97D38}" dt="2023-06-14T17:00:26.396" v="65"/>
      <pc:docMkLst>
        <pc:docMk/>
      </pc:docMkLst>
      <pc:sldChg chg="add modTransition">
        <pc:chgData name="Monica Greene" userId="580d4f7b-22ab-4bed-a08a-0b25eeeaced9" providerId="ADAL" clId="{3BC5920F-C99F-44A5-93D9-93CFCAD97D38}" dt="2023-06-14T17:00:26.396" v="65"/>
        <pc:sldMkLst>
          <pc:docMk/>
          <pc:sldMk cId="1823150063" sldId="262"/>
        </pc:sldMkLst>
      </pc:sldChg>
      <pc:sldChg chg="del">
        <pc:chgData name="Monica Greene" userId="580d4f7b-22ab-4bed-a08a-0b25eeeaced9" providerId="ADAL" clId="{3BC5920F-C99F-44A5-93D9-93CFCAD97D38}" dt="2023-06-14T16:45:09.449" v="8" actId="47"/>
        <pc:sldMkLst>
          <pc:docMk/>
          <pc:sldMk cId="790631711" sldId="265"/>
        </pc:sldMkLst>
      </pc:sldChg>
      <pc:sldChg chg="add modTransition">
        <pc:chgData name="Monica Greene" userId="580d4f7b-22ab-4bed-a08a-0b25eeeaced9" providerId="ADAL" clId="{3BC5920F-C99F-44A5-93D9-93CFCAD97D38}" dt="2023-06-14T17:00:26.396" v="65"/>
        <pc:sldMkLst>
          <pc:docMk/>
          <pc:sldMk cId="4291953433" sldId="266"/>
        </pc:sldMkLst>
      </pc:sldChg>
      <pc:sldChg chg="del">
        <pc:chgData name="Monica Greene" userId="580d4f7b-22ab-4bed-a08a-0b25eeeaced9" providerId="ADAL" clId="{3BC5920F-C99F-44A5-93D9-93CFCAD97D38}" dt="2023-06-14T16:45:06.452" v="7" actId="47"/>
        <pc:sldMkLst>
          <pc:docMk/>
          <pc:sldMk cId="567301771" sldId="269"/>
        </pc:sldMkLst>
      </pc:sldChg>
      <pc:sldChg chg="add modTransition">
        <pc:chgData name="Monica Greene" userId="580d4f7b-22ab-4bed-a08a-0b25eeeaced9" providerId="ADAL" clId="{3BC5920F-C99F-44A5-93D9-93CFCAD97D38}" dt="2023-06-14T17:00:26.396" v="65"/>
        <pc:sldMkLst>
          <pc:docMk/>
          <pc:sldMk cId="3447140171" sldId="319"/>
        </pc:sldMkLst>
      </pc:sldChg>
      <pc:sldChg chg="add modTransition">
        <pc:chgData name="Monica Greene" userId="580d4f7b-22ab-4bed-a08a-0b25eeeaced9" providerId="ADAL" clId="{3BC5920F-C99F-44A5-93D9-93CFCAD97D38}" dt="2023-06-14T17:00:26.396" v="65"/>
        <pc:sldMkLst>
          <pc:docMk/>
          <pc:sldMk cId="1365128654" sldId="341"/>
        </pc:sldMkLst>
      </pc:sldChg>
      <pc:sldChg chg="del">
        <pc:chgData name="Monica Greene" userId="580d4f7b-22ab-4bed-a08a-0b25eeeaced9" providerId="ADAL" clId="{3BC5920F-C99F-44A5-93D9-93CFCAD97D38}" dt="2023-06-14T16:45:01.126" v="5" actId="47"/>
        <pc:sldMkLst>
          <pc:docMk/>
          <pc:sldMk cId="2873464362" sldId="387"/>
        </pc:sldMkLst>
      </pc:sldChg>
      <pc:sldChg chg="del">
        <pc:chgData name="Monica Greene" userId="580d4f7b-22ab-4bed-a08a-0b25eeeaced9" providerId="ADAL" clId="{3BC5920F-C99F-44A5-93D9-93CFCAD97D38}" dt="2023-06-14T16:45:02.250" v="6" actId="47"/>
        <pc:sldMkLst>
          <pc:docMk/>
          <pc:sldMk cId="1520207562" sldId="388"/>
        </pc:sldMkLst>
      </pc:sldChg>
      <pc:sldChg chg="add modTransition">
        <pc:chgData name="Monica Greene" userId="580d4f7b-22ab-4bed-a08a-0b25eeeaced9" providerId="ADAL" clId="{3BC5920F-C99F-44A5-93D9-93CFCAD97D38}" dt="2023-06-14T17:00:26.396" v="65"/>
        <pc:sldMkLst>
          <pc:docMk/>
          <pc:sldMk cId="3209213290" sldId="390"/>
        </pc:sldMkLst>
      </pc:sldChg>
      <pc:sldChg chg="modTransition">
        <pc:chgData name="Monica Greene" userId="580d4f7b-22ab-4bed-a08a-0b25eeeaced9" providerId="ADAL" clId="{3BC5920F-C99F-44A5-93D9-93CFCAD97D38}" dt="2023-06-14T17:00:26.396" v="65"/>
        <pc:sldMkLst>
          <pc:docMk/>
          <pc:sldMk cId="1544428641" sldId="457"/>
        </pc:sldMkLst>
      </pc:sldChg>
      <pc:sldChg chg="del">
        <pc:chgData name="Monica Greene" userId="580d4f7b-22ab-4bed-a08a-0b25eeeaced9" providerId="ADAL" clId="{3BC5920F-C99F-44A5-93D9-93CFCAD97D38}" dt="2023-06-14T16:44:48.626" v="4" actId="47"/>
        <pc:sldMkLst>
          <pc:docMk/>
          <pc:sldMk cId="38529351" sldId="463"/>
        </pc:sldMkLst>
      </pc:sldChg>
      <pc:sldChg chg="add modTransition">
        <pc:chgData name="Monica Greene" userId="580d4f7b-22ab-4bed-a08a-0b25eeeaced9" providerId="ADAL" clId="{3BC5920F-C99F-44A5-93D9-93CFCAD97D38}" dt="2023-06-14T17:00:26.396" v="65"/>
        <pc:sldMkLst>
          <pc:docMk/>
          <pc:sldMk cId="410400724" sldId="464"/>
        </pc:sldMkLst>
      </pc:sldChg>
      <pc:sldChg chg="modTransition">
        <pc:chgData name="Monica Greene" userId="580d4f7b-22ab-4bed-a08a-0b25eeeaced9" providerId="ADAL" clId="{3BC5920F-C99F-44A5-93D9-93CFCAD97D38}" dt="2023-06-14T17:00:26.396" v="65"/>
        <pc:sldMkLst>
          <pc:docMk/>
          <pc:sldMk cId="755946196" sldId="465"/>
        </pc:sldMkLst>
      </pc:sldChg>
      <pc:sldChg chg="ord modTransition">
        <pc:chgData name="Monica Greene" userId="580d4f7b-22ab-4bed-a08a-0b25eeeaced9" providerId="ADAL" clId="{3BC5920F-C99F-44A5-93D9-93CFCAD97D38}" dt="2023-06-14T17:00:26.396" v="65"/>
        <pc:sldMkLst>
          <pc:docMk/>
          <pc:sldMk cId="3280995953" sldId="466"/>
        </pc:sldMkLst>
      </pc:sldChg>
      <pc:sldChg chg="addSp new modTransition setBg">
        <pc:chgData name="Monica Greene" userId="580d4f7b-22ab-4bed-a08a-0b25eeeaced9" providerId="ADAL" clId="{3BC5920F-C99F-44A5-93D9-93CFCAD97D38}" dt="2023-06-14T17:00:26.396" v="65"/>
        <pc:sldMkLst>
          <pc:docMk/>
          <pc:sldMk cId="2603172623" sldId="467"/>
        </pc:sldMkLst>
      </pc:sldChg>
    </pc:docChg>
  </pc:docChgLst>
  <pc:docChgLst>
    <pc:chgData name="Monica Greene" userId="580d4f7b-22ab-4bed-a08a-0b25eeeaced9" providerId="ADAL" clId="{584145BD-53CC-4C16-B904-226286F97092}"/>
    <pc:docChg chg="undo custSel addSld delSld modSld sldOrd modMainMaster">
      <pc:chgData name="Monica Greene" userId="580d4f7b-22ab-4bed-a08a-0b25eeeaced9" providerId="ADAL" clId="{584145BD-53CC-4C16-B904-226286F97092}" dt="2024-08-01T20:37:21.666" v="94"/>
      <pc:docMkLst>
        <pc:docMk/>
      </pc:docMkLst>
      <pc:sldChg chg="add modTransition">
        <pc:chgData name="Monica Greene" userId="580d4f7b-22ab-4bed-a08a-0b25eeeaced9" providerId="ADAL" clId="{584145BD-53CC-4C16-B904-226286F97092}" dt="2024-08-01T20:37:21.666" v="94"/>
        <pc:sldMkLst>
          <pc:docMk/>
          <pc:sldMk cId="0" sldId="257"/>
        </pc:sldMkLst>
      </pc:sldChg>
      <pc:sldChg chg="del">
        <pc:chgData name="Monica Greene" userId="580d4f7b-22ab-4bed-a08a-0b25eeeaced9" providerId="ADAL" clId="{584145BD-53CC-4C16-B904-226286F97092}" dt="2024-08-01T19:59:24.847" v="54" actId="47"/>
        <pc:sldMkLst>
          <pc:docMk/>
          <pc:sldMk cId="26816874" sldId="274"/>
        </pc:sldMkLst>
      </pc:sldChg>
      <pc:sldChg chg="add modTransition">
        <pc:chgData name="Monica Greene" userId="580d4f7b-22ab-4bed-a08a-0b25eeeaced9" providerId="ADAL" clId="{584145BD-53CC-4C16-B904-226286F97092}" dt="2024-08-01T20:37:21.666" v="94"/>
        <pc:sldMkLst>
          <pc:docMk/>
          <pc:sldMk cId="1295262737" sldId="402"/>
        </pc:sldMkLst>
      </pc:sldChg>
      <pc:sldChg chg="add modTransition">
        <pc:chgData name="Monica Greene" userId="580d4f7b-22ab-4bed-a08a-0b25eeeaced9" providerId="ADAL" clId="{584145BD-53CC-4C16-B904-226286F97092}" dt="2024-08-01T20:37:21.666" v="94"/>
        <pc:sldMkLst>
          <pc:docMk/>
          <pc:sldMk cId="2397242524" sldId="404"/>
        </pc:sldMkLst>
      </pc:sldChg>
      <pc:sldChg chg="del">
        <pc:chgData name="Monica Greene" userId="580d4f7b-22ab-4bed-a08a-0b25eeeaced9" providerId="ADAL" clId="{584145BD-53CC-4C16-B904-226286F97092}" dt="2024-08-01T19:59:00.970" v="19" actId="47"/>
        <pc:sldMkLst>
          <pc:docMk/>
          <pc:sldMk cId="844102776" sldId="412"/>
        </pc:sldMkLst>
      </pc:sldChg>
      <pc:sldChg chg="del">
        <pc:chgData name="Monica Greene" userId="580d4f7b-22ab-4bed-a08a-0b25eeeaced9" providerId="ADAL" clId="{584145BD-53CC-4C16-B904-226286F97092}" dt="2024-08-01T19:59:02.640" v="20" actId="47"/>
        <pc:sldMkLst>
          <pc:docMk/>
          <pc:sldMk cId="129777373" sldId="413"/>
        </pc:sldMkLst>
      </pc:sldChg>
      <pc:sldChg chg="add ord modTransition setBg">
        <pc:chgData name="Monica Greene" userId="580d4f7b-22ab-4bed-a08a-0b25eeeaced9" providerId="ADAL" clId="{584145BD-53CC-4C16-B904-226286F97092}" dt="2024-08-01T20:37:21.666" v="94"/>
        <pc:sldMkLst>
          <pc:docMk/>
          <pc:sldMk cId="2418317013" sldId="479"/>
        </pc:sldMkLst>
      </pc:sldChg>
      <pc:sldChg chg="add ord modTransition setBg">
        <pc:chgData name="Monica Greene" userId="580d4f7b-22ab-4bed-a08a-0b25eeeaced9" providerId="ADAL" clId="{584145BD-53CC-4C16-B904-226286F97092}" dt="2024-08-01T20:37:21.666" v="94"/>
        <pc:sldMkLst>
          <pc:docMk/>
          <pc:sldMk cId="1050691431" sldId="494"/>
        </pc:sldMkLst>
      </pc:sldChg>
      <pc:sldChg chg="del">
        <pc:chgData name="Monica Greene" userId="580d4f7b-22ab-4bed-a08a-0b25eeeaced9" providerId="ADAL" clId="{584145BD-53CC-4C16-B904-226286F97092}" dt="2024-08-01T19:57:09.321" v="12" actId="2696"/>
        <pc:sldMkLst>
          <pc:docMk/>
          <pc:sldMk cId="1127079632" sldId="495"/>
        </pc:sldMkLst>
      </pc:sldChg>
      <pc:sldChg chg="addSp delSp modSp add mod ord modTransition setBg">
        <pc:chgData name="Monica Greene" userId="580d4f7b-22ab-4bed-a08a-0b25eeeaced9" providerId="ADAL" clId="{584145BD-53CC-4C16-B904-226286F97092}" dt="2024-08-01T20:37:21.666" v="94"/>
        <pc:sldMkLst>
          <pc:docMk/>
          <pc:sldMk cId="4006143504" sldId="497"/>
        </pc:sldMkLst>
      </pc:sldChg>
      <pc:sldChg chg="ord modTransition">
        <pc:chgData name="Monica Greene" userId="580d4f7b-22ab-4bed-a08a-0b25eeeaced9" providerId="ADAL" clId="{584145BD-53CC-4C16-B904-226286F97092}" dt="2024-08-01T20:37:21.666" v="94"/>
        <pc:sldMkLst>
          <pc:docMk/>
          <pc:sldMk cId="1133340771" sldId="560"/>
        </pc:sldMkLst>
      </pc:sldChg>
      <pc:sldChg chg="modTransition">
        <pc:chgData name="Monica Greene" userId="580d4f7b-22ab-4bed-a08a-0b25eeeaced9" providerId="ADAL" clId="{584145BD-53CC-4C16-B904-226286F97092}" dt="2024-08-01T20:37:21.666" v="94"/>
        <pc:sldMkLst>
          <pc:docMk/>
          <pc:sldMk cId="4327622" sldId="574"/>
        </pc:sldMkLst>
      </pc:sldChg>
      <pc:sldChg chg="modTransition">
        <pc:chgData name="Monica Greene" userId="580d4f7b-22ab-4bed-a08a-0b25eeeaced9" providerId="ADAL" clId="{584145BD-53CC-4C16-B904-226286F97092}" dt="2024-08-01T20:37:21.666" v="94"/>
        <pc:sldMkLst>
          <pc:docMk/>
          <pc:sldMk cId="2968742609" sldId="577"/>
        </pc:sldMkLst>
      </pc:sldChg>
      <pc:sldChg chg="modTransition">
        <pc:chgData name="Monica Greene" userId="580d4f7b-22ab-4bed-a08a-0b25eeeaced9" providerId="ADAL" clId="{584145BD-53CC-4C16-B904-226286F97092}" dt="2024-08-01T20:37:21.666" v="94"/>
        <pc:sldMkLst>
          <pc:docMk/>
          <pc:sldMk cId="4269049790" sldId="580"/>
        </pc:sldMkLst>
      </pc:sldChg>
      <pc:sldChg chg="ord modTransition">
        <pc:chgData name="Monica Greene" userId="580d4f7b-22ab-4bed-a08a-0b25eeeaced9" providerId="ADAL" clId="{584145BD-53CC-4C16-B904-226286F97092}" dt="2024-08-01T20:37:21.666" v="94"/>
        <pc:sldMkLst>
          <pc:docMk/>
          <pc:sldMk cId="1915964993" sldId="581"/>
        </pc:sldMkLst>
      </pc:sldChg>
      <pc:sldChg chg="ord modTransition">
        <pc:chgData name="Monica Greene" userId="580d4f7b-22ab-4bed-a08a-0b25eeeaced9" providerId="ADAL" clId="{584145BD-53CC-4C16-B904-226286F97092}" dt="2024-08-01T20:37:21.666" v="94"/>
        <pc:sldMkLst>
          <pc:docMk/>
          <pc:sldMk cId="3671064831" sldId="583"/>
        </pc:sldMkLst>
      </pc:sldChg>
      <pc:sldChg chg="del">
        <pc:chgData name="Monica Greene" userId="580d4f7b-22ab-4bed-a08a-0b25eeeaced9" providerId="ADAL" clId="{584145BD-53CC-4C16-B904-226286F97092}" dt="2024-08-01T19:59:20.715" v="53" actId="47"/>
        <pc:sldMkLst>
          <pc:docMk/>
          <pc:sldMk cId="3288921460" sldId="584"/>
        </pc:sldMkLst>
      </pc:sldChg>
      <pc:sldChg chg="ord modTransition">
        <pc:chgData name="Monica Greene" userId="580d4f7b-22ab-4bed-a08a-0b25eeeaced9" providerId="ADAL" clId="{584145BD-53CC-4C16-B904-226286F97092}" dt="2024-08-01T20:37:21.666" v="94"/>
        <pc:sldMkLst>
          <pc:docMk/>
          <pc:sldMk cId="941665192" sldId="585"/>
        </pc:sldMkLst>
      </pc:sldChg>
      <pc:sldChg chg="addSp new ord modTransition setBg">
        <pc:chgData name="Monica Greene" userId="580d4f7b-22ab-4bed-a08a-0b25eeeaced9" providerId="ADAL" clId="{584145BD-53CC-4C16-B904-226286F97092}" dt="2024-08-01T20:37:21.666" v="94"/>
        <pc:sldMkLst>
          <pc:docMk/>
          <pc:sldMk cId="2674455620" sldId="586"/>
        </pc:sldMkLst>
      </pc:sldChg>
      <pc:sldChg chg="add modTransition">
        <pc:chgData name="Monica Greene" userId="580d4f7b-22ab-4bed-a08a-0b25eeeaced9" providerId="ADAL" clId="{584145BD-53CC-4C16-B904-226286F97092}" dt="2024-08-01T20:37:21.666" v="94"/>
        <pc:sldMkLst>
          <pc:docMk/>
          <pc:sldMk cId="3715019260" sldId="587"/>
        </pc:sldMkLst>
      </pc:sldChg>
      <pc:sldChg chg="addSp new modTransition setBg">
        <pc:chgData name="Monica Greene" userId="580d4f7b-22ab-4bed-a08a-0b25eeeaced9" providerId="ADAL" clId="{584145BD-53CC-4C16-B904-226286F97092}" dt="2024-08-01T20:37:21.666" v="94"/>
        <pc:sldMkLst>
          <pc:docMk/>
          <pc:sldMk cId="1932107532" sldId="588"/>
        </pc:sldMkLst>
      </pc:sldChg>
      <pc:sldChg chg="addSp add modTransition">
        <pc:chgData name="Monica Greene" userId="580d4f7b-22ab-4bed-a08a-0b25eeeaced9" providerId="ADAL" clId="{584145BD-53CC-4C16-B904-226286F97092}" dt="2024-08-01T20:37:21.666" v="94"/>
        <pc:sldMkLst>
          <pc:docMk/>
          <pc:sldMk cId="4057511462" sldId="589"/>
        </pc:sldMkLst>
      </pc:sldChg>
      <pc:sldChg chg="addSp add mod modTransition">
        <pc:chgData name="Monica Greene" userId="580d4f7b-22ab-4bed-a08a-0b25eeeaced9" providerId="ADAL" clId="{584145BD-53CC-4C16-B904-226286F97092}" dt="2024-08-01T20:37:21.666" v="94"/>
        <pc:sldMkLst>
          <pc:docMk/>
          <pc:sldMk cId="539098348" sldId="590"/>
        </pc:sldMkLst>
      </pc:sldChg>
      <pc:sldChg chg="addSp new modTransition setBg">
        <pc:chgData name="Monica Greene" userId="580d4f7b-22ab-4bed-a08a-0b25eeeaced9" providerId="ADAL" clId="{584145BD-53CC-4C16-B904-226286F97092}" dt="2024-08-01T20:37:21.666" v="94"/>
        <pc:sldMkLst>
          <pc:docMk/>
          <pc:sldMk cId="3779271245" sldId="591"/>
        </pc:sldMkLst>
      </pc:sldChg>
    </pc:docChg>
  </pc:docChgLst>
  <pc:docChgLst>
    <pc:chgData name="Monica Greene" userId="580d4f7b-22ab-4bed-a08a-0b25eeeaced9" providerId="ADAL" clId="{B5E21B98-801D-4122-BC23-311A522C8BA4}"/>
    <pc:docChg chg="addSld delSld modSld sldOrd">
      <pc:chgData name="Monica Greene" userId="580d4f7b-22ab-4bed-a08a-0b25eeeaced9" providerId="ADAL" clId="{B5E21B98-801D-4122-BC23-311A522C8BA4}" dt="2024-01-04T18:32:27.450" v="119"/>
      <pc:docMkLst>
        <pc:docMk/>
      </pc:docMkLst>
      <pc:sldChg chg="ord modTransition">
        <pc:chgData name="Monica Greene" userId="580d4f7b-22ab-4bed-a08a-0b25eeeaced9" providerId="ADAL" clId="{B5E21B98-801D-4122-BC23-311A522C8BA4}" dt="2024-01-04T18:32:10.370" v="117"/>
        <pc:sldMkLst>
          <pc:docMk/>
          <pc:sldMk cId="2319884864" sldId="256"/>
        </pc:sldMkLst>
      </pc:sldChg>
      <pc:sldChg chg="del">
        <pc:chgData name="Monica Greene" userId="580d4f7b-22ab-4bed-a08a-0b25eeeaced9" providerId="ADAL" clId="{B5E21B98-801D-4122-BC23-311A522C8BA4}" dt="2024-01-04T18:27:17.244" v="40" actId="47"/>
        <pc:sldMkLst>
          <pc:docMk/>
          <pc:sldMk cId="4192627259" sldId="269"/>
        </pc:sldMkLst>
      </pc:sldChg>
      <pc:sldChg chg="add modTransition">
        <pc:chgData name="Monica Greene" userId="580d4f7b-22ab-4bed-a08a-0b25eeeaced9" providerId="ADAL" clId="{B5E21B98-801D-4122-BC23-311A522C8BA4}" dt="2024-01-04T18:32:27.450" v="119"/>
        <pc:sldMkLst>
          <pc:docMk/>
          <pc:sldMk cId="3556785324" sldId="281"/>
        </pc:sldMkLst>
      </pc:sldChg>
      <pc:sldChg chg="del">
        <pc:chgData name="Monica Greene" userId="580d4f7b-22ab-4bed-a08a-0b25eeeaced9" providerId="ADAL" clId="{B5E21B98-801D-4122-BC23-311A522C8BA4}" dt="2024-01-04T18:27:52.268" v="99" actId="47"/>
        <pc:sldMkLst>
          <pc:docMk/>
          <pc:sldMk cId="745215188" sldId="283"/>
        </pc:sldMkLst>
      </pc:sldChg>
      <pc:sldChg chg="del">
        <pc:chgData name="Monica Greene" userId="580d4f7b-22ab-4bed-a08a-0b25eeeaced9" providerId="ADAL" clId="{B5E21B98-801D-4122-BC23-311A522C8BA4}" dt="2024-01-04T18:03:50.386" v="3" actId="47"/>
        <pc:sldMkLst>
          <pc:docMk/>
          <pc:sldMk cId="493237211" sldId="284"/>
        </pc:sldMkLst>
      </pc:sldChg>
      <pc:sldChg chg="del">
        <pc:chgData name="Monica Greene" userId="580d4f7b-22ab-4bed-a08a-0b25eeeaced9" providerId="ADAL" clId="{B5E21B98-801D-4122-BC23-311A522C8BA4}" dt="2024-01-04T18:26:41.951" v="39" actId="47"/>
        <pc:sldMkLst>
          <pc:docMk/>
          <pc:sldMk cId="3167851379" sldId="357"/>
        </pc:sldMkLst>
      </pc:sldChg>
      <pc:sldChg chg="del">
        <pc:chgData name="Monica Greene" userId="580d4f7b-22ab-4bed-a08a-0b25eeeaced9" providerId="ADAL" clId="{B5E21B98-801D-4122-BC23-311A522C8BA4}" dt="2024-01-04T18:26:41.951" v="39" actId="47"/>
        <pc:sldMkLst>
          <pc:docMk/>
          <pc:sldMk cId="2756471639" sldId="358"/>
        </pc:sldMkLst>
      </pc:sldChg>
      <pc:sldChg chg="del">
        <pc:chgData name="Monica Greene" userId="580d4f7b-22ab-4bed-a08a-0b25eeeaced9" providerId="ADAL" clId="{B5E21B98-801D-4122-BC23-311A522C8BA4}" dt="2024-01-04T18:26:41.951" v="39" actId="47"/>
        <pc:sldMkLst>
          <pc:docMk/>
          <pc:sldMk cId="2674481867" sldId="391"/>
        </pc:sldMkLst>
      </pc:sldChg>
      <pc:sldChg chg="del ord">
        <pc:chgData name="Monica Greene" userId="580d4f7b-22ab-4bed-a08a-0b25eeeaced9" providerId="ADAL" clId="{B5E21B98-801D-4122-BC23-311A522C8BA4}" dt="2024-01-04T18:23:08.609" v="32" actId="47"/>
        <pc:sldMkLst>
          <pc:docMk/>
          <pc:sldMk cId="3430446929" sldId="491"/>
        </pc:sldMkLst>
      </pc:sldChg>
      <pc:sldChg chg="del">
        <pc:chgData name="Monica Greene" userId="580d4f7b-22ab-4bed-a08a-0b25eeeaced9" providerId="ADAL" clId="{B5E21B98-801D-4122-BC23-311A522C8BA4}" dt="2024-01-04T18:03:36.463" v="2" actId="47"/>
        <pc:sldMkLst>
          <pc:docMk/>
          <pc:sldMk cId="935385150" sldId="537"/>
        </pc:sldMkLst>
      </pc:sldChg>
      <pc:sldChg chg="del">
        <pc:chgData name="Monica Greene" userId="580d4f7b-22ab-4bed-a08a-0b25eeeaced9" providerId="ADAL" clId="{B5E21B98-801D-4122-BC23-311A522C8BA4}" dt="2024-01-04T18:03:33.081" v="1" actId="47"/>
        <pc:sldMkLst>
          <pc:docMk/>
          <pc:sldMk cId="1541451115" sldId="538"/>
        </pc:sldMkLst>
      </pc:sldChg>
      <pc:sldChg chg="del">
        <pc:chgData name="Monica Greene" userId="580d4f7b-22ab-4bed-a08a-0b25eeeaced9" providerId="ADAL" clId="{B5E21B98-801D-4122-BC23-311A522C8BA4}" dt="2024-01-04T18:03:31.296" v="0" actId="47"/>
        <pc:sldMkLst>
          <pc:docMk/>
          <pc:sldMk cId="2241777884" sldId="544"/>
        </pc:sldMkLst>
      </pc:sldChg>
      <pc:sldChg chg="ord modTransition">
        <pc:chgData name="Monica Greene" userId="580d4f7b-22ab-4bed-a08a-0b25eeeaced9" providerId="ADAL" clId="{B5E21B98-801D-4122-BC23-311A522C8BA4}" dt="2024-01-04T18:32:10.370" v="117"/>
        <pc:sldMkLst>
          <pc:docMk/>
          <pc:sldMk cId="786319199" sldId="549"/>
        </pc:sldMkLst>
      </pc:sldChg>
      <pc:sldChg chg="del">
        <pc:chgData name="Monica Greene" userId="580d4f7b-22ab-4bed-a08a-0b25eeeaced9" providerId="ADAL" clId="{B5E21B98-801D-4122-BC23-311A522C8BA4}" dt="2024-01-04T18:28:47.918" v="100" actId="47"/>
        <pc:sldMkLst>
          <pc:docMk/>
          <pc:sldMk cId="677261138" sldId="550"/>
        </pc:sldMkLst>
      </pc:sldChg>
      <pc:sldChg chg="addSp new ord modTransition setBg">
        <pc:chgData name="Monica Greene" userId="580d4f7b-22ab-4bed-a08a-0b25eeeaced9" providerId="ADAL" clId="{B5E21B98-801D-4122-BC23-311A522C8BA4}" dt="2024-01-04T18:32:10.370" v="117"/>
        <pc:sldMkLst>
          <pc:docMk/>
          <pc:sldMk cId="1894125503" sldId="551"/>
        </pc:sldMkLst>
      </pc:sldChg>
      <pc:sldChg chg="addSp add ord modTransition">
        <pc:chgData name="Monica Greene" userId="580d4f7b-22ab-4bed-a08a-0b25eeeaced9" providerId="ADAL" clId="{B5E21B98-801D-4122-BC23-311A522C8BA4}" dt="2024-01-04T18:32:10.370" v="117"/>
        <pc:sldMkLst>
          <pc:docMk/>
          <pc:sldMk cId="3439449513" sldId="554"/>
        </pc:sldMkLst>
      </pc:sldChg>
      <pc:sldChg chg="addSp add modTransition">
        <pc:chgData name="Monica Greene" userId="580d4f7b-22ab-4bed-a08a-0b25eeeaced9" providerId="ADAL" clId="{B5E21B98-801D-4122-BC23-311A522C8BA4}" dt="2024-01-04T18:32:10.370" v="117"/>
        <pc:sldMkLst>
          <pc:docMk/>
          <pc:sldMk cId="3851895268" sldId="556"/>
        </pc:sldMkLst>
      </pc:sldChg>
      <pc:sldChg chg="addSp add modTransition">
        <pc:chgData name="Monica Greene" userId="580d4f7b-22ab-4bed-a08a-0b25eeeaced9" providerId="ADAL" clId="{B5E21B98-801D-4122-BC23-311A522C8BA4}" dt="2024-01-04T18:32:10.370" v="117"/>
        <pc:sldMkLst>
          <pc:docMk/>
          <pc:sldMk cId="1654453988" sldId="557"/>
        </pc:sldMkLst>
      </pc:sldChg>
    </pc:docChg>
  </pc:docChgLst>
  <pc:docChgLst>
    <pc:chgData name="Monica Greene" userId="580d4f7b-22ab-4bed-a08a-0b25eeeaced9" providerId="ADAL" clId="{436B2A63-A39A-495E-AA6A-A736A36A17DB}"/>
    <pc:docChg chg="custSel addSld delSld modSld sldOrd modMainMaster">
      <pc:chgData name="Monica Greene" userId="580d4f7b-22ab-4bed-a08a-0b25eeeaced9" providerId="ADAL" clId="{436B2A63-A39A-495E-AA6A-A736A36A17DB}" dt="2023-05-31T13:41:21.357" v="72"/>
      <pc:docMkLst>
        <pc:docMk/>
      </pc:docMkLst>
      <pc:sldChg chg="del">
        <pc:chgData name="Monica Greene" userId="580d4f7b-22ab-4bed-a08a-0b25eeeaced9" providerId="ADAL" clId="{436B2A63-A39A-495E-AA6A-A736A36A17DB}" dt="2023-05-31T13:39:49.447" v="64" actId="47"/>
        <pc:sldMkLst>
          <pc:docMk/>
          <pc:sldMk cId="1812219805" sldId="258"/>
        </pc:sldMkLst>
      </pc:sldChg>
      <pc:sldChg chg="del">
        <pc:chgData name="Monica Greene" userId="580d4f7b-22ab-4bed-a08a-0b25eeeaced9" providerId="ADAL" clId="{436B2A63-A39A-495E-AA6A-A736A36A17DB}" dt="2023-05-31T13:39:02.493" v="10" actId="47"/>
        <pc:sldMkLst>
          <pc:docMk/>
          <pc:sldMk cId="3411186029" sldId="260"/>
        </pc:sldMkLst>
      </pc:sldChg>
      <pc:sldChg chg="modTransition">
        <pc:chgData name="Monica Greene" userId="580d4f7b-22ab-4bed-a08a-0b25eeeaced9" providerId="ADAL" clId="{436B2A63-A39A-495E-AA6A-A736A36A17DB}" dt="2023-05-31T13:41:21.357" v="72"/>
        <pc:sldMkLst>
          <pc:docMk/>
          <pc:sldMk cId="2266807419" sldId="264"/>
        </pc:sldMkLst>
      </pc:sldChg>
      <pc:sldChg chg="del">
        <pc:chgData name="Monica Greene" userId="580d4f7b-22ab-4bed-a08a-0b25eeeaced9" providerId="ADAL" clId="{436B2A63-A39A-495E-AA6A-A736A36A17DB}" dt="2023-05-31T13:38:37.782" v="8" actId="47"/>
        <pc:sldMkLst>
          <pc:docMk/>
          <pc:sldMk cId="3203294904" sldId="345"/>
        </pc:sldMkLst>
      </pc:sldChg>
      <pc:sldChg chg="del">
        <pc:chgData name="Monica Greene" userId="580d4f7b-22ab-4bed-a08a-0b25eeeaced9" providerId="ADAL" clId="{436B2A63-A39A-495E-AA6A-A736A36A17DB}" dt="2023-05-31T13:38:39.935" v="9" actId="47"/>
        <pc:sldMkLst>
          <pc:docMk/>
          <pc:sldMk cId="2402791953" sldId="350"/>
        </pc:sldMkLst>
      </pc:sldChg>
      <pc:sldChg chg="modTransition">
        <pc:chgData name="Monica Greene" userId="580d4f7b-22ab-4bed-a08a-0b25eeeaced9" providerId="ADAL" clId="{436B2A63-A39A-495E-AA6A-A736A36A17DB}" dt="2023-05-31T13:41:21.357" v="72"/>
        <pc:sldMkLst>
          <pc:docMk/>
          <pc:sldMk cId="2054013190" sldId="384"/>
        </pc:sldMkLst>
      </pc:sldChg>
      <pc:sldChg chg="modTransition">
        <pc:chgData name="Monica Greene" userId="580d4f7b-22ab-4bed-a08a-0b25eeeaced9" providerId="ADAL" clId="{436B2A63-A39A-495E-AA6A-A736A36A17DB}" dt="2023-05-31T13:41:21.357" v="72"/>
        <pc:sldMkLst>
          <pc:docMk/>
          <pc:sldMk cId="2938981086" sldId="385"/>
        </pc:sldMkLst>
      </pc:sldChg>
      <pc:sldChg chg="modTransition">
        <pc:chgData name="Monica Greene" userId="580d4f7b-22ab-4bed-a08a-0b25eeeaced9" providerId="ADAL" clId="{436B2A63-A39A-495E-AA6A-A736A36A17DB}" dt="2023-05-31T13:41:21.357" v="72"/>
        <pc:sldMkLst>
          <pc:docMk/>
          <pc:sldMk cId="1727652585" sldId="450"/>
        </pc:sldMkLst>
      </pc:sldChg>
      <pc:sldChg chg="modTransition">
        <pc:chgData name="Monica Greene" userId="580d4f7b-22ab-4bed-a08a-0b25eeeaced9" providerId="ADAL" clId="{436B2A63-A39A-495E-AA6A-A736A36A17DB}" dt="2023-05-31T13:41:21.357" v="72"/>
        <pc:sldMkLst>
          <pc:docMk/>
          <pc:sldMk cId="3962224373" sldId="451"/>
        </pc:sldMkLst>
      </pc:sldChg>
      <pc:sldChg chg="modTransition">
        <pc:chgData name="Monica Greene" userId="580d4f7b-22ab-4bed-a08a-0b25eeeaced9" providerId="ADAL" clId="{436B2A63-A39A-495E-AA6A-A736A36A17DB}" dt="2023-05-31T13:41:21.357" v="72"/>
        <pc:sldMkLst>
          <pc:docMk/>
          <pc:sldMk cId="1544428641" sldId="457"/>
        </pc:sldMkLst>
      </pc:sldChg>
      <pc:sldChg chg="del">
        <pc:chgData name="Monica Greene" userId="580d4f7b-22ab-4bed-a08a-0b25eeeaced9" providerId="ADAL" clId="{436B2A63-A39A-495E-AA6A-A736A36A17DB}" dt="2023-05-31T13:37:50.012" v="6" actId="2696"/>
        <pc:sldMkLst>
          <pc:docMk/>
          <pc:sldMk cId="1377842905" sldId="458"/>
        </pc:sldMkLst>
      </pc:sldChg>
      <pc:sldChg chg="del">
        <pc:chgData name="Monica Greene" userId="580d4f7b-22ab-4bed-a08a-0b25eeeaced9" providerId="ADAL" clId="{436B2A63-A39A-495E-AA6A-A736A36A17DB}" dt="2023-05-31T13:37:54.527" v="7" actId="47"/>
        <pc:sldMkLst>
          <pc:docMk/>
          <pc:sldMk cId="3166610331" sldId="461"/>
        </pc:sldMkLst>
      </pc:sldChg>
      <pc:sldChg chg="add modTransition">
        <pc:chgData name="Monica Greene" userId="580d4f7b-22ab-4bed-a08a-0b25eeeaced9" providerId="ADAL" clId="{436B2A63-A39A-495E-AA6A-A736A36A17DB}" dt="2023-05-31T13:41:21.357" v="72"/>
        <pc:sldMkLst>
          <pc:docMk/>
          <pc:sldMk cId="25758" sldId="462"/>
        </pc:sldMkLst>
      </pc:sldChg>
      <pc:sldChg chg="addSp delSp mod ord modTransition">
        <pc:chgData name="Monica Greene" userId="580d4f7b-22ab-4bed-a08a-0b25eeeaced9" providerId="ADAL" clId="{436B2A63-A39A-495E-AA6A-A736A36A17DB}" dt="2023-05-31T13:41:21.357" v="72"/>
        <pc:sldMkLst>
          <pc:docMk/>
          <pc:sldMk cId="755946196" sldId="465"/>
        </pc:sldMkLst>
      </pc:sldChg>
      <pc:sldChg chg="addSp new modTransition setBg">
        <pc:chgData name="Monica Greene" userId="580d4f7b-22ab-4bed-a08a-0b25eeeaced9" providerId="ADAL" clId="{436B2A63-A39A-495E-AA6A-A736A36A17DB}" dt="2023-05-31T13:41:21.357" v="72"/>
        <pc:sldMkLst>
          <pc:docMk/>
          <pc:sldMk cId="3280995953" sldId="466"/>
        </pc:sldMkLst>
      </pc:sldChg>
      <pc:sldChg chg="modTransition">
        <pc:chgData name="Monica Greene" userId="580d4f7b-22ab-4bed-a08a-0b25eeeaced9" providerId="ADAL" clId="{436B2A63-A39A-495E-AA6A-A736A36A17DB}" dt="2023-05-31T13:41:21.357" v="72"/>
        <pc:sldMkLst>
          <pc:docMk/>
          <pc:sldMk cId="3494975184" sldId="467"/>
        </pc:sldMkLst>
      </pc:sldChg>
    </pc:docChg>
  </pc:docChgLst>
  <pc:docChgLst>
    <pc:chgData name="Monica Greene" userId="580d4f7b-22ab-4bed-a08a-0b25eeeaced9" providerId="ADAL" clId="{403DF0E0-4D15-45F9-BA0E-B852B005BEA0}"/>
    <pc:docChg chg="custSel addSld delSld modSld sldOrd modMainMaster">
      <pc:chgData name="Monica Greene" userId="580d4f7b-22ab-4bed-a08a-0b25eeeaced9" providerId="ADAL" clId="{403DF0E0-4D15-45F9-BA0E-B852B005BEA0}" dt="2025-03-06T16:58:22.802" v="44"/>
      <pc:docMkLst>
        <pc:docMk/>
      </pc:docMkLst>
      <pc:sldChg chg="add modTransition setBg">
        <pc:chgData name="Monica Greene" userId="580d4f7b-22ab-4bed-a08a-0b25eeeaced9" providerId="ADAL" clId="{403DF0E0-4D15-45F9-BA0E-B852B005BEA0}" dt="2025-03-06T16:58:22.802" v="44"/>
        <pc:sldMkLst>
          <pc:docMk/>
          <pc:sldMk cId="2081650185" sldId="441"/>
        </pc:sldMkLst>
      </pc:sldChg>
      <pc:sldChg chg="del">
        <pc:chgData name="Monica Greene" userId="580d4f7b-22ab-4bed-a08a-0b25eeeaced9" providerId="ADAL" clId="{403DF0E0-4D15-45F9-BA0E-B852B005BEA0}" dt="2025-03-06T16:57:09.341" v="7" actId="47"/>
        <pc:sldMkLst>
          <pc:docMk/>
          <pc:sldMk cId="377518076" sldId="449"/>
        </pc:sldMkLst>
      </pc:sldChg>
      <pc:sldChg chg="add modTransition setBg">
        <pc:chgData name="Monica Greene" userId="580d4f7b-22ab-4bed-a08a-0b25eeeaced9" providerId="ADAL" clId="{403DF0E0-4D15-45F9-BA0E-B852B005BEA0}" dt="2025-03-06T16:58:22.802" v="44"/>
        <pc:sldMkLst>
          <pc:docMk/>
          <pc:sldMk cId="4049694666" sldId="483"/>
        </pc:sldMkLst>
      </pc:sldChg>
      <pc:sldChg chg="del">
        <pc:chgData name="Monica Greene" userId="580d4f7b-22ab-4bed-a08a-0b25eeeaced9" providerId="ADAL" clId="{403DF0E0-4D15-45F9-BA0E-B852B005BEA0}" dt="2025-03-06T16:57:04.521" v="6" actId="47"/>
        <pc:sldMkLst>
          <pc:docMk/>
          <pc:sldMk cId="326466922" sldId="487"/>
        </pc:sldMkLst>
      </pc:sldChg>
      <pc:sldChg chg="del">
        <pc:chgData name="Monica Greene" userId="580d4f7b-22ab-4bed-a08a-0b25eeeaced9" providerId="ADAL" clId="{403DF0E0-4D15-45F9-BA0E-B852B005BEA0}" dt="2025-03-06T16:57:11.482" v="8" actId="47"/>
        <pc:sldMkLst>
          <pc:docMk/>
          <pc:sldMk cId="2746040525" sldId="602"/>
        </pc:sldMkLst>
      </pc:sldChg>
      <pc:sldChg chg="add modTransition">
        <pc:chgData name="Monica Greene" userId="580d4f7b-22ab-4bed-a08a-0b25eeeaced9" providerId="ADAL" clId="{403DF0E0-4D15-45F9-BA0E-B852B005BEA0}" dt="2025-03-06T16:58:22.802" v="44"/>
        <pc:sldMkLst>
          <pc:docMk/>
          <pc:sldMk cId="2299398617" sldId="603"/>
        </pc:sldMkLst>
      </pc:sldChg>
      <pc:sldChg chg="del">
        <pc:chgData name="Monica Greene" userId="580d4f7b-22ab-4bed-a08a-0b25eeeaced9" providerId="ADAL" clId="{403DF0E0-4D15-45F9-BA0E-B852B005BEA0}" dt="2025-03-06T16:57:15.635" v="9" actId="47"/>
        <pc:sldMkLst>
          <pc:docMk/>
          <pc:sldMk cId="3259246137" sldId="613"/>
        </pc:sldMkLst>
      </pc:sldChg>
      <pc:sldChg chg="add modTransition">
        <pc:chgData name="Monica Greene" userId="580d4f7b-22ab-4bed-a08a-0b25eeeaced9" providerId="ADAL" clId="{403DF0E0-4D15-45F9-BA0E-B852B005BEA0}" dt="2025-03-06T16:58:22.802" v="44"/>
        <pc:sldMkLst>
          <pc:docMk/>
          <pc:sldMk cId="1277995439" sldId="614"/>
        </pc:sldMkLst>
      </pc:sldChg>
      <pc:sldChg chg="modTransition">
        <pc:chgData name="Monica Greene" userId="580d4f7b-22ab-4bed-a08a-0b25eeeaced9" providerId="ADAL" clId="{403DF0E0-4D15-45F9-BA0E-B852B005BEA0}" dt="2025-03-06T16:58:22.802" v="44"/>
        <pc:sldMkLst>
          <pc:docMk/>
          <pc:sldMk cId="3473413059" sldId="630"/>
        </pc:sldMkLst>
      </pc:sldChg>
      <pc:sldChg chg="modTransition">
        <pc:chgData name="Monica Greene" userId="580d4f7b-22ab-4bed-a08a-0b25eeeaced9" providerId="ADAL" clId="{403DF0E0-4D15-45F9-BA0E-B852B005BEA0}" dt="2025-03-06T16:58:22.802" v="44"/>
        <pc:sldMkLst>
          <pc:docMk/>
          <pc:sldMk cId="1786468505" sldId="631"/>
        </pc:sldMkLst>
      </pc:sldChg>
      <pc:sldChg chg="modTransition">
        <pc:chgData name="Monica Greene" userId="580d4f7b-22ab-4bed-a08a-0b25eeeaced9" providerId="ADAL" clId="{403DF0E0-4D15-45F9-BA0E-B852B005BEA0}" dt="2025-03-06T16:58:22.802" v="44"/>
        <pc:sldMkLst>
          <pc:docMk/>
          <pc:sldMk cId="2821319874" sldId="633"/>
        </pc:sldMkLst>
      </pc:sldChg>
      <pc:sldChg chg="modTransition">
        <pc:chgData name="Monica Greene" userId="580d4f7b-22ab-4bed-a08a-0b25eeeaced9" providerId="ADAL" clId="{403DF0E0-4D15-45F9-BA0E-B852B005BEA0}" dt="2025-03-06T16:58:22.802" v="44"/>
        <pc:sldMkLst>
          <pc:docMk/>
          <pc:sldMk cId="1519410222" sldId="635"/>
        </pc:sldMkLst>
      </pc:sldChg>
      <pc:sldChg chg="modTransition">
        <pc:chgData name="Monica Greene" userId="580d4f7b-22ab-4bed-a08a-0b25eeeaced9" providerId="ADAL" clId="{403DF0E0-4D15-45F9-BA0E-B852B005BEA0}" dt="2025-03-06T16:58:22.802" v="44"/>
        <pc:sldMkLst>
          <pc:docMk/>
          <pc:sldMk cId="2796462701" sldId="636"/>
        </pc:sldMkLst>
      </pc:sldChg>
      <pc:sldChg chg="modTransition">
        <pc:chgData name="Monica Greene" userId="580d4f7b-22ab-4bed-a08a-0b25eeeaced9" providerId="ADAL" clId="{403DF0E0-4D15-45F9-BA0E-B852B005BEA0}" dt="2025-03-06T16:58:22.802" v="44"/>
        <pc:sldMkLst>
          <pc:docMk/>
          <pc:sldMk cId="2500161710" sldId="637"/>
        </pc:sldMkLst>
      </pc:sldChg>
      <pc:sldChg chg="ord modTransition">
        <pc:chgData name="Monica Greene" userId="580d4f7b-22ab-4bed-a08a-0b25eeeaced9" providerId="ADAL" clId="{403DF0E0-4D15-45F9-BA0E-B852B005BEA0}" dt="2025-03-06T16:58:22.802" v="44"/>
        <pc:sldMkLst>
          <pc:docMk/>
          <pc:sldMk cId="4117027834" sldId="642"/>
        </pc:sldMkLst>
      </pc:sldChg>
      <pc:sldChg chg="addSp delSp mod modTransition">
        <pc:chgData name="Monica Greene" userId="580d4f7b-22ab-4bed-a08a-0b25eeeaced9" providerId="ADAL" clId="{403DF0E0-4D15-45F9-BA0E-B852B005BEA0}" dt="2025-03-06T16:58:22.802" v="44"/>
        <pc:sldMkLst>
          <pc:docMk/>
          <pc:sldMk cId="3775266210" sldId="643"/>
        </pc:sldMkLst>
        <pc:picChg chg="add">
          <ac:chgData name="Monica Greene" userId="580d4f7b-22ab-4bed-a08a-0b25eeeaced9" providerId="ADAL" clId="{403DF0E0-4D15-45F9-BA0E-B852B005BEA0}" dt="2025-03-06T16:56:29.328" v="5"/>
          <ac:picMkLst>
            <pc:docMk/>
            <pc:sldMk cId="3775266210" sldId="643"/>
            <ac:picMk id="3" creationId="{212BEA41-EE9A-322C-73D2-9D95C9CF42B0}"/>
          </ac:picMkLst>
        </pc:picChg>
      </pc:sldChg>
      <pc:sldChg chg="modTransition">
        <pc:chgData name="Monica Greene" userId="580d4f7b-22ab-4bed-a08a-0b25eeeaced9" providerId="ADAL" clId="{403DF0E0-4D15-45F9-BA0E-B852B005BEA0}" dt="2025-03-06T16:58:22.802" v="44"/>
        <pc:sldMkLst>
          <pc:docMk/>
          <pc:sldMk cId="2808444475" sldId="645"/>
        </pc:sldMkLst>
      </pc:sldChg>
      <pc:sldChg chg="modTransition">
        <pc:chgData name="Monica Greene" userId="580d4f7b-22ab-4bed-a08a-0b25eeeaced9" providerId="ADAL" clId="{403DF0E0-4D15-45F9-BA0E-B852B005BEA0}" dt="2025-03-06T16:58:22.802" v="44"/>
        <pc:sldMkLst>
          <pc:docMk/>
          <pc:sldMk cId="1878436501" sldId="650"/>
        </pc:sldMkLst>
      </pc:sldChg>
      <pc:sldChg chg="modTransition">
        <pc:chgData name="Monica Greene" userId="580d4f7b-22ab-4bed-a08a-0b25eeeaced9" providerId="ADAL" clId="{403DF0E0-4D15-45F9-BA0E-B852B005BEA0}" dt="2025-03-06T16:58:22.802" v="44"/>
        <pc:sldMkLst>
          <pc:docMk/>
          <pc:sldMk cId="2261827024" sldId="651"/>
        </pc:sldMkLst>
      </pc:sldChg>
      <pc:sldChg chg="modTransition">
        <pc:chgData name="Monica Greene" userId="580d4f7b-22ab-4bed-a08a-0b25eeeaced9" providerId="ADAL" clId="{403DF0E0-4D15-45F9-BA0E-B852B005BEA0}" dt="2025-03-06T16:58:22.802" v="44"/>
        <pc:sldMkLst>
          <pc:docMk/>
          <pc:sldMk cId="568282610" sldId="652"/>
        </pc:sldMkLst>
      </pc:sldChg>
    </pc:docChg>
  </pc:docChgLst>
  <pc:docChgLst>
    <pc:chgData name="Monica Greene" userId="580d4f7b-22ab-4bed-a08a-0b25eeeaced9" providerId="ADAL" clId="{A1475F99-620B-4F9E-8382-0CCFC46E2CBC}"/>
    <pc:docChg chg="custSel addSld delSld modSld sldOrd modMainMaster">
      <pc:chgData name="Monica Greene" userId="580d4f7b-22ab-4bed-a08a-0b25eeeaced9" providerId="ADAL" clId="{A1475F99-620B-4F9E-8382-0CCFC46E2CBC}" dt="2023-01-26T23:10:54.769" v="358"/>
      <pc:docMkLst>
        <pc:docMk/>
      </pc:docMkLst>
      <pc:sldChg chg="del">
        <pc:chgData name="Monica Greene" userId="580d4f7b-22ab-4bed-a08a-0b25eeeaced9" providerId="ADAL" clId="{A1475F99-620B-4F9E-8382-0CCFC46E2CBC}" dt="2023-01-26T15:00:10.892" v="18" actId="47"/>
        <pc:sldMkLst>
          <pc:docMk/>
          <pc:sldMk cId="3117737958" sldId="259"/>
        </pc:sldMkLst>
      </pc:sldChg>
      <pc:sldChg chg="add del modTransition">
        <pc:chgData name="Monica Greene" userId="580d4f7b-22ab-4bed-a08a-0b25eeeaced9" providerId="ADAL" clId="{A1475F99-620B-4F9E-8382-0CCFC46E2CBC}" dt="2023-01-26T23:10:54.769" v="358"/>
        <pc:sldMkLst>
          <pc:docMk/>
          <pc:sldMk cId="2928084642" sldId="260"/>
        </pc:sldMkLst>
      </pc:sldChg>
      <pc:sldChg chg="add modTransition">
        <pc:chgData name="Monica Greene" userId="580d4f7b-22ab-4bed-a08a-0b25eeeaced9" providerId="ADAL" clId="{A1475F99-620B-4F9E-8382-0CCFC46E2CBC}" dt="2023-01-26T23:10:54.769" v="358"/>
        <pc:sldMkLst>
          <pc:docMk/>
          <pc:sldMk cId="2088468463" sldId="262"/>
        </pc:sldMkLst>
      </pc:sldChg>
      <pc:sldChg chg="modTransition">
        <pc:chgData name="Monica Greene" userId="580d4f7b-22ab-4bed-a08a-0b25eeeaced9" providerId="ADAL" clId="{A1475F99-620B-4F9E-8382-0CCFC46E2CBC}" dt="2023-01-26T23:10:54.769" v="358"/>
        <pc:sldMkLst>
          <pc:docMk/>
          <pc:sldMk cId="4132027443" sldId="313"/>
        </pc:sldMkLst>
      </pc:sldChg>
      <pc:sldChg chg="addSp delSp modSp mod modTransition setBg">
        <pc:chgData name="Monica Greene" userId="580d4f7b-22ab-4bed-a08a-0b25eeeaced9" providerId="ADAL" clId="{A1475F99-620B-4F9E-8382-0CCFC46E2CBC}" dt="2023-01-26T23:10:54.769" v="358"/>
        <pc:sldMkLst>
          <pc:docMk/>
          <pc:sldMk cId="3466800514" sldId="315"/>
        </pc:sldMkLst>
      </pc:sldChg>
      <pc:sldChg chg="del">
        <pc:chgData name="Monica Greene" userId="580d4f7b-22ab-4bed-a08a-0b25eeeaced9" providerId="ADAL" clId="{A1475F99-620B-4F9E-8382-0CCFC46E2CBC}" dt="2023-01-26T14:52:46.327" v="1" actId="47"/>
        <pc:sldMkLst>
          <pc:docMk/>
          <pc:sldMk cId="4010300902" sldId="321"/>
        </pc:sldMkLst>
      </pc:sldChg>
      <pc:sldChg chg="ord modTransition">
        <pc:chgData name="Monica Greene" userId="580d4f7b-22ab-4bed-a08a-0b25eeeaced9" providerId="ADAL" clId="{A1475F99-620B-4F9E-8382-0CCFC46E2CBC}" dt="2023-01-26T23:10:54.769" v="358"/>
        <pc:sldMkLst>
          <pc:docMk/>
          <pc:sldMk cId="3460198801" sldId="322"/>
        </pc:sldMkLst>
      </pc:sldChg>
      <pc:sldChg chg="del">
        <pc:chgData name="Monica Greene" userId="580d4f7b-22ab-4bed-a08a-0b25eeeaced9" providerId="ADAL" clId="{A1475F99-620B-4F9E-8382-0CCFC46E2CBC}" dt="2023-01-26T14:58:39.673" v="13" actId="47"/>
        <pc:sldMkLst>
          <pc:docMk/>
          <pc:sldMk cId="1457229305" sldId="354"/>
        </pc:sldMkLst>
      </pc:sldChg>
      <pc:sldChg chg="del">
        <pc:chgData name="Monica Greene" userId="580d4f7b-22ab-4bed-a08a-0b25eeeaced9" providerId="ADAL" clId="{A1475F99-620B-4F9E-8382-0CCFC46E2CBC}" dt="2023-01-26T14:58:40.879" v="14" actId="47"/>
        <pc:sldMkLst>
          <pc:docMk/>
          <pc:sldMk cId="2058713369" sldId="355"/>
        </pc:sldMkLst>
      </pc:sldChg>
      <pc:sldChg chg="modTransition">
        <pc:chgData name="Monica Greene" userId="580d4f7b-22ab-4bed-a08a-0b25eeeaced9" providerId="ADAL" clId="{A1475F99-620B-4F9E-8382-0CCFC46E2CBC}" dt="2023-01-26T23:10:54.769" v="358"/>
        <pc:sldMkLst>
          <pc:docMk/>
          <pc:sldMk cId="1665277712" sldId="391"/>
        </pc:sldMkLst>
      </pc:sldChg>
      <pc:sldChg chg="modSp mod modTransition">
        <pc:chgData name="Monica Greene" userId="580d4f7b-22ab-4bed-a08a-0b25eeeaced9" providerId="ADAL" clId="{A1475F99-620B-4F9E-8382-0CCFC46E2CBC}" dt="2023-01-26T23:10:54.769" v="358"/>
        <pc:sldMkLst>
          <pc:docMk/>
          <pc:sldMk cId="3567445443" sldId="393"/>
        </pc:sldMkLst>
      </pc:sldChg>
      <pc:sldChg chg="add modTransition">
        <pc:chgData name="Monica Greene" userId="580d4f7b-22ab-4bed-a08a-0b25eeeaced9" providerId="ADAL" clId="{A1475F99-620B-4F9E-8382-0CCFC46E2CBC}" dt="2023-01-26T23:10:54.769" v="358"/>
        <pc:sldMkLst>
          <pc:docMk/>
          <pc:sldMk cId="2001219827" sldId="394"/>
        </pc:sldMkLst>
      </pc:sldChg>
      <pc:sldChg chg="add modTransition">
        <pc:chgData name="Monica Greene" userId="580d4f7b-22ab-4bed-a08a-0b25eeeaced9" providerId="ADAL" clId="{A1475F99-620B-4F9E-8382-0CCFC46E2CBC}" dt="2023-01-26T23:10:54.769" v="358"/>
        <pc:sldMkLst>
          <pc:docMk/>
          <pc:sldMk cId="1208415336" sldId="395"/>
        </pc:sldMkLst>
      </pc:sldChg>
      <pc:sldChg chg="add modTransition">
        <pc:chgData name="Monica Greene" userId="580d4f7b-22ab-4bed-a08a-0b25eeeaced9" providerId="ADAL" clId="{A1475F99-620B-4F9E-8382-0CCFC46E2CBC}" dt="2023-01-26T23:10:54.769" v="358"/>
        <pc:sldMkLst>
          <pc:docMk/>
          <pc:sldMk cId="1800317486" sldId="396"/>
        </pc:sldMkLst>
      </pc:sldChg>
      <pc:sldChg chg="del">
        <pc:chgData name="Monica Greene" userId="580d4f7b-22ab-4bed-a08a-0b25eeeaced9" providerId="ADAL" clId="{A1475F99-620B-4F9E-8382-0CCFC46E2CBC}" dt="2023-01-26T14:52:50.778" v="2" actId="47"/>
        <pc:sldMkLst>
          <pc:docMk/>
          <pc:sldMk cId="1744543980" sldId="397"/>
        </pc:sldMkLst>
      </pc:sldChg>
      <pc:sldChg chg="modSp mod modTransition">
        <pc:chgData name="Monica Greene" userId="580d4f7b-22ab-4bed-a08a-0b25eeeaced9" providerId="ADAL" clId="{A1475F99-620B-4F9E-8382-0CCFC46E2CBC}" dt="2023-01-26T23:10:54.769" v="358"/>
        <pc:sldMkLst>
          <pc:docMk/>
          <pc:sldMk cId="1374317615" sldId="401"/>
        </pc:sldMkLst>
      </pc:sldChg>
      <pc:sldChg chg="modSp mod modTransition">
        <pc:chgData name="Monica Greene" userId="580d4f7b-22ab-4bed-a08a-0b25eeeaced9" providerId="ADAL" clId="{A1475F99-620B-4F9E-8382-0CCFC46E2CBC}" dt="2023-01-26T23:10:54.769" v="358"/>
        <pc:sldMkLst>
          <pc:docMk/>
          <pc:sldMk cId="1335125963" sldId="402"/>
        </pc:sldMkLst>
      </pc:sldChg>
      <pc:sldChg chg="modSp mod modTransition">
        <pc:chgData name="Monica Greene" userId="580d4f7b-22ab-4bed-a08a-0b25eeeaced9" providerId="ADAL" clId="{A1475F99-620B-4F9E-8382-0CCFC46E2CBC}" dt="2023-01-26T23:10:54.769" v="358"/>
        <pc:sldMkLst>
          <pc:docMk/>
          <pc:sldMk cId="2836616761" sldId="403"/>
        </pc:sldMkLst>
      </pc:sldChg>
      <pc:sldChg chg="del">
        <pc:chgData name="Monica Greene" userId="580d4f7b-22ab-4bed-a08a-0b25eeeaced9" providerId="ADAL" clId="{A1475F99-620B-4F9E-8382-0CCFC46E2CBC}" dt="2023-01-26T14:52:44.767" v="0" actId="47"/>
        <pc:sldMkLst>
          <pc:docMk/>
          <pc:sldMk cId="4213426631" sldId="404"/>
        </pc:sldMkLst>
      </pc:sldChg>
      <pc:sldChg chg="modSp mod modTransition">
        <pc:chgData name="Monica Greene" userId="580d4f7b-22ab-4bed-a08a-0b25eeeaced9" providerId="ADAL" clId="{A1475F99-620B-4F9E-8382-0CCFC46E2CBC}" dt="2023-01-26T23:10:54.769" v="358"/>
        <pc:sldMkLst>
          <pc:docMk/>
          <pc:sldMk cId="1594995656" sldId="406"/>
        </pc:sldMkLst>
      </pc:sldChg>
      <pc:sldChg chg="addSp new modTransition setBg">
        <pc:chgData name="Monica Greene" userId="580d4f7b-22ab-4bed-a08a-0b25eeeaced9" providerId="ADAL" clId="{A1475F99-620B-4F9E-8382-0CCFC46E2CBC}" dt="2023-01-26T23:10:54.769" v="358"/>
        <pc:sldMkLst>
          <pc:docMk/>
          <pc:sldMk cId="834616306" sldId="408"/>
        </pc:sldMkLst>
      </pc:sldChg>
      <pc:sldChg chg="addSp add modTransition">
        <pc:chgData name="Monica Greene" userId="580d4f7b-22ab-4bed-a08a-0b25eeeaced9" providerId="ADAL" clId="{A1475F99-620B-4F9E-8382-0CCFC46E2CBC}" dt="2023-01-26T23:10:54.769" v="358"/>
        <pc:sldMkLst>
          <pc:docMk/>
          <pc:sldMk cId="3534774072" sldId="409"/>
        </pc:sldMkLst>
      </pc:sldChg>
      <pc:sldChg chg="addSp delSp add mod ord modTransition">
        <pc:chgData name="Monica Greene" userId="580d4f7b-22ab-4bed-a08a-0b25eeeaced9" providerId="ADAL" clId="{A1475F99-620B-4F9E-8382-0CCFC46E2CBC}" dt="2023-01-26T23:10:54.769" v="358"/>
        <pc:sldMkLst>
          <pc:docMk/>
          <pc:sldMk cId="4103687108" sldId="410"/>
        </pc:sldMkLst>
      </pc:sldChg>
      <pc:sldMasterChg chg="modTransition modSldLayout">
        <pc:chgData name="Monica Greene" userId="580d4f7b-22ab-4bed-a08a-0b25eeeaced9" providerId="ADAL" clId="{A1475F99-620B-4F9E-8382-0CCFC46E2CBC}" dt="2023-01-26T23:10:54.769" v="358"/>
        <pc:sldMasterMkLst>
          <pc:docMk/>
          <pc:sldMasterMk cId="447617801" sldId="2147483672"/>
        </pc:sldMasterMkLst>
        <pc:sldLayoutChg chg="modTransition">
          <pc:chgData name="Monica Greene" userId="580d4f7b-22ab-4bed-a08a-0b25eeeaced9" providerId="ADAL" clId="{A1475F99-620B-4F9E-8382-0CCFC46E2CBC}" dt="2023-01-26T23:10:54.769" v="358"/>
          <pc:sldLayoutMkLst>
            <pc:docMk/>
            <pc:sldMasterMk cId="447617801" sldId="2147483672"/>
            <pc:sldLayoutMk cId="1188010237" sldId="2147483673"/>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0208916" sldId="2147483674"/>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46042763" sldId="2147483675"/>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646036991" sldId="2147483676"/>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890349142" sldId="2147483677"/>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86488201" sldId="2147483678"/>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605508108" sldId="2147483679"/>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894184368" sldId="2147483680"/>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457776687" sldId="2147483681"/>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2776785865" sldId="2147483682"/>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250752112" sldId="2147483683"/>
          </pc:sldLayoutMkLst>
        </pc:sldLayoutChg>
      </pc:sldMasterChg>
    </pc:docChg>
  </pc:docChgLst>
  <pc:docChgLst>
    <pc:chgData name="Monica Greene" userId="580d4f7b-22ab-4bed-a08a-0b25eeeaced9" providerId="ADAL" clId="{10E2CF1A-767B-42C8-8AB7-3E0DCFBA225D}"/>
    <pc:docChg chg="custSel addSld delSld modSld sldOrd modMainMaster">
      <pc:chgData name="Monica Greene" userId="580d4f7b-22ab-4bed-a08a-0b25eeeaced9" providerId="ADAL" clId="{10E2CF1A-767B-42C8-8AB7-3E0DCFBA225D}" dt="2024-11-12T03:37:51.237" v="75"/>
      <pc:docMkLst>
        <pc:docMk/>
      </pc:docMkLst>
      <pc:sldChg chg="add modTransition">
        <pc:chgData name="Monica Greene" userId="580d4f7b-22ab-4bed-a08a-0b25eeeaced9" providerId="ADAL" clId="{10E2CF1A-767B-42C8-8AB7-3E0DCFBA225D}" dt="2024-11-12T03:37:51.237" v="75"/>
        <pc:sldMkLst>
          <pc:docMk/>
          <pc:sldMk cId="3150670994" sldId="405"/>
        </pc:sldMkLst>
      </pc:sldChg>
      <pc:sldChg chg="add modTransition">
        <pc:chgData name="Monica Greene" userId="580d4f7b-22ab-4bed-a08a-0b25eeeaced9" providerId="ADAL" clId="{10E2CF1A-767B-42C8-8AB7-3E0DCFBA225D}" dt="2024-11-12T03:37:51.237" v="75"/>
        <pc:sldMkLst>
          <pc:docMk/>
          <pc:sldMk cId="1654846145" sldId="408"/>
        </pc:sldMkLst>
      </pc:sldChg>
      <pc:sldChg chg="del">
        <pc:chgData name="Monica Greene" userId="580d4f7b-22ab-4bed-a08a-0b25eeeaced9" providerId="ADAL" clId="{10E2CF1A-767B-42C8-8AB7-3E0DCFBA225D}" dt="2024-11-07T19:56:14.195" v="2" actId="47"/>
        <pc:sldMkLst>
          <pc:docMk/>
          <pc:sldMk cId="82558485" sldId="497"/>
        </pc:sldMkLst>
      </pc:sldChg>
      <pc:sldChg chg="add modTransition">
        <pc:chgData name="Monica Greene" userId="580d4f7b-22ab-4bed-a08a-0b25eeeaced9" providerId="ADAL" clId="{10E2CF1A-767B-42C8-8AB7-3E0DCFBA225D}" dt="2024-11-12T03:37:51.237" v="75"/>
        <pc:sldMkLst>
          <pc:docMk/>
          <pc:sldMk cId="1650612368" sldId="575"/>
        </pc:sldMkLst>
      </pc:sldChg>
      <pc:sldChg chg="del">
        <pc:chgData name="Monica Greene" userId="580d4f7b-22ab-4bed-a08a-0b25eeeaced9" providerId="ADAL" clId="{10E2CF1A-767B-42C8-8AB7-3E0DCFBA225D}" dt="2024-11-07T19:57:56.017" v="27" actId="47"/>
        <pc:sldMkLst>
          <pc:docMk/>
          <pc:sldMk cId="564368471" sldId="588"/>
        </pc:sldMkLst>
      </pc:sldChg>
      <pc:sldChg chg="add modTransition">
        <pc:chgData name="Monica Greene" userId="580d4f7b-22ab-4bed-a08a-0b25eeeaced9" providerId="ADAL" clId="{10E2CF1A-767B-42C8-8AB7-3E0DCFBA225D}" dt="2024-11-12T03:37:51.237" v="75"/>
        <pc:sldMkLst>
          <pc:docMk/>
          <pc:sldMk cId="399852813" sldId="589"/>
        </pc:sldMkLst>
      </pc:sldChg>
      <pc:sldChg chg="modTransition">
        <pc:chgData name="Monica Greene" userId="580d4f7b-22ab-4bed-a08a-0b25eeeaced9" providerId="ADAL" clId="{10E2CF1A-767B-42C8-8AB7-3E0DCFBA225D}" dt="2024-11-12T03:37:51.237" v="75"/>
        <pc:sldMkLst>
          <pc:docMk/>
          <pc:sldMk cId="5710628" sldId="597"/>
        </pc:sldMkLst>
      </pc:sldChg>
      <pc:sldChg chg="modTransition">
        <pc:chgData name="Monica Greene" userId="580d4f7b-22ab-4bed-a08a-0b25eeeaced9" providerId="ADAL" clId="{10E2CF1A-767B-42C8-8AB7-3E0DCFBA225D}" dt="2024-11-12T03:37:51.237" v="75"/>
        <pc:sldMkLst>
          <pc:docMk/>
          <pc:sldMk cId="919158992" sldId="599"/>
        </pc:sldMkLst>
      </pc:sldChg>
      <pc:sldChg chg="del">
        <pc:chgData name="Monica Greene" userId="580d4f7b-22ab-4bed-a08a-0b25eeeaced9" providerId="ADAL" clId="{10E2CF1A-767B-42C8-8AB7-3E0DCFBA225D}" dt="2024-11-07T20:00:52.347" v="46" actId="47"/>
        <pc:sldMkLst>
          <pc:docMk/>
          <pc:sldMk cId="4028202960" sldId="609"/>
        </pc:sldMkLst>
      </pc:sldChg>
      <pc:sldChg chg="ord modTransition">
        <pc:chgData name="Monica Greene" userId="580d4f7b-22ab-4bed-a08a-0b25eeeaced9" providerId="ADAL" clId="{10E2CF1A-767B-42C8-8AB7-3E0DCFBA225D}" dt="2024-11-12T03:37:51.237" v="75"/>
        <pc:sldMkLst>
          <pc:docMk/>
          <pc:sldMk cId="3545870119" sldId="611"/>
        </pc:sldMkLst>
      </pc:sldChg>
      <pc:sldChg chg="del">
        <pc:chgData name="Monica Greene" userId="580d4f7b-22ab-4bed-a08a-0b25eeeaced9" providerId="ADAL" clId="{10E2CF1A-767B-42C8-8AB7-3E0DCFBA225D}" dt="2024-11-07T20:00:54.626" v="47" actId="47"/>
        <pc:sldMkLst>
          <pc:docMk/>
          <pc:sldMk cId="882467133" sldId="612"/>
        </pc:sldMkLst>
      </pc:sldChg>
      <pc:sldChg chg="del">
        <pc:chgData name="Monica Greene" userId="580d4f7b-22ab-4bed-a08a-0b25eeeaced9" providerId="ADAL" clId="{10E2CF1A-767B-42C8-8AB7-3E0DCFBA225D}" dt="2024-11-07T20:01:59.029" v="61" actId="47"/>
        <pc:sldMkLst>
          <pc:docMk/>
          <pc:sldMk cId="668501276" sldId="614"/>
        </pc:sldMkLst>
      </pc:sldChg>
      <pc:sldChg chg="modTransition">
        <pc:chgData name="Monica Greene" userId="580d4f7b-22ab-4bed-a08a-0b25eeeaced9" providerId="ADAL" clId="{10E2CF1A-767B-42C8-8AB7-3E0DCFBA225D}" dt="2024-11-12T03:37:51.237" v="75"/>
        <pc:sldMkLst>
          <pc:docMk/>
          <pc:sldMk cId="3216706227" sldId="615"/>
        </pc:sldMkLst>
      </pc:sldChg>
      <pc:sldChg chg="modTransition">
        <pc:chgData name="Monica Greene" userId="580d4f7b-22ab-4bed-a08a-0b25eeeaced9" providerId="ADAL" clId="{10E2CF1A-767B-42C8-8AB7-3E0DCFBA225D}" dt="2024-11-12T03:37:51.237" v="75"/>
        <pc:sldMkLst>
          <pc:docMk/>
          <pc:sldMk cId="1858514058" sldId="616"/>
        </pc:sldMkLst>
      </pc:sldChg>
      <pc:sldChg chg="del">
        <pc:chgData name="Monica Greene" userId="580d4f7b-22ab-4bed-a08a-0b25eeeaced9" providerId="ADAL" clId="{10E2CF1A-767B-42C8-8AB7-3E0DCFBA225D}" dt="2024-11-07T19:57:40.803" v="8" actId="47"/>
        <pc:sldMkLst>
          <pc:docMk/>
          <pc:sldMk cId="3898919206" sldId="617"/>
        </pc:sldMkLst>
      </pc:sldChg>
      <pc:sldChg chg="modTransition">
        <pc:chgData name="Monica Greene" userId="580d4f7b-22ab-4bed-a08a-0b25eeeaced9" providerId="ADAL" clId="{10E2CF1A-767B-42C8-8AB7-3E0DCFBA225D}" dt="2024-11-12T03:37:51.237" v="75"/>
        <pc:sldMkLst>
          <pc:docMk/>
          <pc:sldMk cId="4000712305" sldId="618"/>
        </pc:sldMkLst>
      </pc:sldChg>
      <pc:sldChg chg="addSp delSp mod modTransition">
        <pc:chgData name="Monica Greene" userId="580d4f7b-22ab-4bed-a08a-0b25eeeaced9" providerId="ADAL" clId="{10E2CF1A-767B-42C8-8AB7-3E0DCFBA225D}" dt="2024-11-12T03:37:51.237" v="75"/>
        <pc:sldMkLst>
          <pc:docMk/>
          <pc:sldMk cId="1231628036" sldId="620"/>
        </pc:sldMkLst>
      </pc:sldChg>
      <pc:sldChg chg="modTransition">
        <pc:chgData name="Monica Greene" userId="580d4f7b-22ab-4bed-a08a-0b25eeeaced9" providerId="ADAL" clId="{10E2CF1A-767B-42C8-8AB7-3E0DCFBA225D}" dt="2024-11-12T03:37:51.237" v="75"/>
        <pc:sldMkLst>
          <pc:docMk/>
          <pc:sldMk cId="2998969883" sldId="621"/>
        </pc:sldMkLst>
      </pc:sldChg>
      <pc:sldChg chg="modTransition">
        <pc:chgData name="Monica Greene" userId="580d4f7b-22ab-4bed-a08a-0b25eeeaced9" providerId="ADAL" clId="{10E2CF1A-767B-42C8-8AB7-3E0DCFBA225D}" dt="2024-11-12T03:37:51.237" v="75"/>
        <pc:sldMkLst>
          <pc:docMk/>
          <pc:sldMk cId="3944210327" sldId="622"/>
        </pc:sldMkLst>
      </pc:sldChg>
      <pc:sldChg chg="modTransition">
        <pc:chgData name="Monica Greene" userId="580d4f7b-22ab-4bed-a08a-0b25eeeaced9" providerId="ADAL" clId="{10E2CF1A-767B-42C8-8AB7-3E0DCFBA225D}" dt="2024-11-12T03:37:51.237" v="75"/>
        <pc:sldMkLst>
          <pc:docMk/>
          <pc:sldMk cId="2426323595" sldId="623"/>
        </pc:sldMkLst>
      </pc:sldChg>
      <pc:sldChg chg="addSp new ord modTransition setBg">
        <pc:chgData name="Monica Greene" userId="580d4f7b-22ab-4bed-a08a-0b25eeeaced9" providerId="ADAL" clId="{10E2CF1A-767B-42C8-8AB7-3E0DCFBA225D}" dt="2024-11-12T03:37:51.237" v="75"/>
        <pc:sldMkLst>
          <pc:docMk/>
          <pc:sldMk cId="1438633976" sldId="624"/>
        </pc:sldMkLst>
      </pc:sldChg>
      <pc:sldChg chg="addSp add ord modTransition">
        <pc:chgData name="Monica Greene" userId="580d4f7b-22ab-4bed-a08a-0b25eeeaced9" providerId="ADAL" clId="{10E2CF1A-767B-42C8-8AB7-3E0DCFBA225D}" dt="2024-11-12T03:37:51.237" v="75"/>
        <pc:sldMkLst>
          <pc:docMk/>
          <pc:sldMk cId="2005276817" sldId="625"/>
        </pc:sldMkLst>
      </pc:sldChg>
      <pc:sldChg chg="add ord modTransition">
        <pc:chgData name="Monica Greene" userId="580d4f7b-22ab-4bed-a08a-0b25eeeaced9" providerId="ADAL" clId="{10E2CF1A-767B-42C8-8AB7-3E0DCFBA225D}" dt="2024-11-12T03:37:51.237" v="75"/>
        <pc:sldMkLst>
          <pc:docMk/>
          <pc:sldMk cId="2606281986" sldId="626"/>
        </pc:sldMkLst>
      </pc:sldChg>
      <pc:sldChg chg="add ord modTransition">
        <pc:chgData name="Monica Greene" userId="580d4f7b-22ab-4bed-a08a-0b25eeeaced9" providerId="ADAL" clId="{10E2CF1A-767B-42C8-8AB7-3E0DCFBA225D}" dt="2024-11-12T03:37:51.237" v="75"/>
        <pc:sldMkLst>
          <pc:docMk/>
          <pc:sldMk cId="3462487986" sldId="627"/>
        </pc:sldMkLst>
      </pc:sldChg>
      <pc:sldChg chg="add ord modTransition">
        <pc:chgData name="Monica Greene" userId="580d4f7b-22ab-4bed-a08a-0b25eeeaced9" providerId="ADAL" clId="{10E2CF1A-767B-42C8-8AB7-3E0DCFBA225D}" dt="2024-11-12T03:37:51.237" v="75"/>
        <pc:sldMkLst>
          <pc:docMk/>
          <pc:sldMk cId="885592060" sldId="628"/>
        </pc:sldMkLst>
      </pc:sldChg>
    </pc:docChg>
  </pc:docChgLst>
  <pc:docChgLst>
    <pc:chgData name="Monica Greene" userId="580d4f7b-22ab-4bed-a08a-0b25eeeaced9" providerId="ADAL" clId="{6018306D-CC10-4412-85BA-4F53D27CA1C6}"/>
    <pc:docChg chg="custSel addSld delSld modSld sldOrd modMainMaster">
      <pc:chgData name="Monica Greene" userId="580d4f7b-22ab-4bed-a08a-0b25eeeaced9" providerId="ADAL" clId="{6018306D-CC10-4412-85BA-4F53D27CA1C6}" dt="2023-10-12T16:57:41.494" v="69"/>
      <pc:docMkLst>
        <pc:docMk/>
      </pc:docMkLst>
      <pc:sldChg chg="add ord modTransition">
        <pc:chgData name="Monica Greene" userId="580d4f7b-22ab-4bed-a08a-0b25eeeaced9" providerId="ADAL" clId="{6018306D-CC10-4412-85BA-4F53D27CA1C6}" dt="2023-10-12T16:57:41.494" v="69"/>
        <pc:sldMkLst>
          <pc:docMk/>
          <pc:sldMk cId="1368854586" sldId="260"/>
        </pc:sldMkLst>
      </pc:sldChg>
      <pc:sldChg chg="add ord modTransition">
        <pc:chgData name="Monica Greene" userId="580d4f7b-22ab-4bed-a08a-0b25eeeaced9" providerId="ADAL" clId="{6018306D-CC10-4412-85BA-4F53D27CA1C6}" dt="2023-10-12T16:57:41.494" v="69"/>
        <pc:sldMkLst>
          <pc:docMk/>
          <pc:sldMk cId="3447140171" sldId="319"/>
        </pc:sldMkLst>
      </pc:sldChg>
      <pc:sldChg chg="add ord modTransition">
        <pc:chgData name="Monica Greene" userId="580d4f7b-22ab-4bed-a08a-0b25eeeaced9" providerId="ADAL" clId="{6018306D-CC10-4412-85BA-4F53D27CA1C6}" dt="2023-10-12T16:57:41.494" v="69"/>
        <pc:sldMkLst>
          <pc:docMk/>
          <pc:sldMk cId="1365128654" sldId="341"/>
        </pc:sldMkLst>
      </pc:sldChg>
      <pc:sldChg chg="del">
        <pc:chgData name="Monica Greene" userId="580d4f7b-22ab-4bed-a08a-0b25eeeaced9" providerId="ADAL" clId="{6018306D-CC10-4412-85BA-4F53D27CA1C6}" dt="2023-10-12T16:46:16.116" v="15" actId="47"/>
        <pc:sldMkLst>
          <pc:docMk/>
          <pc:sldMk cId="2873464362" sldId="387"/>
        </pc:sldMkLst>
      </pc:sldChg>
      <pc:sldChg chg="del">
        <pc:chgData name="Monica Greene" userId="580d4f7b-22ab-4bed-a08a-0b25eeeaced9" providerId="ADAL" clId="{6018306D-CC10-4412-85BA-4F53D27CA1C6}" dt="2023-10-12T16:46:17.802" v="16" actId="47"/>
        <pc:sldMkLst>
          <pc:docMk/>
          <pc:sldMk cId="1520207562" sldId="388"/>
        </pc:sldMkLst>
      </pc:sldChg>
      <pc:sldChg chg="add ord modTransition">
        <pc:chgData name="Monica Greene" userId="580d4f7b-22ab-4bed-a08a-0b25eeeaced9" providerId="ADAL" clId="{6018306D-CC10-4412-85BA-4F53D27CA1C6}" dt="2023-10-12T16:57:41.494" v="69"/>
        <pc:sldMkLst>
          <pc:docMk/>
          <pc:sldMk cId="3209213290" sldId="390"/>
        </pc:sldMkLst>
      </pc:sldChg>
      <pc:sldChg chg="modTransition">
        <pc:chgData name="Monica Greene" userId="580d4f7b-22ab-4bed-a08a-0b25eeeaced9" providerId="ADAL" clId="{6018306D-CC10-4412-85BA-4F53D27CA1C6}" dt="2023-10-12T16:57:41.494" v="69"/>
        <pc:sldMkLst>
          <pc:docMk/>
          <pc:sldMk cId="4145348345" sldId="491"/>
        </pc:sldMkLst>
      </pc:sldChg>
      <pc:sldChg chg="modTransition">
        <pc:chgData name="Monica Greene" userId="580d4f7b-22ab-4bed-a08a-0b25eeeaced9" providerId="ADAL" clId="{6018306D-CC10-4412-85BA-4F53D27CA1C6}" dt="2023-10-12T16:57:41.494" v="69"/>
        <pc:sldMkLst>
          <pc:docMk/>
          <pc:sldMk cId="2274775532" sldId="496"/>
        </pc:sldMkLst>
      </pc:sldChg>
      <pc:sldChg chg="modTransition">
        <pc:chgData name="Monica Greene" userId="580d4f7b-22ab-4bed-a08a-0b25eeeaced9" providerId="ADAL" clId="{6018306D-CC10-4412-85BA-4F53D27CA1C6}" dt="2023-10-12T16:57:41.494" v="69"/>
        <pc:sldMkLst>
          <pc:docMk/>
          <pc:sldMk cId="3698718774" sldId="498"/>
        </pc:sldMkLst>
      </pc:sldChg>
      <pc:sldChg chg="del">
        <pc:chgData name="Monica Greene" userId="580d4f7b-22ab-4bed-a08a-0b25eeeaced9" providerId="ADAL" clId="{6018306D-CC10-4412-85BA-4F53D27CA1C6}" dt="2023-10-12T16:46:07.411" v="14" actId="47"/>
        <pc:sldMkLst>
          <pc:docMk/>
          <pc:sldMk cId="914877539" sldId="499"/>
        </pc:sldMkLst>
      </pc:sldChg>
      <pc:sldChg chg="modTransition">
        <pc:chgData name="Monica Greene" userId="580d4f7b-22ab-4bed-a08a-0b25eeeaced9" providerId="ADAL" clId="{6018306D-CC10-4412-85BA-4F53D27CA1C6}" dt="2023-10-12T16:57:41.494" v="69"/>
        <pc:sldMkLst>
          <pc:docMk/>
          <pc:sldMk cId="2294802935" sldId="503"/>
        </pc:sldMkLst>
      </pc:sldChg>
      <pc:sldChg chg="modTransition">
        <pc:chgData name="Monica Greene" userId="580d4f7b-22ab-4bed-a08a-0b25eeeaced9" providerId="ADAL" clId="{6018306D-CC10-4412-85BA-4F53D27CA1C6}" dt="2023-10-12T16:57:41.494" v="69"/>
        <pc:sldMkLst>
          <pc:docMk/>
          <pc:sldMk cId="926472703" sldId="504"/>
        </pc:sldMkLst>
      </pc:sldChg>
      <pc:sldChg chg="modTransition">
        <pc:chgData name="Monica Greene" userId="580d4f7b-22ab-4bed-a08a-0b25eeeaced9" providerId="ADAL" clId="{6018306D-CC10-4412-85BA-4F53D27CA1C6}" dt="2023-10-12T16:57:41.494" v="69"/>
        <pc:sldMkLst>
          <pc:docMk/>
          <pc:sldMk cId="3888443746" sldId="516"/>
        </pc:sldMkLst>
      </pc:sldChg>
      <pc:sldChg chg="del">
        <pc:chgData name="Monica Greene" userId="580d4f7b-22ab-4bed-a08a-0b25eeeaced9" providerId="ADAL" clId="{6018306D-CC10-4412-85BA-4F53D27CA1C6}" dt="2023-10-12T16:46:04.499" v="13" actId="47"/>
        <pc:sldMkLst>
          <pc:docMk/>
          <pc:sldMk cId="831675129" sldId="517"/>
        </pc:sldMkLst>
      </pc:sldChg>
      <pc:sldChg chg="modTransition">
        <pc:chgData name="Monica Greene" userId="580d4f7b-22ab-4bed-a08a-0b25eeeaced9" providerId="ADAL" clId="{6018306D-CC10-4412-85BA-4F53D27CA1C6}" dt="2023-10-12T16:57:41.494" v="69"/>
        <pc:sldMkLst>
          <pc:docMk/>
          <pc:sldMk cId="2408158330" sldId="518"/>
        </pc:sldMkLst>
      </pc:sldChg>
      <pc:sldChg chg="del">
        <pc:chgData name="Monica Greene" userId="580d4f7b-22ab-4bed-a08a-0b25eeeaced9" providerId="ADAL" clId="{6018306D-CC10-4412-85BA-4F53D27CA1C6}" dt="2023-10-12T16:45:27.235" v="7" actId="47"/>
        <pc:sldMkLst>
          <pc:docMk/>
          <pc:sldMk cId="1087579071" sldId="520"/>
        </pc:sldMkLst>
      </pc:sldChg>
      <pc:sldChg chg="ord modTransition">
        <pc:chgData name="Monica Greene" userId="580d4f7b-22ab-4bed-a08a-0b25eeeaced9" providerId="ADAL" clId="{6018306D-CC10-4412-85BA-4F53D27CA1C6}" dt="2023-10-12T16:57:41.494" v="69"/>
        <pc:sldMkLst>
          <pc:docMk/>
          <pc:sldMk cId="1552870803" sldId="521"/>
        </pc:sldMkLst>
      </pc:sldChg>
      <pc:sldChg chg="modTransition">
        <pc:chgData name="Monica Greene" userId="580d4f7b-22ab-4bed-a08a-0b25eeeaced9" providerId="ADAL" clId="{6018306D-CC10-4412-85BA-4F53D27CA1C6}" dt="2023-10-12T16:57:41.494" v="69"/>
        <pc:sldMkLst>
          <pc:docMk/>
          <pc:sldMk cId="4213006549" sldId="522"/>
        </pc:sldMkLst>
      </pc:sldChg>
      <pc:sldChg chg="addSp delSp mod modTransition">
        <pc:chgData name="Monica Greene" userId="580d4f7b-22ab-4bed-a08a-0b25eeeaced9" providerId="ADAL" clId="{6018306D-CC10-4412-85BA-4F53D27CA1C6}" dt="2023-10-12T16:57:41.494" v="69"/>
        <pc:sldMkLst>
          <pc:docMk/>
          <pc:sldMk cId="544657865" sldId="523"/>
        </pc:sldMkLst>
      </pc:sldChg>
      <pc:sldChg chg="addSp new mod ord modTransition setBg">
        <pc:chgData name="Monica Greene" userId="580d4f7b-22ab-4bed-a08a-0b25eeeaced9" providerId="ADAL" clId="{6018306D-CC10-4412-85BA-4F53D27CA1C6}" dt="2023-10-12T16:57:41.494" v="69"/>
        <pc:sldMkLst>
          <pc:docMk/>
          <pc:sldMk cId="3482847843" sldId="524"/>
        </pc:sldMkLst>
      </pc:sldChg>
      <pc:sldChg chg="addSp new mod ord modTransition setBg">
        <pc:chgData name="Monica Greene" userId="580d4f7b-22ab-4bed-a08a-0b25eeeaced9" providerId="ADAL" clId="{6018306D-CC10-4412-85BA-4F53D27CA1C6}" dt="2023-10-12T16:57:41.494" v="69"/>
        <pc:sldMkLst>
          <pc:docMk/>
          <pc:sldMk cId="2956357662" sldId="525"/>
        </pc:sldMkLst>
      </pc:sldChg>
    </pc:docChg>
  </pc:docChgLst>
  <pc:docChgLst>
    <pc:chgData name="Monica Greene" userId="580d4f7b-22ab-4bed-a08a-0b25eeeaced9" providerId="ADAL" clId="{94A8BBC1-5877-4B58-8AE8-04716F75FEAA}"/>
    <pc:docChg chg="custSel addSld delSld modSld sldOrd modMainMaster">
      <pc:chgData name="Monica Greene" userId="580d4f7b-22ab-4bed-a08a-0b25eeeaced9" providerId="ADAL" clId="{94A8BBC1-5877-4B58-8AE8-04716F75FEAA}" dt="2025-02-27T21:40:22.647" v="48"/>
      <pc:docMkLst>
        <pc:docMk/>
      </pc:docMkLst>
      <pc:sldChg chg="modTransition">
        <pc:chgData name="Monica Greene" userId="580d4f7b-22ab-4bed-a08a-0b25eeeaced9" providerId="ADAL" clId="{94A8BBC1-5877-4B58-8AE8-04716F75FEAA}" dt="2025-02-27T21:40:22.647" v="48"/>
        <pc:sldMkLst>
          <pc:docMk/>
          <pc:sldMk cId="3133720449" sldId="262"/>
        </pc:sldMkLst>
      </pc:sldChg>
      <pc:sldChg chg="modTransition">
        <pc:chgData name="Monica Greene" userId="580d4f7b-22ab-4bed-a08a-0b25eeeaced9" providerId="ADAL" clId="{94A8BBC1-5877-4B58-8AE8-04716F75FEAA}" dt="2025-02-27T21:40:22.647" v="48"/>
        <pc:sldMkLst>
          <pc:docMk/>
          <pc:sldMk cId="2000478204" sldId="263"/>
        </pc:sldMkLst>
      </pc:sldChg>
      <pc:sldChg chg="modTransition">
        <pc:chgData name="Monica Greene" userId="580d4f7b-22ab-4bed-a08a-0b25eeeaced9" providerId="ADAL" clId="{94A8BBC1-5877-4B58-8AE8-04716F75FEAA}" dt="2025-02-27T21:40:22.647" v="48"/>
        <pc:sldMkLst>
          <pc:docMk/>
          <pc:sldMk cId="3842806598" sldId="264"/>
        </pc:sldMkLst>
      </pc:sldChg>
      <pc:sldChg chg="modTransition">
        <pc:chgData name="Monica Greene" userId="580d4f7b-22ab-4bed-a08a-0b25eeeaced9" providerId="ADAL" clId="{94A8BBC1-5877-4B58-8AE8-04716F75FEAA}" dt="2025-02-27T21:40:22.647" v="48"/>
        <pc:sldMkLst>
          <pc:docMk/>
          <pc:sldMk cId="0" sldId="310"/>
        </pc:sldMkLst>
      </pc:sldChg>
      <pc:sldChg chg="modSp mod modTransition">
        <pc:chgData name="Monica Greene" userId="580d4f7b-22ab-4bed-a08a-0b25eeeaced9" providerId="ADAL" clId="{94A8BBC1-5877-4B58-8AE8-04716F75FEAA}" dt="2025-02-27T21:40:22.647" v="48"/>
        <pc:sldMkLst>
          <pc:docMk/>
          <pc:sldMk cId="299153169" sldId="433"/>
        </pc:sldMkLst>
        <pc:spChg chg="mod">
          <ac:chgData name="Monica Greene" userId="580d4f7b-22ab-4bed-a08a-0b25eeeaced9" providerId="ADAL" clId="{94A8BBC1-5877-4B58-8AE8-04716F75FEAA}" dt="2025-02-27T21:37:05.451" v="31" actId="20577"/>
          <ac:spMkLst>
            <pc:docMk/>
            <pc:sldMk cId="299153169" sldId="433"/>
            <ac:spMk id="2" creationId="{00000000-0000-0000-0000-000000000000}"/>
          </ac:spMkLst>
        </pc:spChg>
      </pc:sldChg>
      <pc:sldChg chg="del">
        <pc:chgData name="Monica Greene" userId="580d4f7b-22ab-4bed-a08a-0b25eeeaced9" providerId="ADAL" clId="{94A8BBC1-5877-4B58-8AE8-04716F75FEAA}" dt="2025-02-27T21:36:49.676" v="5" actId="47"/>
        <pc:sldMkLst>
          <pc:docMk/>
          <pc:sldMk cId="850276813" sldId="448"/>
        </pc:sldMkLst>
      </pc:sldChg>
      <pc:sldChg chg="add modTransition setBg">
        <pc:chgData name="Monica Greene" userId="580d4f7b-22ab-4bed-a08a-0b25eeeaced9" providerId="ADAL" clId="{94A8BBC1-5877-4B58-8AE8-04716F75FEAA}" dt="2025-02-27T21:40:22.647" v="48"/>
        <pc:sldMkLst>
          <pc:docMk/>
          <pc:sldMk cId="377518076" sldId="449"/>
        </pc:sldMkLst>
      </pc:sldChg>
      <pc:sldChg chg="del">
        <pc:chgData name="Monica Greene" userId="580d4f7b-22ab-4bed-a08a-0b25eeeaced9" providerId="ADAL" clId="{94A8BBC1-5877-4B58-8AE8-04716F75FEAA}" dt="2025-02-27T21:36:45.188" v="4" actId="47"/>
        <pc:sldMkLst>
          <pc:docMk/>
          <pc:sldMk cId="3002355835" sldId="480"/>
        </pc:sldMkLst>
      </pc:sldChg>
      <pc:sldChg chg="add modTransition setBg">
        <pc:chgData name="Monica Greene" userId="580d4f7b-22ab-4bed-a08a-0b25eeeaced9" providerId="ADAL" clId="{94A8BBC1-5877-4B58-8AE8-04716F75FEAA}" dt="2025-02-27T21:40:22.647" v="48"/>
        <pc:sldMkLst>
          <pc:docMk/>
          <pc:sldMk cId="326466922" sldId="487"/>
        </pc:sldMkLst>
      </pc:sldChg>
      <pc:sldChg chg="modTransition">
        <pc:chgData name="Monica Greene" userId="580d4f7b-22ab-4bed-a08a-0b25eeeaced9" providerId="ADAL" clId="{94A8BBC1-5877-4B58-8AE8-04716F75FEAA}" dt="2025-02-27T21:40:22.647" v="48"/>
        <pc:sldMkLst>
          <pc:docMk/>
          <pc:sldMk cId="1336355542" sldId="500"/>
        </pc:sldMkLst>
      </pc:sldChg>
      <pc:sldChg chg="modTransition">
        <pc:chgData name="Monica Greene" userId="580d4f7b-22ab-4bed-a08a-0b25eeeaced9" providerId="ADAL" clId="{94A8BBC1-5877-4B58-8AE8-04716F75FEAA}" dt="2025-02-27T21:40:22.647" v="48"/>
        <pc:sldMkLst>
          <pc:docMk/>
          <pc:sldMk cId="2586971943" sldId="507"/>
        </pc:sldMkLst>
      </pc:sldChg>
      <pc:sldChg chg="modTransition">
        <pc:chgData name="Monica Greene" userId="580d4f7b-22ab-4bed-a08a-0b25eeeaced9" providerId="ADAL" clId="{94A8BBC1-5877-4B58-8AE8-04716F75FEAA}" dt="2025-02-27T21:40:22.647" v="48"/>
        <pc:sldMkLst>
          <pc:docMk/>
          <pc:sldMk cId="8912328" sldId="508"/>
        </pc:sldMkLst>
      </pc:sldChg>
      <pc:sldChg chg="modTransition">
        <pc:chgData name="Monica Greene" userId="580d4f7b-22ab-4bed-a08a-0b25eeeaced9" providerId="ADAL" clId="{94A8BBC1-5877-4B58-8AE8-04716F75FEAA}" dt="2025-02-27T21:40:22.647" v="48"/>
        <pc:sldMkLst>
          <pc:docMk/>
          <pc:sldMk cId="3482886499" sldId="509"/>
        </pc:sldMkLst>
      </pc:sldChg>
      <pc:sldChg chg="modTransition">
        <pc:chgData name="Monica Greene" userId="580d4f7b-22ab-4bed-a08a-0b25eeeaced9" providerId="ADAL" clId="{94A8BBC1-5877-4B58-8AE8-04716F75FEAA}" dt="2025-02-27T21:40:22.647" v="48"/>
        <pc:sldMkLst>
          <pc:docMk/>
          <pc:sldMk cId="3481333886" sldId="510"/>
        </pc:sldMkLst>
      </pc:sldChg>
      <pc:sldChg chg="modTransition">
        <pc:chgData name="Monica Greene" userId="580d4f7b-22ab-4bed-a08a-0b25eeeaced9" providerId="ADAL" clId="{94A8BBC1-5877-4B58-8AE8-04716F75FEAA}" dt="2025-02-27T21:40:22.647" v="48"/>
        <pc:sldMkLst>
          <pc:docMk/>
          <pc:sldMk cId="3114456802" sldId="511"/>
        </pc:sldMkLst>
      </pc:sldChg>
      <pc:sldChg chg="modTransition">
        <pc:chgData name="Monica Greene" userId="580d4f7b-22ab-4bed-a08a-0b25eeeaced9" providerId="ADAL" clId="{94A8BBC1-5877-4B58-8AE8-04716F75FEAA}" dt="2025-02-27T21:40:22.647" v="48"/>
        <pc:sldMkLst>
          <pc:docMk/>
          <pc:sldMk cId="2812468163" sldId="512"/>
        </pc:sldMkLst>
      </pc:sldChg>
      <pc:sldChg chg="modTransition">
        <pc:chgData name="Monica Greene" userId="580d4f7b-22ab-4bed-a08a-0b25eeeaced9" providerId="ADAL" clId="{94A8BBC1-5877-4B58-8AE8-04716F75FEAA}" dt="2025-02-27T21:40:22.647" v="48"/>
        <pc:sldMkLst>
          <pc:docMk/>
          <pc:sldMk cId="3641008208" sldId="513"/>
        </pc:sldMkLst>
      </pc:sldChg>
      <pc:sldChg chg="modTransition">
        <pc:chgData name="Monica Greene" userId="580d4f7b-22ab-4bed-a08a-0b25eeeaced9" providerId="ADAL" clId="{94A8BBC1-5877-4B58-8AE8-04716F75FEAA}" dt="2025-02-27T21:40:22.647" v="48"/>
        <pc:sldMkLst>
          <pc:docMk/>
          <pc:sldMk cId="4248540170" sldId="514"/>
        </pc:sldMkLst>
      </pc:sldChg>
      <pc:sldChg chg="modTransition">
        <pc:chgData name="Monica Greene" userId="580d4f7b-22ab-4bed-a08a-0b25eeeaced9" providerId="ADAL" clId="{94A8BBC1-5877-4B58-8AE8-04716F75FEAA}" dt="2025-02-27T21:40:22.647" v="48"/>
        <pc:sldMkLst>
          <pc:docMk/>
          <pc:sldMk cId="3038716360" sldId="515"/>
        </pc:sldMkLst>
      </pc:sldChg>
      <pc:sldChg chg="modTransition">
        <pc:chgData name="Monica Greene" userId="580d4f7b-22ab-4bed-a08a-0b25eeeaced9" providerId="ADAL" clId="{94A8BBC1-5877-4B58-8AE8-04716F75FEAA}" dt="2025-02-27T21:40:22.647" v="48"/>
        <pc:sldMkLst>
          <pc:docMk/>
          <pc:sldMk cId="235773602" sldId="533"/>
        </pc:sldMkLst>
      </pc:sldChg>
      <pc:sldChg chg="modTransition">
        <pc:chgData name="Monica Greene" userId="580d4f7b-22ab-4bed-a08a-0b25eeeaced9" providerId="ADAL" clId="{94A8BBC1-5877-4B58-8AE8-04716F75FEAA}" dt="2025-02-27T21:40:22.647" v="48"/>
        <pc:sldMkLst>
          <pc:docMk/>
          <pc:sldMk cId="4327622" sldId="574"/>
        </pc:sldMkLst>
      </pc:sldChg>
      <pc:sldChg chg="modTransition">
        <pc:chgData name="Monica Greene" userId="580d4f7b-22ab-4bed-a08a-0b25eeeaced9" providerId="ADAL" clId="{94A8BBC1-5877-4B58-8AE8-04716F75FEAA}" dt="2025-02-27T21:40:22.647" v="48"/>
        <pc:sldMkLst>
          <pc:docMk/>
          <pc:sldMk cId="4269049790" sldId="580"/>
        </pc:sldMkLst>
      </pc:sldChg>
      <pc:sldChg chg="del">
        <pc:chgData name="Monica Greene" userId="580d4f7b-22ab-4bed-a08a-0b25eeeaced9" providerId="ADAL" clId="{94A8BBC1-5877-4B58-8AE8-04716F75FEAA}" dt="2025-02-27T21:37:09.822" v="32" actId="47"/>
        <pc:sldMkLst>
          <pc:docMk/>
          <pc:sldMk cId="3425317651" sldId="601"/>
        </pc:sldMkLst>
      </pc:sldChg>
      <pc:sldChg chg="add modTransition">
        <pc:chgData name="Monica Greene" userId="580d4f7b-22ab-4bed-a08a-0b25eeeaced9" providerId="ADAL" clId="{94A8BBC1-5877-4B58-8AE8-04716F75FEAA}" dt="2025-02-27T21:40:22.647" v="48"/>
        <pc:sldMkLst>
          <pc:docMk/>
          <pc:sldMk cId="2746040525" sldId="602"/>
        </pc:sldMkLst>
      </pc:sldChg>
      <pc:sldChg chg="del">
        <pc:chgData name="Monica Greene" userId="580d4f7b-22ab-4bed-a08a-0b25eeeaced9" providerId="ADAL" clId="{94A8BBC1-5877-4B58-8AE8-04716F75FEAA}" dt="2025-02-27T21:37:13.412" v="33" actId="47"/>
        <pc:sldMkLst>
          <pc:docMk/>
          <pc:sldMk cId="2441173746" sldId="612"/>
        </pc:sldMkLst>
      </pc:sldChg>
      <pc:sldChg chg="add modTransition">
        <pc:chgData name="Monica Greene" userId="580d4f7b-22ab-4bed-a08a-0b25eeeaced9" providerId="ADAL" clId="{94A8BBC1-5877-4B58-8AE8-04716F75FEAA}" dt="2025-02-27T21:40:22.647" v="48"/>
        <pc:sldMkLst>
          <pc:docMk/>
          <pc:sldMk cId="3259246137" sldId="613"/>
        </pc:sldMkLst>
      </pc:sldChg>
      <pc:sldChg chg="modTransition">
        <pc:chgData name="Monica Greene" userId="580d4f7b-22ab-4bed-a08a-0b25eeeaced9" providerId="ADAL" clId="{94A8BBC1-5877-4B58-8AE8-04716F75FEAA}" dt="2025-02-27T21:40:22.647" v="48"/>
        <pc:sldMkLst>
          <pc:docMk/>
          <pc:sldMk cId="3216706227" sldId="615"/>
        </pc:sldMkLst>
      </pc:sldChg>
      <pc:sldChg chg="modTransition">
        <pc:chgData name="Monica Greene" userId="580d4f7b-22ab-4bed-a08a-0b25eeeaced9" providerId="ADAL" clId="{94A8BBC1-5877-4B58-8AE8-04716F75FEAA}" dt="2025-02-27T21:40:22.647" v="48"/>
        <pc:sldMkLst>
          <pc:docMk/>
          <pc:sldMk cId="1858514058" sldId="616"/>
        </pc:sldMkLst>
      </pc:sldChg>
      <pc:sldChg chg="modTransition">
        <pc:chgData name="Monica Greene" userId="580d4f7b-22ab-4bed-a08a-0b25eeeaced9" providerId="ADAL" clId="{94A8BBC1-5877-4B58-8AE8-04716F75FEAA}" dt="2025-02-27T21:40:22.647" v="48"/>
        <pc:sldMkLst>
          <pc:docMk/>
          <pc:sldMk cId="3473413059" sldId="630"/>
        </pc:sldMkLst>
      </pc:sldChg>
      <pc:sldChg chg="modTransition">
        <pc:chgData name="Monica Greene" userId="580d4f7b-22ab-4bed-a08a-0b25eeeaced9" providerId="ADAL" clId="{94A8BBC1-5877-4B58-8AE8-04716F75FEAA}" dt="2025-02-27T21:40:22.647" v="48"/>
        <pc:sldMkLst>
          <pc:docMk/>
          <pc:sldMk cId="1786468505" sldId="631"/>
        </pc:sldMkLst>
      </pc:sldChg>
      <pc:sldChg chg="modTransition">
        <pc:chgData name="Monica Greene" userId="580d4f7b-22ab-4bed-a08a-0b25eeeaced9" providerId="ADAL" clId="{94A8BBC1-5877-4B58-8AE8-04716F75FEAA}" dt="2025-02-27T21:40:22.647" v="48"/>
        <pc:sldMkLst>
          <pc:docMk/>
          <pc:sldMk cId="2821319874" sldId="633"/>
        </pc:sldMkLst>
      </pc:sldChg>
      <pc:sldChg chg="modTransition">
        <pc:chgData name="Monica Greene" userId="580d4f7b-22ab-4bed-a08a-0b25eeeaced9" providerId="ADAL" clId="{94A8BBC1-5877-4B58-8AE8-04716F75FEAA}" dt="2025-02-27T21:40:22.647" v="48"/>
        <pc:sldMkLst>
          <pc:docMk/>
          <pc:sldMk cId="1519410222" sldId="635"/>
        </pc:sldMkLst>
      </pc:sldChg>
      <pc:sldChg chg="modTransition">
        <pc:chgData name="Monica Greene" userId="580d4f7b-22ab-4bed-a08a-0b25eeeaced9" providerId="ADAL" clId="{94A8BBC1-5877-4B58-8AE8-04716F75FEAA}" dt="2025-02-27T21:40:22.647" v="48"/>
        <pc:sldMkLst>
          <pc:docMk/>
          <pc:sldMk cId="2796462701" sldId="636"/>
        </pc:sldMkLst>
      </pc:sldChg>
      <pc:sldChg chg="modTransition">
        <pc:chgData name="Monica Greene" userId="580d4f7b-22ab-4bed-a08a-0b25eeeaced9" providerId="ADAL" clId="{94A8BBC1-5877-4B58-8AE8-04716F75FEAA}" dt="2025-02-27T21:40:22.647" v="48"/>
        <pc:sldMkLst>
          <pc:docMk/>
          <pc:sldMk cId="2500161710" sldId="637"/>
        </pc:sldMkLst>
      </pc:sldChg>
      <pc:sldChg chg="modTransition">
        <pc:chgData name="Monica Greene" userId="580d4f7b-22ab-4bed-a08a-0b25eeeaced9" providerId="ADAL" clId="{94A8BBC1-5877-4B58-8AE8-04716F75FEAA}" dt="2025-02-27T21:40:22.647" v="48"/>
        <pc:sldMkLst>
          <pc:docMk/>
          <pc:sldMk cId="4117027834" sldId="642"/>
        </pc:sldMkLst>
      </pc:sldChg>
      <pc:sldChg chg="modTransition">
        <pc:chgData name="Monica Greene" userId="580d4f7b-22ab-4bed-a08a-0b25eeeaced9" providerId="ADAL" clId="{94A8BBC1-5877-4B58-8AE8-04716F75FEAA}" dt="2025-02-27T21:40:22.647" v="48"/>
        <pc:sldMkLst>
          <pc:docMk/>
          <pc:sldMk cId="3775266210" sldId="643"/>
        </pc:sldMkLst>
      </pc:sldChg>
      <pc:sldChg chg="addSp delSp mod modTransition">
        <pc:chgData name="Monica Greene" userId="580d4f7b-22ab-4bed-a08a-0b25eeeaced9" providerId="ADAL" clId="{94A8BBC1-5877-4B58-8AE8-04716F75FEAA}" dt="2025-02-27T21:40:22.647" v="48"/>
        <pc:sldMkLst>
          <pc:docMk/>
          <pc:sldMk cId="2808444475" sldId="645"/>
        </pc:sldMkLst>
        <pc:picChg chg="add">
          <ac:chgData name="Monica Greene" userId="580d4f7b-22ab-4bed-a08a-0b25eeeaced9" providerId="ADAL" clId="{94A8BBC1-5877-4B58-8AE8-04716F75FEAA}" dt="2025-02-27T21:38:04.165" v="35"/>
          <ac:picMkLst>
            <pc:docMk/>
            <pc:sldMk cId="2808444475" sldId="645"/>
            <ac:picMk id="2" creationId="{B7B28FBA-B4BF-3CC9-6BDD-B03DF6EAC42B}"/>
          </ac:picMkLst>
        </pc:picChg>
      </pc:sldChg>
      <pc:sldChg chg="modTransition">
        <pc:chgData name="Monica Greene" userId="580d4f7b-22ab-4bed-a08a-0b25eeeaced9" providerId="ADAL" clId="{94A8BBC1-5877-4B58-8AE8-04716F75FEAA}" dt="2025-02-27T21:40:22.647" v="48"/>
        <pc:sldMkLst>
          <pc:docMk/>
          <pc:sldMk cId="1878436501" sldId="650"/>
        </pc:sldMkLst>
      </pc:sldChg>
      <pc:sldChg chg="addSp delSp mod modTransition">
        <pc:chgData name="Monica Greene" userId="580d4f7b-22ab-4bed-a08a-0b25eeeaced9" providerId="ADAL" clId="{94A8BBC1-5877-4B58-8AE8-04716F75FEAA}" dt="2025-02-27T21:40:22.647" v="48"/>
        <pc:sldMkLst>
          <pc:docMk/>
          <pc:sldMk cId="2261827024" sldId="651"/>
        </pc:sldMkLst>
        <pc:picChg chg="add">
          <ac:chgData name="Monica Greene" userId="580d4f7b-22ab-4bed-a08a-0b25eeeaced9" providerId="ADAL" clId="{94A8BBC1-5877-4B58-8AE8-04716F75FEAA}" dt="2025-02-27T21:38:26.166" v="37"/>
          <ac:picMkLst>
            <pc:docMk/>
            <pc:sldMk cId="2261827024" sldId="651"/>
            <ac:picMk id="3" creationId="{441A9E6C-CDA3-A70A-A225-84160F20F8FA}"/>
          </ac:picMkLst>
        </pc:picChg>
      </pc:sldChg>
      <pc:sldChg chg="addSp new ord modTransition setBg">
        <pc:chgData name="Monica Greene" userId="580d4f7b-22ab-4bed-a08a-0b25eeeaced9" providerId="ADAL" clId="{94A8BBC1-5877-4B58-8AE8-04716F75FEAA}" dt="2025-02-27T21:40:22.647" v="48"/>
        <pc:sldMkLst>
          <pc:docMk/>
          <pc:sldMk cId="568282610" sldId="652"/>
        </pc:sldMkLst>
        <pc:picChg chg="add">
          <ac:chgData name="Monica Greene" userId="580d4f7b-22ab-4bed-a08a-0b25eeeaced9" providerId="ADAL" clId="{94A8BBC1-5877-4B58-8AE8-04716F75FEAA}" dt="2025-02-27T21:38:57.574" v="40"/>
          <ac:picMkLst>
            <pc:docMk/>
            <pc:sldMk cId="568282610" sldId="652"/>
            <ac:picMk id="2" creationId="{5AAE34FF-D659-60B7-A97A-96816FEE3ADE}"/>
          </ac:picMkLst>
        </pc:picChg>
      </pc:sldChg>
      <pc:sldMasterChg chg="modTransition modSldLayout">
        <pc:chgData name="Monica Greene" userId="580d4f7b-22ab-4bed-a08a-0b25eeeaced9" providerId="ADAL" clId="{94A8BBC1-5877-4B58-8AE8-04716F75FEAA}" dt="2025-02-27T21:40:22.647" v="48"/>
        <pc:sldMasterMkLst>
          <pc:docMk/>
          <pc:sldMasterMk cId="3526763332" sldId="2147483660"/>
        </pc:sldMasterMkLst>
        <pc:sldLayoutChg chg="modTransition">
          <pc:chgData name="Monica Greene" userId="580d4f7b-22ab-4bed-a08a-0b25eeeaced9" providerId="ADAL" clId="{94A8BBC1-5877-4B58-8AE8-04716F75FEAA}" dt="2025-02-27T21:40:22.647" v="48"/>
          <pc:sldLayoutMkLst>
            <pc:docMk/>
            <pc:sldMasterMk cId="3526763332" sldId="2147483660"/>
            <pc:sldLayoutMk cId="1464526068" sldId="2147483661"/>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628702076" sldId="2147483662"/>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3143070034" sldId="2147483663"/>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352596931" sldId="2147483664"/>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2860684321" sldId="2147483665"/>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1042939851" sldId="2147483666"/>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2172179838" sldId="2147483667"/>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400252706" sldId="2147483668"/>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3574256230" sldId="2147483669"/>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728997452" sldId="2147483670"/>
          </pc:sldLayoutMkLst>
        </pc:sldLayoutChg>
        <pc:sldLayoutChg chg="modTransition">
          <pc:chgData name="Monica Greene" userId="580d4f7b-22ab-4bed-a08a-0b25eeeaced9" providerId="ADAL" clId="{94A8BBC1-5877-4B58-8AE8-04716F75FEAA}" dt="2025-02-27T21:40:22.647" v="4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4A8BBC1-5877-4B58-8AE8-04716F75FEAA}" dt="2025-02-27T21:40:22.647" v="48"/>
        <pc:sldMasterMkLst>
          <pc:docMk/>
          <pc:sldMasterMk cId="3374770223" sldId="2147483672"/>
        </pc:sldMasterMkLst>
        <pc:sldLayoutChg chg="modTransition">
          <pc:chgData name="Monica Greene" userId="580d4f7b-22ab-4bed-a08a-0b25eeeaced9" providerId="ADAL" clId="{94A8BBC1-5877-4B58-8AE8-04716F75FEAA}" dt="2025-02-27T21:40:22.647" v="48"/>
          <pc:sldLayoutMkLst>
            <pc:docMk/>
            <pc:sldMasterMk cId="3374770223" sldId="2147483672"/>
            <pc:sldLayoutMk cId="4098348545" sldId="2147483673"/>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2485856770" sldId="2147483674"/>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504524447" sldId="2147483675"/>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2794038380" sldId="2147483676"/>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4126134968" sldId="2147483677"/>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2924291397" sldId="2147483678"/>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3944149845" sldId="2147483679"/>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907735596" sldId="2147483680"/>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944764727" sldId="2147483681"/>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1593302510" sldId="2147483682"/>
          </pc:sldLayoutMkLst>
        </pc:sldLayoutChg>
        <pc:sldLayoutChg chg="modTransition">
          <pc:chgData name="Monica Greene" userId="580d4f7b-22ab-4bed-a08a-0b25eeeaced9" providerId="ADAL" clId="{94A8BBC1-5877-4B58-8AE8-04716F75FEAA}" dt="2025-02-27T21:40:22.647" v="48"/>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0F9FBAED-C129-49E1-912B-6F6F09B100DB}"/>
    <pc:docChg chg="undo custSel addSld delSld modSld sldOrd modMainMaster">
      <pc:chgData name="Monica Greene" userId="580d4f7b-22ab-4bed-a08a-0b25eeeaced9" providerId="ADAL" clId="{0F9FBAED-C129-49E1-912B-6F6F09B100DB}" dt="2024-05-15T02:43:03.341" v="435"/>
      <pc:docMkLst>
        <pc:docMk/>
      </pc:docMkLst>
      <pc:sldChg chg="del">
        <pc:chgData name="Monica Greene" userId="580d4f7b-22ab-4bed-a08a-0b25eeeaced9" providerId="ADAL" clId="{0F9FBAED-C129-49E1-912B-6F6F09B100DB}" dt="2024-05-15T02:33:44.528" v="72" actId="47"/>
        <pc:sldMkLst>
          <pc:docMk/>
          <pc:sldMk cId="26816874" sldId="274"/>
        </pc:sldMkLst>
      </pc:sldChg>
      <pc:sldChg chg="add modTransition">
        <pc:chgData name="Monica Greene" userId="580d4f7b-22ab-4bed-a08a-0b25eeeaced9" providerId="ADAL" clId="{0F9FBAED-C129-49E1-912B-6F6F09B100DB}" dt="2024-05-15T02:43:03.341" v="435"/>
        <pc:sldMkLst>
          <pc:docMk/>
          <pc:sldMk cId="423065613" sldId="275"/>
        </pc:sldMkLst>
      </pc:sldChg>
      <pc:sldChg chg="del">
        <pc:chgData name="Monica Greene" userId="580d4f7b-22ab-4bed-a08a-0b25eeeaced9" providerId="ADAL" clId="{0F9FBAED-C129-49E1-912B-6F6F09B100DB}" dt="2024-05-15T02:32:46.882" v="17" actId="47"/>
        <pc:sldMkLst>
          <pc:docMk/>
          <pc:sldMk cId="3350512804" sldId="488"/>
        </pc:sldMkLst>
      </pc:sldChg>
      <pc:sldChg chg="del">
        <pc:chgData name="Monica Greene" userId="580d4f7b-22ab-4bed-a08a-0b25eeeaced9" providerId="ADAL" clId="{0F9FBAED-C129-49E1-912B-6F6F09B100DB}" dt="2024-05-15T02:32:48.774" v="18" actId="47"/>
        <pc:sldMkLst>
          <pc:docMk/>
          <pc:sldMk cId="1050691431" sldId="494"/>
        </pc:sldMkLst>
      </pc:sldChg>
      <pc:sldChg chg="modTransition">
        <pc:chgData name="Monica Greene" userId="580d4f7b-22ab-4bed-a08a-0b25eeeaced9" providerId="ADAL" clId="{0F9FBAED-C129-49E1-912B-6F6F09B100DB}" dt="2024-05-15T02:43:03.341" v="435"/>
        <pc:sldMkLst>
          <pc:docMk/>
          <pc:sldMk cId="1662603117" sldId="557"/>
        </pc:sldMkLst>
      </pc:sldChg>
      <pc:sldChg chg="modTransition">
        <pc:chgData name="Monica Greene" userId="580d4f7b-22ab-4bed-a08a-0b25eeeaced9" providerId="ADAL" clId="{0F9FBAED-C129-49E1-912B-6F6F09B100DB}" dt="2024-05-15T02:43:03.341" v="435"/>
        <pc:sldMkLst>
          <pc:docMk/>
          <pc:sldMk cId="2352811303" sldId="558"/>
        </pc:sldMkLst>
      </pc:sldChg>
      <pc:sldChg chg="modTransition">
        <pc:chgData name="Monica Greene" userId="580d4f7b-22ab-4bed-a08a-0b25eeeaced9" providerId="ADAL" clId="{0F9FBAED-C129-49E1-912B-6F6F09B100DB}" dt="2024-05-15T02:43:03.341" v="435"/>
        <pc:sldMkLst>
          <pc:docMk/>
          <pc:sldMk cId="2295564769" sldId="561"/>
        </pc:sldMkLst>
      </pc:sldChg>
      <pc:sldChg chg="add del">
        <pc:chgData name="Monica Greene" userId="580d4f7b-22ab-4bed-a08a-0b25eeeaced9" providerId="ADAL" clId="{0F9FBAED-C129-49E1-912B-6F6F09B100DB}" dt="2024-05-15T02:28:19.916" v="4" actId="47"/>
        <pc:sldMkLst>
          <pc:docMk/>
          <pc:sldMk cId="2497089041" sldId="563"/>
        </pc:sldMkLst>
      </pc:sldChg>
      <pc:sldChg chg="del">
        <pc:chgData name="Monica Greene" userId="580d4f7b-22ab-4bed-a08a-0b25eeeaced9" providerId="ADAL" clId="{0F9FBAED-C129-49E1-912B-6F6F09B100DB}" dt="2024-05-15T02:28:23.233" v="5" actId="47"/>
        <pc:sldMkLst>
          <pc:docMk/>
          <pc:sldMk cId="1153411628" sldId="564"/>
        </pc:sldMkLst>
      </pc:sldChg>
      <pc:sldChg chg="modTransition">
        <pc:chgData name="Monica Greene" userId="580d4f7b-22ab-4bed-a08a-0b25eeeaced9" providerId="ADAL" clId="{0F9FBAED-C129-49E1-912B-6F6F09B100DB}" dt="2024-05-15T02:43:03.341" v="435"/>
        <pc:sldMkLst>
          <pc:docMk/>
          <pc:sldMk cId="421917963" sldId="566"/>
        </pc:sldMkLst>
      </pc:sldChg>
      <pc:sldChg chg="modTransition">
        <pc:chgData name="Monica Greene" userId="580d4f7b-22ab-4bed-a08a-0b25eeeaced9" providerId="ADAL" clId="{0F9FBAED-C129-49E1-912B-6F6F09B100DB}" dt="2024-05-15T02:43:03.341" v="435"/>
        <pc:sldMkLst>
          <pc:docMk/>
          <pc:sldMk cId="3975289713" sldId="567"/>
        </pc:sldMkLst>
      </pc:sldChg>
      <pc:sldChg chg="modTransition">
        <pc:chgData name="Monica Greene" userId="580d4f7b-22ab-4bed-a08a-0b25eeeaced9" providerId="ADAL" clId="{0F9FBAED-C129-49E1-912B-6F6F09B100DB}" dt="2024-05-15T02:43:03.341" v="435"/>
        <pc:sldMkLst>
          <pc:docMk/>
          <pc:sldMk cId="964779124" sldId="568"/>
        </pc:sldMkLst>
      </pc:sldChg>
      <pc:sldChg chg="del">
        <pc:chgData name="Monica Greene" userId="580d4f7b-22ab-4bed-a08a-0b25eeeaced9" providerId="ADAL" clId="{0F9FBAED-C129-49E1-912B-6F6F09B100DB}" dt="2024-05-15T02:33:02.919" v="21" actId="47"/>
        <pc:sldMkLst>
          <pc:docMk/>
          <pc:sldMk cId="3288921460" sldId="569"/>
        </pc:sldMkLst>
      </pc:sldChg>
      <pc:sldChg chg="modTransition">
        <pc:chgData name="Monica Greene" userId="580d4f7b-22ab-4bed-a08a-0b25eeeaced9" providerId="ADAL" clId="{0F9FBAED-C129-49E1-912B-6F6F09B100DB}" dt="2024-05-15T02:43:03.341" v="435"/>
        <pc:sldMkLst>
          <pc:docMk/>
          <pc:sldMk cId="142617719" sldId="571"/>
        </pc:sldMkLst>
      </pc:sldChg>
      <pc:sldChg chg="ord modTransition">
        <pc:chgData name="Monica Greene" userId="580d4f7b-22ab-4bed-a08a-0b25eeeaced9" providerId="ADAL" clId="{0F9FBAED-C129-49E1-912B-6F6F09B100DB}" dt="2024-05-15T02:43:03.341" v="435"/>
        <pc:sldMkLst>
          <pc:docMk/>
          <pc:sldMk cId="2851436542" sldId="572"/>
        </pc:sldMkLst>
      </pc:sldChg>
      <pc:sldChg chg="add modTransition">
        <pc:chgData name="Monica Greene" userId="580d4f7b-22ab-4bed-a08a-0b25eeeaced9" providerId="ADAL" clId="{0F9FBAED-C129-49E1-912B-6F6F09B100DB}" dt="2024-05-15T02:43:03.341" v="435"/>
        <pc:sldMkLst>
          <pc:docMk/>
          <pc:sldMk cId="1195577853" sldId="573"/>
        </pc:sldMkLst>
      </pc:sldChg>
      <pc:sldChg chg="addSp add ord modTransition">
        <pc:chgData name="Monica Greene" userId="580d4f7b-22ab-4bed-a08a-0b25eeeaced9" providerId="ADAL" clId="{0F9FBAED-C129-49E1-912B-6F6F09B100DB}" dt="2024-05-15T02:43:03.341" v="435"/>
        <pc:sldMkLst>
          <pc:docMk/>
          <pc:sldMk cId="3362706645" sldId="575"/>
        </pc:sldMkLst>
      </pc:sldChg>
      <pc:sldChg chg="addSp add ord modTransition">
        <pc:chgData name="Monica Greene" userId="580d4f7b-22ab-4bed-a08a-0b25eeeaced9" providerId="ADAL" clId="{0F9FBAED-C129-49E1-912B-6F6F09B100DB}" dt="2024-05-15T02:43:03.341" v="435"/>
        <pc:sldMkLst>
          <pc:docMk/>
          <pc:sldMk cId="1394652709" sldId="576"/>
        </pc:sldMkLst>
      </pc:sldChg>
      <pc:sldChg chg="addSp delSp modSp new add del mod modTransition setBg">
        <pc:chgData name="Monica Greene" userId="580d4f7b-22ab-4bed-a08a-0b25eeeaced9" providerId="ADAL" clId="{0F9FBAED-C129-49E1-912B-6F6F09B100DB}" dt="2024-05-15T02:43:03.341" v="435"/>
        <pc:sldMkLst>
          <pc:docMk/>
          <pc:sldMk cId="3255877215" sldId="577"/>
        </pc:sldMkLst>
      </pc:sldChg>
    </pc:docChg>
  </pc:docChgLst>
  <pc:docChgLst>
    <pc:chgData name="Monica Greene" userId="580d4f7b-22ab-4bed-a08a-0b25eeeaced9" providerId="ADAL" clId="{D5F2A393-B46D-4734-8749-57BB688BBF41}"/>
    <pc:docChg chg="custSel addSld delSld modSld modMainMaster">
      <pc:chgData name="Monica Greene" userId="580d4f7b-22ab-4bed-a08a-0b25eeeaced9" providerId="ADAL" clId="{D5F2A393-B46D-4734-8749-57BB688BBF41}" dt="2024-07-03T16:57:20.816" v="54"/>
      <pc:docMkLst>
        <pc:docMk/>
      </pc:docMkLst>
      <pc:sldChg chg="del">
        <pc:chgData name="Monica Greene" userId="580d4f7b-22ab-4bed-a08a-0b25eeeaced9" providerId="ADAL" clId="{D5F2A393-B46D-4734-8749-57BB688BBF41}" dt="2024-07-03T16:55:40.705" v="7" actId="47"/>
        <pc:sldMkLst>
          <pc:docMk/>
          <pc:sldMk cId="3102638435" sldId="258"/>
        </pc:sldMkLst>
      </pc:sldChg>
      <pc:sldChg chg="add modTransition">
        <pc:chgData name="Monica Greene" userId="580d4f7b-22ab-4bed-a08a-0b25eeeaced9" providerId="ADAL" clId="{D5F2A393-B46D-4734-8749-57BB688BBF41}" dt="2024-07-03T16:57:20.816" v="54"/>
        <pc:sldMkLst>
          <pc:docMk/>
          <pc:sldMk cId="1574754153" sldId="259"/>
        </pc:sldMkLst>
      </pc:sldChg>
      <pc:sldChg chg="modTransition">
        <pc:chgData name="Monica Greene" userId="580d4f7b-22ab-4bed-a08a-0b25eeeaced9" providerId="ADAL" clId="{D5F2A393-B46D-4734-8749-57BB688BBF41}" dt="2024-07-03T16:57:20.816" v="54"/>
        <pc:sldMkLst>
          <pc:docMk/>
          <pc:sldMk cId="3133720449" sldId="262"/>
        </pc:sldMkLst>
      </pc:sldChg>
      <pc:sldChg chg="modTransition">
        <pc:chgData name="Monica Greene" userId="580d4f7b-22ab-4bed-a08a-0b25eeeaced9" providerId="ADAL" clId="{D5F2A393-B46D-4734-8749-57BB688BBF41}" dt="2024-07-03T16:57:20.816" v="54"/>
        <pc:sldMkLst>
          <pc:docMk/>
          <pc:sldMk cId="2000478204" sldId="263"/>
        </pc:sldMkLst>
      </pc:sldChg>
      <pc:sldChg chg="modTransition">
        <pc:chgData name="Monica Greene" userId="580d4f7b-22ab-4bed-a08a-0b25eeeaced9" providerId="ADAL" clId="{D5F2A393-B46D-4734-8749-57BB688BBF41}" dt="2024-07-03T16:57:20.816" v="54"/>
        <pc:sldMkLst>
          <pc:docMk/>
          <pc:sldMk cId="3842806598" sldId="264"/>
        </pc:sldMkLst>
      </pc:sldChg>
      <pc:sldChg chg="add modTransition">
        <pc:chgData name="Monica Greene" userId="580d4f7b-22ab-4bed-a08a-0b25eeeaced9" providerId="ADAL" clId="{D5F2A393-B46D-4734-8749-57BB688BBF41}" dt="2024-07-03T16:57:20.816" v="54"/>
        <pc:sldMkLst>
          <pc:docMk/>
          <pc:sldMk cId="1087579071" sldId="271"/>
        </pc:sldMkLst>
      </pc:sldChg>
      <pc:sldChg chg="del">
        <pc:chgData name="Monica Greene" userId="580d4f7b-22ab-4bed-a08a-0b25eeeaced9" providerId="ADAL" clId="{D5F2A393-B46D-4734-8749-57BB688BBF41}" dt="2024-07-03T16:56:10.475" v="46" actId="47"/>
        <pc:sldMkLst>
          <pc:docMk/>
          <pc:sldMk cId="3556785324" sldId="281"/>
        </pc:sldMkLst>
      </pc:sldChg>
      <pc:sldChg chg="modTransition">
        <pc:chgData name="Monica Greene" userId="580d4f7b-22ab-4bed-a08a-0b25eeeaced9" providerId="ADAL" clId="{D5F2A393-B46D-4734-8749-57BB688BBF41}" dt="2024-07-03T16:57:20.816" v="54"/>
        <pc:sldMkLst>
          <pc:docMk/>
          <pc:sldMk cId="0" sldId="310"/>
        </pc:sldMkLst>
      </pc:sldChg>
      <pc:sldChg chg="modTransition">
        <pc:chgData name="Monica Greene" userId="580d4f7b-22ab-4bed-a08a-0b25eeeaced9" providerId="ADAL" clId="{D5F2A393-B46D-4734-8749-57BB688BBF41}" dt="2024-07-03T16:57:20.816" v="54"/>
        <pc:sldMkLst>
          <pc:docMk/>
          <pc:sldMk cId="591349375" sldId="317"/>
        </pc:sldMkLst>
      </pc:sldChg>
      <pc:sldChg chg="del">
        <pc:chgData name="Monica Greene" userId="580d4f7b-22ab-4bed-a08a-0b25eeeaced9" providerId="ADAL" clId="{D5F2A393-B46D-4734-8749-57BB688BBF41}" dt="2024-07-03T16:55:36.592" v="5" actId="47"/>
        <pc:sldMkLst>
          <pc:docMk/>
          <pc:sldMk cId="3487490882" sldId="416"/>
        </pc:sldMkLst>
      </pc:sldChg>
      <pc:sldChg chg="del">
        <pc:chgData name="Monica Greene" userId="580d4f7b-22ab-4bed-a08a-0b25eeeaced9" providerId="ADAL" clId="{D5F2A393-B46D-4734-8749-57BB688BBF41}" dt="2024-07-03T16:55:37.763" v="6" actId="47"/>
        <pc:sldMkLst>
          <pc:docMk/>
          <pc:sldMk cId="2304754560" sldId="417"/>
        </pc:sldMkLst>
      </pc:sldChg>
      <pc:sldChg chg="add modTransition">
        <pc:chgData name="Monica Greene" userId="580d4f7b-22ab-4bed-a08a-0b25eeeaced9" providerId="ADAL" clId="{D5F2A393-B46D-4734-8749-57BB688BBF41}" dt="2024-07-03T16:57:20.816" v="54"/>
        <pc:sldMkLst>
          <pc:docMk/>
          <pc:sldMk cId="2354451126" sldId="419"/>
        </pc:sldMkLst>
      </pc:sldChg>
      <pc:sldChg chg="add modTransition">
        <pc:chgData name="Monica Greene" userId="580d4f7b-22ab-4bed-a08a-0b25eeeaced9" providerId="ADAL" clId="{D5F2A393-B46D-4734-8749-57BB688BBF41}" dt="2024-07-03T16:57:20.816" v="54"/>
        <pc:sldMkLst>
          <pc:docMk/>
          <pc:sldMk cId="824280802" sldId="420"/>
        </pc:sldMkLst>
      </pc:sldChg>
      <pc:sldChg chg="modSp mod modTransition">
        <pc:chgData name="Monica Greene" userId="580d4f7b-22ab-4bed-a08a-0b25eeeaced9" providerId="ADAL" clId="{D5F2A393-B46D-4734-8749-57BB688BBF41}" dt="2024-07-03T16:57:20.816" v="54"/>
        <pc:sldMkLst>
          <pc:docMk/>
          <pc:sldMk cId="299153169" sldId="433"/>
        </pc:sldMkLst>
      </pc:sldChg>
      <pc:sldChg chg="modTransition">
        <pc:chgData name="Monica Greene" userId="580d4f7b-22ab-4bed-a08a-0b25eeeaced9" providerId="ADAL" clId="{D5F2A393-B46D-4734-8749-57BB688BBF41}" dt="2024-07-03T16:57:20.816" v="54"/>
        <pc:sldMkLst>
          <pc:docMk/>
          <pc:sldMk cId="1127079632" sldId="495"/>
        </pc:sldMkLst>
      </pc:sldChg>
      <pc:sldChg chg="modTransition">
        <pc:chgData name="Monica Greene" userId="580d4f7b-22ab-4bed-a08a-0b25eeeaced9" providerId="ADAL" clId="{D5F2A393-B46D-4734-8749-57BB688BBF41}" dt="2024-07-03T16:57:20.816" v="54"/>
        <pc:sldMkLst>
          <pc:docMk/>
          <pc:sldMk cId="1336355542" sldId="500"/>
        </pc:sldMkLst>
      </pc:sldChg>
      <pc:sldChg chg="modTransition">
        <pc:chgData name="Monica Greene" userId="580d4f7b-22ab-4bed-a08a-0b25eeeaced9" providerId="ADAL" clId="{D5F2A393-B46D-4734-8749-57BB688BBF41}" dt="2024-07-03T16:57:20.816" v="54"/>
        <pc:sldMkLst>
          <pc:docMk/>
          <pc:sldMk cId="2586971943" sldId="507"/>
        </pc:sldMkLst>
      </pc:sldChg>
      <pc:sldChg chg="modTransition">
        <pc:chgData name="Monica Greene" userId="580d4f7b-22ab-4bed-a08a-0b25eeeaced9" providerId="ADAL" clId="{D5F2A393-B46D-4734-8749-57BB688BBF41}" dt="2024-07-03T16:57:20.816" v="54"/>
        <pc:sldMkLst>
          <pc:docMk/>
          <pc:sldMk cId="8912328" sldId="508"/>
        </pc:sldMkLst>
      </pc:sldChg>
      <pc:sldChg chg="modTransition">
        <pc:chgData name="Monica Greene" userId="580d4f7b-22ab-4bed-a08a-0b25eeeaced9" providerId="ADAL" clId="{D5F2A393-B46D-4734-8749-57BB688BBF41}" dt="2024-07-03T16:57:20.816" v="54"/>
        <pc:sldMkLst>
          <pc:docMk/>
          <pc:sldMk cId="3482886499" sldId="509"/>
        </pc:sldMkLst>
      </pc:sldChg>
      <pc:sldChg chg="modTransition">
        <pc:chgData name="Monica Greene" userId="580d4f7b-22ab-4bed-a08a-0b25eeeaced9" providerId="ADAL" clId="{D5F2A393-B46D-4734-8749-57BB688BBF41}" dt="2024-07-03T16:57:20.816" v="54"/>
        <pc:sldMkLst>
          <pc:docMk/>
          <pc:sldMk cId="3481333886" sldId="510"/>
        </pc:sldMkLst>
      </pc:sldChg>
      <pc:sldChg chg="modTransition">
        <pc:chgData name="Monica Greene" userId="580d4f7b-22ab-4bed-a08a-0b25eeeaced9" providerId="ADAL" clId="{D5F2A393-B46D-4734-8749-57BB688BBF41}" dt="2024-07-03T16:57:20.816" v="54"/>
        <pc:sldMkLst>
          <pc:docMk/>
          <pc:sldMk cId="3114456802" sldId="511"/>
        </pc:sldMkLst>
      </pc:sldChg>
      <pc:sldChg chg="modTransition">
        <pc:chgData name="Monica Greene" userId="580d4f7b-22ab-4bed-a08a-0b25eeeaced9" providerId="ADAL" clId="{D5F2A393-B46D-4734-8749-57BB688BBF41}" dt="2024-07-03T16:57:20.816" v="54"/>
        <pc:sldMkLst>
          <pc:docMk/>
          <pc:sldMk cId="2812468163" sldId="512"/>
        </pc:sldMkLst>
      </pc:sldChg>
      <pc:sldChg chg="modTransition">
        <pc:chgData name="Monica Greene" userId="580d4f7b-22ab-4bed-a08a-0b25eeeaced9" providerId="ADAL" clId="{D5F2A393-B46D-4734-8749-57BB688BBF41}" dt="2024-07-03T16:57:20.816" v="54"/>
        <pc:sldMkLst>
          <pc:docMk/>
          <pc:sldMk cId="3641008208" sldId="513"/>
        </pc:sldMkLst>
      </pc:sldChg>
      <pc:sldChg chg="modTransition">
        <pc:chgData name="Monica Greene" userId="580d4f7b-22ab-4bed-a08a-0b25eeeaced9" providerId="ADAL" clId="{D5F2A393-B46D-4734-8749-57BB688BBF41}" dt="2024-07-03T16:57:20.816" v="54"/>
        <pc:sldMkLst>
          <pc:docMk/>
          <pc:sldMk cId="4248540170" sldId="514"/>
        </pc:sldMkLst>
      </pc:sldChg>
      <pc:sldChg chg="modTransition">
        <pc:chgData name="Monica Greene" userId="580d4f7b-22ab-4bed-a08a-0b25eeeaced9" providerId="ADAL" clId="{D5F2A393-B46D-4734-8749-57BB688BBF41}" dt="2024-07-03T16:57:20.816" v="54"/>
        <pc:sldMkLst>
          <pc:docMk/>
          <pc:sldMk cId="3038716360" sldId="515"/>
        </pc:sldMkLst>
      </pc:sldChg>
      <pc:sldChg chg="modTransition">
        <pc:chgData name="Monica Greene" userId="580d4f7b-22ab-4bed-a08a-0b25eeeaced9" providerId="ADAL" clId="{D5F2A393-B46D-4734-8749-57BB688BBF41}" dt="2024-07-03T16:57:20.816" v="54"/>
        <pc:sldMkLst>
          <pc:docMk/>
          <pc:sldMk cId="235773602" sldId="533"/>
        </pc:sldMkLst>
      </pc:sldChg>
      <pc:sldChg chg="modTransition">
        <pc:chgData name="Monica Greene" userId="580d4f7b-22ab-4bed-a08a-0b25eeeaced9" providerId="ADAL" clId="{D5F2A393-B46D-4734-8749-57BB688BBF41}" dt="2024-07-03T16:57:20.816" v="54"/>
        <pc:sldMkLst>
          <pc:docMk/>
          <pc:sldMk cId="1019536786" sldId="552"/>
        </pc:sldMkLst>
      </pc:sldChg>
      <pc:sldChg chg="modTransition">
        <pc:chgData name="Monica Greene" userId="580d4f7b-22ab-4bed-a08a-0b25eeeaced9" providerId="ADAL" clId="{D5F2A393-B46D-4734-8749-57BB688BBF41}" dt="2024-07-03T16:57:20.816" v="54"/>
        <pc:sldMkLst>
          <pc:docMk/>
          <pc:sldMk cId="3655280396" sldId="553"/>
        </pc:sldMkLst>
      </pc:sldChg>
      <pc:sldChg chg="modTransition">
        <pc:chgData name="Monica Greene" userId="580d4f7b-22ab-4bed-a08a-0b25eeeaced9" providerId="ADAL" clId="{D5F2A393-B46D-4734-8749-57BB688BBF41}" dt="2024-07-03T16:57:20.816" v="54"/>
        <pc:sldMkLst>
          <pc:docMk/>
          <pc:sldMk cId="2981759904" sldId="555"/>
        </pc:sldMkLst>
      </pc:sldChg>
      <pc:sldChg chg="del">
        <pc:chgData name="Monica Greene" userId="580d4f7b-22ab-4bed-a08a-0b25eeeaced9" providerId="ADAL" clId="{D5F2A393-B46D-4734-8749-57BB688BBF41}" dt="2024-07-03T16:55:26.484" v="4" actId="47"/>
        <pc:sldMkLst>
          <pc:docMk/>
          <pc:sldMk cId="1662603117" sldId="557"/>
        </pc:sldMkLst>
      </pc:sldChg>
      <pc:sldChg chg="modTransition">
        <pc:chgData name="Monica Greene" userId="580d4f7b-22ab-4bed-a08a-0b25eeeaced9" providerId="ADAL" clId="{D5F2A393-B46D-4734-8749-57BB688BBF41}" dt="2024-07-03T16:57:20.816" v="54"/>
        <pc:sldMkLst>
          <pc:docMk/>
          <pc:sldMk cId="1133340771" sldId="560"/>
        </pc:sldMkLst>
      </pc:sldChg>
      <pc:sldChg chg="modTransition">
        <pc:chgData name="Monica Greene" userId="580d4f7b-22ab-4bed-a08a-0b25eeeaced9" providerId="ADAL" clId="{D5F2A393-B46D-4734-8749-57BB688BBF41}" dt="2024-07-03T16:57:20.816" v="54"/>
        <pc:sldMkLst>
          <pc:docMk/>
          <pc:sldMk cId="4327622" sldId="574"/>
        </pc:sldMkLst>
      </pc:sldChg>
      <pc:sldChg chg="del">
        <pc:chgData name="Monica Greene" userId="580d4f7b-22ab-4bed-a08a-0b25eeeaced9" providerId="ADAL" clId="{D5F2A393-B46D-4734-8749-57BB688BBF41}" dt="2024-07-03T16:55:24.229" v="3" actId="47"/>
        <pc:sldMkLst>
          <pc:docMk/>
          <pc:sldMk cId="1394652709" sldId="576"/>
        </pc:sldMkLst>
      </pc:sldChg>
      <pc:sldChg chg="modTransition">
        <pc:chgData name="Monica Greene" userId="580d4f7b-22ab-4bed-a08a-0b25eeeaced9" providerId="ADAL" clId="{D5F2A393-B46D-4734-8749-57BB688BBF41}" dt="2024-07-03T16:57:20.816" v="54"/>
        <pc:sldMkLst>
          <pc:docMk/>
          <pc:sldMk cId="2968742609" sldId="577"/>
        </pc:sldMkLst>
      </pc:sldChg>
      <pc:sldChg chg="modTransition">
        <pc:chgData name="Monica Greene" userId="580d4f7b-22ab-4bed-a08a-0b25eeeaced9" providerId="ADAL" clId="{D5F2A393-B46D-4734-8749-57BB688BBF41}" dt="2024-07-03T16:57:20.816" v="54"/>
        <pc:sldMkLst>
          <pc:docMk/>
          <pc:sldMk cId="2624613745" sldId="578"/>
        </pc:sldMkLst>
      </pc:sldChg>
      <pc:sldChg chg="modTransition">
        <pc:chgData name="Monica Greene" userId="580d4f7b-22ab-4bed-a08a-0b25eeeaced9" providerId="ADAL" clId="{D5F2A393-B46D-4734-8749-57BB688BBF41}" dt="2024-07-03T16:57:20.816" v="54"/>
        <pc:sldMkLst>
          <pc:docMk/>
          <pc:sldMk cId="161766356" sldId="579"/>
        </pc:sldMkLst>
      </pc:sldChg>
      <pc:sldChg chg="modTransition">
        <pc:chgData name="Monica Greene" userId="580d4f7b-22ab-4bed-a08a-0b25eeeaced9" providerId="ADAL" clId="{D5F2A393-B46D-4734-8749-57BB688BBF41}" dt="2024-07-03T16:57:20.816" v="54"/>
        <pc:sldMkLst>
          <pc:docMk/>
          <pc:sldMk cId="4269049790" sldId="580"/>
        </pc:sldMkLst>
      </pc:sldChg>
      <pc:sldMasterChg chg="modTransition modSldLayout">
        <pc:chgData name="Monica Greene" userId="580d4f7b-22ab-4bed-a08a-0b25eeeaced9" providerId="ADAL" clId="{D5F2A393-B46D-4734-8749-57BB688BBF41}" dt="2024-07-03T16:57:20.816" v="54"/>
        <pc:sldMasterMkLst>
          <pc:docMk/>
          <pc:sldMasterMk cId="3526763332" sldId="2147483660"/>
        </pc:sldMasterMkLst>
        <pc:sldLayoutChg chg="modTransition">
          <pc:chgData name="Monica Greene" userId="580d4f7b-22ab-4bed-a08a-0b25eeeaced9" providerId="ADAL" clId="{D5F2A393-B46D-4734-8749-57BB688BBF41}" dt="2024-07-03T16:57:20.816" v="54"/>
          <pc:sldLayoutMkLst>
            <pc:docMk/>
            <pc:sldMasterMk cId="3526763332" sldId="2147483660"/>
            <pc:sldLayoutMk cId="1464526068" sldId="2147483661"/>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628702076" sldId="2147483662"/>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3143070034" sldId="2147483663"/>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352596931" sldId="2147483664"/>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2860684321" sldId="2147483665"/>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1042939851" sldId="2147483666"/>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2172179838" sldId="2147483667"/>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400252706" sldId="2147483668"/>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3574256230" sldId="2147483669"/>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728997452" sldId="2147483670"/>
          </pc:sldLayoutMkLst>
        </pc:sldLayoutChg>
        <pc:sldLayoutChg chg="modTransition">
          <pc:chgData name="Monica Greene" userId="580d4f7b-22ab-4bed-a08a-0b25eeeaced9" providerId="ADAL" clId="{D5F2A393-B46D-4734-8749-57BB688BBF41}" dt="2024-07-03T16:57:20.816" v="5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5F2A393-B46D-4734-8749-57BB688BBF41}" dt="2024-07-03T16:57:20.816" v="54"/>
        <pc:sldMasterMkLst>
          <pc:docMk/>
          <pc:sldMasterMk cId="3374770223" sldId="2147483672"/>
        </pc:sldMasterMkLst>
        <pc:sldLayoutChg chg="modTransition">
          <pc:chgData name="Monica Greene" userId="580d4f7b-22ab-4bed-a08a-0b25eeeaced9" providerId="ADAL" clId="{D5F2A393-B46D-4734-8749-57BB688BBF41}" dt="2024-07-03T16:57:20.816" v="54"/>
          <pc:sldLayoutMkLst>
            <pc:docMk/>
            <pc:sldMasterMk cId="3374770223" sldId="2147483672"/>
            <pc:sldLayoutMk cId="4098348545" sldId="2147483673"/>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2485856770" sldId="2147483674"/>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504524447" sldId="2147483675"/>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2794038380" sldId="2147483676"/>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4126134968" sldId="2147483677"/>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2924291397" sldId="2147483678"/>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3944149845" sldId="2147483679"/>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907735596" sldId="2147483680"/>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944764727" sldId="2147483681"/>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1593302510" sldId="2147483682"/>
          </pc:sldLayoutMkLst>
        </pc:sldLayoutChg>
        <pc:sldLayoutChg chg="modTransition">
          <pc:chgData name="Monica Greene" userId="580d4f7b-22ab-4bed-a08a-0b25eeeaced9" providerId="ADAL" clId="{D5F2A393-B46D-4734-8749-57BB688BBF41}" dt="2024-07-03T16:57:20.816" v="54"/>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40004640-AC5A-47D8-9CDC-08490C0CA5C9}"/>
    <pc:docChg chg="custSel addSld delSld modSld modMainMaster">
      <pc:chgData name="Monica Greene" userId="580d4f7b-22ab-4bed-a08a-0b25eeeaced9" providerId="ADAL" clId="{40004640-AC5A-47D8-9CDC-08490C0CA5C9}" dt="2024-06-13T19:02:25.689" v="80"/>
      <pc:docMkLst>
        <pc:docMk/>
      </pc:docMkLst>
      <pc:sldChg chg="del">
        <pc:chgData name="Monica Greene" userId="580d4f7b-22ab-4bed-a08a-0b25eeeaced9" providerId="ADAL" clId="{40004640-AC5A-47D8-9CDC-08490C0CA5C9}" dt="2024-06-13T18:58:55.943" v="9" actId="47"/>
        <pc:sldMkLst>
          <pc:docMk/>
          <pc:sldMk cId="1820272610" sldId="267"/>
        </pc:sldMkLst>
      </pc:sldChg>
      <pc:sldChg chg="add modTransition">
        <pc:chgData name="Monica Greene" userId="580d4f7b-22ab-4bed-a08a-0b25eeeaced9" providerId="ADAL" clId="{40004640-AC5A-47D8-9CDC-08490C0CA5C9}" dt="2024-06-13T19:02:25.689" v="80"/>
        <pc:sldMkLst>
          <pc:docMk/>
          <pc:sldMk cId="1647204645" sldId="268"/>
        </pc:sldMkLst>
      </pc:sldChg>
      <pc:sldChg chg="del">
        <pc:chgData name="Monica Greene" userId="580d4f7b-22ab-4bed-a08a-0b25eeeaced9" providerId="ADAL" clId="{40004640-AC5A-47D8-9CDC-08490C0CA5C9}" dt="2024-06-13T18:59:38.017" v="72" actId="47"/>
        <pc:sldMkLst>
          <pc:docMk/>
          <pc:sldMk cId="324404549" sldId="278"/>
        </pc:sldMkLst>
      </pc:sldChg>
      <pc:sldChg chg="add modTransition">
        <pc:chgData name="Monica Greene" userId="580d4f7b-22ab-4bed-a08a-0b25eeeaced9" providerId="ADAL" clId="{40004640-AC5A-47D8-9CDC-08490C0CA5C9}" dt="2024-06-13T19:02:25.689" v="80"/>
        <pc:sldMkLst>
          <pc:docMk/>
          <pc:sldMk cId="2260611952" sldId="279"/>
        </pc:sldMkLst>
      </pc:sldChg>
      <pc:sldChg chg="del">
        <pc:chgData name="Monica Greene" userId="580d4f7b-22ab-4bed-a08a-0b25eeeaced9" providerId="ADAL" clId="{40004640-AC5A-47D8-9CDC-08490C0CA5C9}" dt="2024-06-13T18:58:37.324" v="6" actId="47"/>
        <pc:sldMkLst>
          <pc:docMk/>
          <pc:sldMk cId="1229038796" sldId="496"/>
        </pc:sldMkLst>
      </pc:sldChg>
      <pc:sldChg chg="modTransition">
        <pc:chgData name="Monica Greene" userId="580d4f7b-22ab-4bed-a08a-0b25eeeaced9" providerId="ADAL" clId="{40004640-AC5A-47D8-9CDC-08490C0CA5C9}" dt="2024-06-13T19:02:25.689" v="80"/>
        <pc:sldMkLst>
          <pc:docMk/>
          <pc:sldMk cId="964779124" sldId="568"/>
        </pc:sldMkLst>
      </pc:sldChg>
      <pc:sldChg chg="modTransition">
        <pc:chgData name="Monica Greene" userId="580d4f7b-22ab-4bed-a08a-0b25eeeaced9" providerId="ADAL" clId="{40004640-AC5A-47D8-9CDC-08490C0CA5C9}" dt="2024-06-13T19:02:25.689" v="80"/>
        <pc:sldMkLst>
          <pc:docMk/>
          <pc:sldMk cId="3362706645" sldId="575"/>
        </pc:sldMkLst>
      </pc:sldChg>
      <pc:sldChg chg="addSp delSp mod modTransition">
        <pc:chgData name="Monica Greene" userId="580d4f7b-22ab-4bed-a08a-0b25eeeaced9" providerId="ADAL" clId="{40004640-AC5A-47D8-9CDC-08490C0CA5C9}" dt="2024-06-13T19:02:25.689" v="80"/>
        <pc:sldMkLst>
          <pc:docMk/>
          <pc:sldMk cId="1394652709" sldId="576"/>
        </pc:sldMkLst>
      </pc:sldChg>
    </pc:docChg>
  </pc:docChgLst>
  <pc:docChgLst>
    <pc:chgData name="Monica Greene" userId="580d4f7b-22ab-4bed-a08a-0b25eeeaced9" providerId="ADAL" clId="{620667F9-80EB-428A-A47A-38471EE18187}"/>
    <pc:docChg chg="addSld delSld modSld sldOrd modMainMaster">
      <pc:chgData name="Monica Greene" userId="580d4f7b-22ab-4bed-a08a-0b25eeeaced9" providerId="ADAL" clId="{620667F9-80EB-428A-A47A-38471EE18187}" dt="2024-11-27T13:29:42.621" v="63"/>
      <pc:docMkLst>
        <pc:docMk/>
      </pc:docMkLst>
      <pc:sldChg chg="del">
        <pc:chgData name="Monica Greene" userId="580d4f7b-22ab-4bed-a08a-0b25eeeaced9" providerId="ADAL" clId="{620667F9-80EB-428A-A47A-38471EE18187}" dt="2024-11-27T13:24:34.355" v="4" actId="47"/>
        <pc:sldMkLst>
          <pc:docMk/>
          <pc:sldMk cId="10518088" sldId="410"/>
        </pc:sldMkLst>
      </pc:sldChg>
      <pc:sldChg chg="del">
        <pc:chgData name="Monica Greene" userId="580d4f7b-22ab-4bed-a08a-0b25eeeaced9" providerId="ADAL" clId="{620667F9-80EB-428A-A47A-38471EE18187}" dt="2024-11-27T13:24:35.306" v="5" actId="47"/>
        <pc:sldMkLst>
          <pc:docMk/>
          <pc:sldMk cId="3397104359" sldId="411"/>
        </pc:sldMkLst>
      </pc:sldChg>
      <pc:sldChg chg="add modTransition">
        <pc:chgData name="Monica Greene" userId="580d4f7b-22ab-4bed-a08a-0b25eeeaced9" providerId="ADAL" clId="{620667F9-80EB-428A-A47A-38471EE18187}" dt="2024-11-27T13:29:42.621" v="63"/>
        <pc:sldMkLst>
          <pc:docMk/>
          <pc:sldMk cId="844102776" sldId="412"/>
        </pc:sldMkLst>
      </pc:sldChg>
      <pc:sldChg chg="del">
        <pc:chgData name="Monica Greene" userId="580d4f7b-22ab-4bed-a08a-0b25eeeaced9" providerId="ADAL" clId="{620667F9-80EB-428A-A47A-38471EE18187}" dt="2024-11-27T13:25:12.261" v="46" actId="47"/>
        <pc:sldMkLst>
          <pc:docMk/>
          <pc:sldMk cId="2088402685" sldId="498"/>
        </pc:sldMkLst>
      </pc:sldChg>
      <pc:sldChg chg="del">
        <pc:chgData name="Monica Greene" userId="580d4f7b-22ab-4bed-a08a-0b25eeeaced9" providerId="ADAL" clId="{620667F9-80EB-428A-A47A-38471EE18187}" dt="2024-11-27T13:24:37.567" v="6" actId="47"/>
        <pc:sldMkLst>
          <pc:docMk/>
          <pc:sldMk cId="1158489795" sldId="576"/>
        </pc:sldMkLst>
      </pc:sldChg>
      <pc:sldChg chg="add modTransition">
        <pc:chgData name="Monica Greene" userId="580d4f7b-22ab-4bed-a08a-0b25eeeaced9" providerId="ADAL" clId="{620667F9-80EB-428A-A47A-38471EE18187}" dt="2024-11-27T13:29:42.621" v="63"/>
        <pc:sldMkLst>
          <pc:docMk/>
          <pc:sldMk cId="56161548" sldId="577"/>
        </pc:sldMkLst>
      </pc:sldChg>
      <pc:sldChg chg="del">
        <pc:chgData name="Monica Greene" userId="580d4f7b-22ab-4bed-a08a-0b25eeeaced9" providerId="ADAL" clId="{620667F9-80EB-428A-A47A-38471EE18187}" dt="2024-11-27T13:24:59.483" v="44" actId="47"/>
        <pc:sldMkLst>
          <pc:docMk/>
          <pc:sldMk cId="900301183" sldId="590"/>
        </pc:sldMkLst>
      </pc:sldChg>
      <pc:sldChg chg="add modTransition">
        <pc:chgData name="Monica Greene" userId="580d4f7b-22ab-4bed-a08a-0b25eeeaced9" providerId="ADAL" clId="{620667F9-80EB-428A-A47A-38471EE18187}" dt="2024-11-27T13:29:42.621" v="63"/>
        <pc:sldMkLst>
          <pc:docMk/>
          <pc:sldMk cId="2830500054" sldId="591"/>
        </pc:sldMkLst>
      </pc:sldChg>
      <pc:sldChg chg="del">
        <pc:chgData name="Monica Greene" userId="580d4f7b-22ab-4bed-a08a-0b25eeeaced9" providerId="ADAL" clId="{620667F9-80EB-428A-A47A-38471EE18187}" dt="2024-11-27T13:25:15.056" v="47" actId="47"/>
        <pc:sldMkLst>
          <pc:docMk/>
          <pc:sldMk cId="919158992" sldId="599"/>
        </pc:sldMkLst>
      </pc:sldChg>
      <pc:sldChg chg="del">
        <pc:chgData name="Monica Greene" userId="580d4f7b-22ab-4bed-a08a-0b25eeeaced9" providerId="ADAL" clId="{620667F9-80EB-428A-A47A-38471EE18187}" dt="2024-11-27T13:25:09.463" v="45" actId="47"/>
        <pc:sldMkLst>
          <pc:docMk/>
          <pc:sldMk cId="3545870119" sldId="611"/>
        </pc:sldMkLst>
      </pc:sldChg>
      <pc:sldChg chg="modTransition">
        <pc:chgData name="Monica Greene" userId="580d4f7b-22ab-4bed-a08a-0b25eeeaced9" providerId="ADAL" clId="{620667F9-80EB-428A-A47A-38471EE18187}" dt="2024-11-27T13:29:42.621" v="63"/>
        <pc:sldMkLst>
          <pc:docMk/>
          <pc:sldMk cId="3216706227" sldId="615"/>
        </pc:sldMkLst>
      </pc:sldChg>
      <pc:sldChg chg="modTransition">
        <pc:chgData name="Monica Greene" userId="580d4f7b-22ab-4bed-a08a-0b25eeeaced9" providerId="ADAL" clId="{620667F9-80EB-428A-A47A-38471EE18187}" dt="2024-11-27T13:29:42.621" v="63"/>
        <pc:sldMkLst>
          <pc:docMk/>
          <pc:sldMk cId="1858514058" sldId="616"/>
        </pc:sldMkLst>
      </pc:sldChg>
      <pc:sldChg chg="del">
        <pc:chgData name="Monica Greene" userId="580d4f7b-22ab-4bed-a08a-0b25eeeaced9" providerId="ADAL" clId="{620667F9-80EB-428A-A47A-38471EE18187}" dt="2024-11-27T13:25:16.818" v="48" actId="47"/>
        <pc:sldMkLst>
          <pc:docMk/>
          <pc:sldMk cId="4000712305" sldId="618"/>
        </pc:sldMkLst>
      </pc:sldChg>
      <pc:sldChg chg="modTransition">
        <pc:chgData name="Monica Greene" userId="580d4f7b-22ab-4bed-a08a-0b25eeeaced9" providerId="ADAL" clId="{620667F9-80EB-428A-A47A-38471EE18187}" dt="2024-11-27T13:29:42.621" v="63"/>
        <pc:sldMkLst>
          <pc:docMk/>
          <pc:sldMk cId="1231628036" sldId="620"/>
        </pc:sldMkLst>
      </pc:sldChg>
      <pc:sldChg chg="ord modTransition">
        <pc:chgData name="Monica Greene" userId="580d4f7b-22ab-4bed-a08a-0b25eeeaced9" providerId="ADAL" clId="{620667F9-80EB-428A-A47A-38471EE18187}" dt="2024-11-27T13:29:42.621" v="63"/>
        <pc:sldMkLst>
          <pc:docMk/>
          <pc:sldMk cId="2998969883" sldId="621"/>
        </pc:sldMkLst>
      </pc:sldChg>
      <pc:sldChg chg="ord modTransition">
        <pc:chgData name="Monica Greene" userId="580d4f7b-22ab-4bed-a08a-0b25eeeaced9" providerId="ADAL" clId="{620667F9-80EB-428A-A47A-38471EE18187}" dt="2024-11-27T13:29:42.621" v="63"/>
        <pc:sldMkLst>
          <pc:docMk/>
          <pc:sldMk cId="3944210327" sldId="622"/>
        </pc:sldMkLst>
      </pc:sldChg>
      <pc:sldChg chg="modTransition">
        <pc:chgData name="Monica Greene" userId="580d4f7b-22ab-4bed-a08a-0b25eeeaced9" providerId="ADAL" clId="{620667F9-80EB-428A-A47A-38471EE18187}" dt="2024-11-27T13:29:42.621" v="63"/>
        <pc:sldMkLst>
          <pc:docMk/>
          <pc:sldMk cId="2426323595" sldId="623"/>
        </pc:sldMkLst>
      </pc:sldChg>
      <pc:sldChg chg="modTransition">
        <pc:chgData name="Monica Greene" userId="580d4f7b-22ab-4bed-a08a-0b25eeeaced9" providerId="ADAL" clId="{620667F9-80EB-428A-A47A-38471EE18187}" dt="2024-11-27T13:29:42.621" v="63"/>
        <pc:sldMkLst>
          <pc:docMk/>
          <pc:sldMk cId="1438633976" sldId="624"/>
        </pc:sldMkLst>
      </pc:sldChg>
      <pc:sldChg chg="modTransition">
        <pc:chgData name="Monica Greene" userId="580d4f7b-22ab-4bed-a08a-0b25eeeaced9" providerId="ADAL" clId="{620667F9-80EB-428A-A47A-38471EE18187}" dt="2024-11-27T13:29:42.621" v="63"/>
        <pc:sldMkLst>
          <pc:docMk/>
          <pc:sldMk cId="2005276817" sldId="625"/>
        </pc:sldMkLst>
      </pc:sldChg>
      <pc:sldChg chg="modTransition">
        <pc:chgData name="Monica Greene" userId="580d4f7b-22ab-4bed-a08a-0b25eeeaced9" providerId="ADAL" clId="{620667F9-80EB-428A-A47A-38471EE18187}" dt="2024-11-27T13:29:42.621" v="63"/>
        <pc:sldMkLst>
          <pc:docMk/>
          <pc:sldMk cId="2606281986" sldId="626"/>
        </pc:sldMkLst>
      </pc:sldChg>
      <pc:sldChg chg="modTransition">
        <pc:chgData name="Monica Greene" userId="580d4f7b-22ab-4bed-a08a-0b25eeeaced9" providerId="ADAL" clId="{620667F9-80EB-428A-A47A-38471EE18187}" dt="2024-11-27T13:29:42.621" v="63"/>
        <pc:sldMkLst>
          <pc:docMk/>
          <pc:sldMk cId="3462487986" sldId="627"/>
        </pc:sldMkLst>
      </pc:sldChg>
      <pc:sldChg chg="modTransition">
        <pc:chgData name="Monica Greene" userId="580d4f7b-22ab-4bed-a08a-0b25eeeaced9" providerId="ADAL" clId="{620667F9-80EB-428A-A47A-38471EE18187}" dt="2024-11-27T13:29:42.621" v="63"/>
        <pc:sldMkLst>
          <pc:docMk/>
          <pc:sldMk cId="885592060" sldId="628"/>
        </pc:sldMkLst>
      </pc:sldChg>
    </pc:docChg>
  </pc:docChgLst>
  <pc:docChgLst>
    <pc:chgData name="Monica Greene" userId="580d4f7b-22ab-4bed-a08a-0b25eeeaced9" providerId="ADAL" clId="{D457017C-AA2C-4E4E-AED1-930C37019E5F}"/>
    <pc:docChg chg="undo custSel addSld delSld modSld sldOrd modMainMaster">
      <pc:chgData name="Monica Greene" userId="580d4f7b-22ab-4bed-a08a-0b25eeeaced9" providerId="ADAL" clId="{D457017C-AA2C-4E4E-AED1-930C37019E5F}" dt="2023-07-06T18:22:52.995" v="81"/>
      <pc:docMkLst>
        <pc:docMk/>
      </pc:docMkLst>
      <pc:sldChg chg="modTransition">
        <pc:chgData name="Monica Greene" userId="580d4f7b-22ab-4bed-a08a-0b25eeeaced9" providerId="ADAL" clId="{D457017C-AA2C-4E4E-AED1-930C37019E5F}" dt="2023-07-06T18:22:52.995" v="81"/>
        <pc:sldMkLst>
          <pc:docMk/>
          <pc:sldMk cId="3102638435" sldId="258"/>
        </pc:sldMkLst>
      </pc:sldChg>
      <pc:sldChg chg="modTransition">
        <pc:chgData name="Monica Greene" userId="580d4f7b-22ab-4bed-a08a-0b25eeeaced9" providerId="ADAL" clId="{D457017C-AA2C-4E4E-AED1-930C37019E5F}" dt="2023-07-06T18:22:52.995" v="81"/>
        <pc:sldMkLst>
          <pc:docMk/>
          <pc:sldMk cId="2190442017" sldId="261"/>
        </pc:sldMkLst>
      </pc:sldChg>
      <pc:sldChg chg="del">
        <pc:chgData name="Monica Greene" userId="580d4f7b-22ab-4bed-a08a-0b25eeeaced9" providerId="ADAL" clId="{D457017C-AA2C-4E4E-AED1-930C37019E5F}" dt="2023-07-06T18:16:55.104" v="7" actId="47"/>
        <pc:sldMkLst>
          <pc:docMk/>
          <pc:sldMk cId="3677604373" sldId="267"/>
        </pc:sldMkLst>
      </pc:sldChg>
      <pc:sldChg chg="del">
        <pc:chgData name="Monica Greene" userId="580d4f7b-22ab-4bed-a08a-0b25eeeaced9" providerId="ADAL" clId="{D457017C-AA2C-4E4E-AED1-930C37019E5F}" dt="2023-07-06T18:14:09.932" v="4" actId="47"/>
        <pc:sldMkLst>
          <pc:docMk/>
          <pc:sldMk cId="2143732595" sldId="268"/>
        </pc:sldMkLst>
      </pc:sldChg>
      <pc:sldChg chg="modTransition">
        <pc:chgData name="Monica Greene" userId="580d4f7b-22ab-4bed-a08a-0b25eeeaced9" providerId="ADAL" clId="{D457017C-AA2C-4E4E-AED1-930C37019E5F}" dt="2023-07-06T18:22:52.995" v="81"/>
        <pc:sldMkLst>
          <pc:docMk/>
          <pc:sldMk cId="3556785324" sldId="269"/>
        </pc:sldMkLst>
      </pc:sldChg>
      <pc:sldChg chg="ord modTransition">
        <pc:chgData name="Monica Greene" userId="580d4f7b-22ab-4bed-a08a-0b25eeeaced9" providerId="ADAL" clId="{D457017C-AA2C-4E4E-AED1-930C37019E5F}" dt="2023-07-06T18:22:52.995" v="81"/>
        <pc:sldMkLst>
          <pc:docMk/>
          <pc:sldMk cId="3196746956" sldId="271"/>
        </pc:sldMkLst>
      </pc:sldChg>
      <pc:sldChg chg="del">
        <pc:chgData name="Monica Greene" userId="580d4f7b-22ab-4bed-a08a-0b25eeeaced9" providerId="ADAL" clId="{D457017C-AA2C-4E4E-AED1-930C37019E5F}" dt="2023-07-06T18:12:45.941" v="1" actId="47"/>
        <pc:sldMkLst>
          <pc:docMk/>
          <pc:sldMk cId="3531456319" sldId="275"/>
        </pc:sldMkLst>
      </pc:sldChg>
      <pc:sldChg chg="modSp del mod">
        <pc:chgData name="Monica Greene" userId="580d4f7b-22ab-4bed-a08a-0b25eeeaced9" providerId="ADAL" clId="{D457017C-AA2C-4E4E-AED1-930C37019E5F}" dt="2023-07-06T18:13:19.506" v="3" actId="47"/>
        <pc:sldMkLst>
          <pc:docMk/>
          <pc:sldMk cId="3761965303" sldId="276"/>
        </pc:sldMkLst>
      </pc:sldChg>
      <pc:sldChg chg="del">
        <pc:chgData name="Monica Greene" userId="580d4f7b-22ab-4bed-a08a-0b25eeeaced9" providerId="ADAL" clId="{D457017C-AA2C-4E4E-AED1-930C37019E5F}" dt="2023-07-06T18:12:55.238" v="2" actId="47"/>
        <pc:sldMkLst>
          <pc:docMk/>
          <pc:sldMk cId="1147356620" sldId="277"/>
        </pc:sldMkLst>
      </pc:sldChg>
      <pc:sldChg chg="modTransition">
        <pc:chgData name="Monica Greene" userId="580d4f7b-22ab-4bed-a08a-0b25eeeaced9" providerId="ADAL" clId="{D457017C-AA2C-4E4E-AED1-930C37019E5F}" dt="2023-07-06T18:22:52.995" v="81"/>
        <pc:sldMkLst>
          <pc:docMk/>
          <pc:sldMk cId="3386045009" sldId="312"/>
        </pc:sldMkLst>
      </pc:sldChg>
      <pc:sldChg chg="modTransition">
        <pc:chgData name="Monica Greene" userId="580d4f7b-22ab-4bed-a08a-0b25eeeaced9" providerId="ADAL" clId="{D457017C-AA2C-4E4E-AED1-930C37019E5F}" dt="2023-07-06T18:22:52.995" v="81"/>
        <pc:sldMkLst>
          <pc:docMk/>
          <pc:sldMk cId="665771513" sldId="314"/>
        </pc:sldMkLst>
      </pc:sldChg>
      <pc:sldChg chg="del">
        <pc:chgData name="Monica Greene" userId="580d4f7b-22ab-4bed-a08a-0b25eeeaced9" providerId="ADAL" clId="{D457017C-AA2C-4E4E-AED1-930C37019E5F}" dt="2023-07-06T18:17:44.630" v="68" actId="47"/>
        <pc:sldMkLst>
          <pc:docMk/>
          <pc:sldMk cId="1457229305" sldId="354"/>
        </pc:sldMkLst>
      </pc:sldChg>
      <pc:sldChg chg="del">
        <pc:chgData name="Monica Greene" userId="580d4f7b-22ab-4bed-a08a-0b25eeeaced9" providerId="ADAL" clId="{D457017C-AA2C-4E4E-AED1-930C37019E5F}" dt="2023-07-06T18:17:43.768" v="67" actId="47"/>
        <pc:sldMkLst>
          <pc:docMk/>
          <pc:sldMk cId="2058713369" sldId="355"/>
        </pc:sldMkLst>
      </pc:sldChg>
      <pc:sldChg chg="modTransition">
        <pc:chgData name="Monica Greene" userId="580d4f7b-22ab-4bed-a08a-0b25eeeaced9" providerId="ADAL" clId="{D457017C-AA2C-4E4E-AED1-930C37019E5F}" dt="2023-07-06T18:22:52.995" v="81"/>
        <pc:sldMkLst>
          <pc:docMk/>
          <pc:sldMk cId="2001219827" sldId="394"/>
        </pc:sldMkLst>
      </pc:sldChg>
      <pc:sldChg chg="modTransition">
        <pc:chgData name="Monica Greene" userId="580d4f7b-22ab-4bed-a08a-0b25eeeaced9" providerId="ADAL" clId="{D457017C-AA2C-4E4E-AED1-930C37019E5F}" dt="2023-07-06T18:22:52.995" v="81"/>
        <pc:sldMkLst>
          <pc:docMk/>
          <pc:sldMk cId="1208415336" sldId="395"/>
        </pc:sldMkLst>
      </pc:sldChg>
      <pc:sldChg chg="modTransition">
        <pc:chgData name="Monica Greene" userId="580d4f7b-22ab-4bed-a08a-0b25eeeaced9" providerId="ADAL" clId="{D457017C-AA2C-4E4E-AED1-930C37019E5F}" dt="2023-07-06T18:22:52.995" v="81"/>
        <pc:sldMkLst>
          <pc:docMk/>
          <pc:sldMk cId="1800317486" sldId="396"/>
        </pc:sldMkLst>
      </pc:sldChg>
      <pc:sldChg chg="modTransition">
        <pc:chgData name="Monica Greene" userId="580d4f7b-22ab-4bed-a08a-0b25eeeaced9" providerId="ADAL" clId="{D457017C-AA2C-4E4E-AED1-930C37019E5F}" dt="2023-07-06T18:22:52.995" v="81"/>
        <pc:sldMkLst>
          <pc:docMk/>
          <pc:sldMk cId="2713357453" sldId="399"/>
        </pc:sldMkLst>
      </pc:sldChg>
      <pc:sldChg chg="modTransition">
        <pc:chgData name="Monica Greene" userId="580d4f7b-22ab-4bed-a08a-0b25eeeaced9" providerId="ADAL" clId="{D457017C-AA2C-4E4E-AED1-930C37019E5F}" dt="2023-07-06T18:22:52.995" v="81"/>
        <pc:sldMkLst>
          <pc:docMk/>
          <pc:sldMk cId="766388387" sldId="411"/>
        </pc:sldMkLst>
      </pc:sldChg>
      <pc:sldChg chg="modTransition">
        <pc:chgData name="Monica Greene" userId="580d4f7b-22ab-4bed-a08a-0b25eeeaced9" providerId="ADAL" clId="{D457017C-AA2C-4E4E-AED1-930C37019E5F}" dt="2023-07-06T18:22:52.995" v="81"/>
        <pc:sldMkLst>
          <pc:docMk/>
          <pc:sldMk cId="1227540435" sldId="412"/>
        </pc:sldMkLst>
      </pc:sldChg>
      <pc:sldChg chg="modTransition">
        <pc:chgData name="Monica Greene" userId="580d4f7b-22ab-4bed-a08a-0b25eeeaced9" providerId="ADAL" clId="{D457017C-AA2C-4E4E-AED1-930C37019E5F}" dt="2023-07-06T18:22:52.995" v="81"/>
        <pc:sldMkLst>
          <pc:docMk/>
          <pc:sldMk cId="3627366708" sldId="455"/>
        </pc:sldMkLst>
      </pc:sldChg>
      <pc:sldChg chg="modTransition">
        <pc:chgData name="Monica Greene" userId="580d4f7b-22ab-4bed-a08a-0b25eeeaced9" providerId="ADAL" clId="{D457017C-AA2C-4E4E-AED1-930C37019E5F}" dt="2023-07-06T18:22:52.995" v="81"/>
        <pc:sldMkLst>
          <pc:docMk/>
          <pc:sldMk cId="3058607075" sldId="468"/>
        </pc:sldMkLst>
      </pc:sldChg>
      <pc:sldChg chg="add del">
        <pc:chgData name="Monica Greene" userId="580d4f7b-22ab-4bed-a08a-0b25eeeaced9" providerId="ADAL" clId="{D457017C-AA2C-4E4E-AED1-930C37019E5F}" dt="2023-07-06T18:21:06.943" v="75" actId="47"/>
        <pc:sldMkLst>
          <pc:docMk/>
          <pc:sldMk cId="2197567329" sldId="469"/>
        </pc:sldMkLst>
      </pc:sldChg>
      <pc:sldChg chg="modTransition">
        <pc:chgData name="Monica Greene" userId="580d4f7b-22ab-4bed-a08a-0b25eeeaced9" providerId="ADAL" clId="{D457017C-AA2C-4E4E-AED1-930C37019E5F}" dt="2023-07-06T18:22:52.995" v="81"/>
        <pc:sldMkLst>
          <pc:docMk/>
          <pc:sldMk cId="2549769761" sldId="470"/>
        </pc:sldMkLst>
      </pc:sldChg>
      <pc:sldChg chg="ord modTransition">
        <pc:chgData name="Monica Greene" userId="580d4f7b-22ab-4bed-a08a-0b25eeeaced9" providerId="ADAL" clId="{D457017C-AA2C-4E4E-AED1-930C37019E5F}" dt="2023-07-06T18:22:52.995" v="81"/>
        <pc:sldMkLst>
          <pc:docMk/>
          <pc:sldMk cId="3927311460" sldId="472"/>
        </pc:sldMkLst>
      </pc:sldChg>
      <pc:sldChg chg="modTransition">
        <pc:chgData name="Monica Greene" userId="580d4f7b-22ab-4bed-a08a-0b25eeeaced9" providerId="ADAL" clId="{D457017C-AA2C-4E4E-AED1-930C37019E5F}" dt="2023-07-06T18:22:52.995" v="81"/>
        <pc:sldMkLst>
          <pc:docMk/>
          <pc:sldMk cId="3663723531" sldId="473"/>
        </pc:sldMkLst>
      </pc:sldChg>
      <pc:sldChg chg="modTransition">
        <pc:chgData name="Monica Greene" userId="580d4f7b-22ab-4bed-a08a-0b25eeeaced9" providerId="ADAL" clId="{D457017C-AA2C-4E4E-AED1-930C37019E5F}" dt="2023-07-06T18:22:52.995" v="81"/>
        <pc:sldMkLst>
          <pc:docMk/>
          <pc:sldMk cId="2669351535" sldId="474"/>
        </pc:sldMkLst>
      </pc:sldChg>
      <pc:sldChg chg="del">
        <pc:chgData name="Monica Greene" userId="580d4f7b-22ab-4bed-a08a-0b25eeeaced9" providerId="ADAL" clId="{D457017C-AA2C-4E4E-AED1-930C37019E5F}" dt="2023-07-06T18:16:59.120" v="8" actId="47"/>
        <pc:sldMkLst>
          <pc:docMk/>
          <pc:sldMk cId="2110457447" sldId="475"/>
        </pc:sldMkLst>
      </pc:sldChg>
      <pc:sldChg chg="modTransition">
        <pc:chgData name="Monica Greene" userId="580d4f7b-22ab-4bed-a08a-0b25eeeaced9" providerId="ADAL" clId="{D457017C-AA2C-4E4E-AED1-930C37019E5F}" dt="2023-07-06T18:22:52.995" v="81"/>
        <pc:sldMkLst>
          <pc:docMk/>
          <pc:sldMk cId="3821181322" sldId="476"/>
        </pc:sldMkLst>
      </pc:sldChg>
      <pc:sldChg chg="modTransition">
        <pc:chgData name="Monica Greene" userId="580d4f7b-22ab-4bed-a08a-0b25eeeaced9" providerId="ADAL" clId="{D457017C-AA2C-4E4E-AED1-930C37019E5F}" dt="2023-07-06T18:22:52.995" v="81"/>
        <pc:sldMkLst>
          <pc:docMk/>
          <pc:sldMk cId="1888907264" sldId="477"/>
        </pc:sldMkLst>
      </pc:sldChg>
      <pc:sldChg chg="modTransition">
        <pc:chgData name="Monica Greene" userId="580d4f7b-22ab-4bed-a08a-0b25eeeaced9" providerId="ADAL" clId="{D457017C-AA2C-4E4E-AED1-930C37019E5F}" dt="2023-07-06T18:22:52.995" v="81"/>
        <pc:sldMkLst>
          <pc:docMk/>
          <pc:sldMk cId="548892496" sldId="478"/>
        </pc:sldMkLst>
      </pc:sldChg>
      <pc:sldMasterChg chg="modTransition modSldLayout">
        <pc:chgData name="Monica Greene" userId="580d4f7b-22ab-4bed-a08a-0b25eeeaced9" providerId="ADAL" clId="{D457017C-AA2C-4E4E-AED1-930C37019E5F}" dt="2023-07-06T18:22:52.995" v="81"/>
        <pc:sldMasterMkLst>
          <pc:docMk/>
          <pc:sldMasterMk cId="2107106719" sldId="2147483684"/>
        </pc:sldMasterMkLst>
        <pc:sldLayoutChg chg="modTransition">
          <pc:chgData name="Monica Greene" userId="580d4f7b-22ab-4bed-a08a-0b25eeeaced9" providerId="ADAL" clId="{D457017C-AA2C-4E4E-AED1-930C37019E5F}" dt="2023-07-06T18:22:52.995" v="81"/>
          <pc:sldLayoutMkLst>
            <pc:docMk/>
            <pc:sldMasterMk cId="2107106719" sldId="2147483684"/>
            <pc:sldLayoutMk cId="1328282407" sldId="2147483685"/>
          </pc:sldLayoutMkLst>
        </pc:sldLayoutChg>
        <pc:sldLayoutChg chg="modTransition">
          <pc:chgData name="Monica Greene" userId="580d4f7b-22ab-4bed-a08a-0b25eeeaced9" providerId="ADAL" clId="{D457017C-AA2C-4E4E-AED1-930C37019E5F}" dt="2023-07-06T18:22:52.995" v="81"/>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D457017C-AA2C-4E4E-AED1-930C37019E5F}" dt="2023-07-06T18:22:52.995" v="81"/>
        <pc:sldMasterMkLst>
          <pc:docMk/>
          <pc:sldMasterMk cId="1558763888" sldId="2147483687"/>
        </pc:sldMasterMkLst>
        <pc:sldLayoutChg chg="modTransition">
          <pc:chgData name="Monica Greene" userId="580d4f7b-22ab-4bed-a08a-0b25eeeaced9" providerId="ADAL" clId="{D457017C-AA2C-4E4E-AED1-930C37019E5F}" dt="2023-07-06T18:22:52.995" v="81"/>
          <pc:sldLayoutMkLst>
            <pc:docMk/>
            <pc:sldMasterMk cId="1558763888" sldId="2147483687"/>
            <pc:sldLayoutMk cId="1869244951" sldId="2147483688"/>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95817563" sldId="2147483689"/>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292808318" sldId="2147483690"/>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67213569" sldId="2147483691"/>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98161882" sldId="2147483692"/>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085221459" sldId="2147483693"/>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52649571" sldId="2147483694"/>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287097912" sldId="2147483695"/>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744933069" sldId="2147483696"/>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520463565" sldId="2147483697"/>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888946476" sldId="2147483698"/>
          </pc:sldLayoutMkLst>
        </pc:sldLayoutChg>
      </pc:sldMasterChg>
    </pc:docChg>
  </pc:docChgLst>
  <pc:docChgLst>
    <pc:chgData name="Monica Greene" userId="580d4f7b-22ab-4bed-a08a-0b25eeeaced9" providerId="ADAL" clId="{A13F43D0-D4B8-447E-9E8A-C7CB00801118}"/>
    <pc:docChg chg="undo custSel addSld delSld modSld sldOrd modMainMaster">
      <pc:chgData name="Monica Greene" userId="580d4f7b-22ab-4bed-a08a-0b25eeeaced9" providerId="ADAL" clId="{A13F43D0-D4B8-447E-9E8A-C7CB00801118}" dt="2023-10-26T18:23:56.184" v="279"/>
      <pc:docMkLst>
        <pc:docMk/>
      </pc:docMkLst>
      <pc:sldChg chg="add modTransition">
        <pc:chgData name="Monica Greene" userId="580d4f7b-22ab-4bed-a08a-0b25eeeaced9" providerId="ADAL" clId="{A13F43D0-D4B8-447E-9E8A-C7CB00801118}" dt="2023-10-26T18:11:43.799" v="169"/>
        <pc:sldMkLst>
          <pc:docMk/>
          <pc:sldMk cId="26816874" sldId="274"/>
        </pc:sldMkLst>
      </pc:sldChg>
      <pc:sldChg chg="del modTransition">
        <pc:chgData name="Monica Greene" userId="580d4f7b-22ab-4bed-a08a-0b25eeeaced9" providerId="ADAL" clId="{A13F43D0-D4B8-447E-9E8A-C7CB00801118}" dt="2023-10-26T18:16:51.511" v="225" actId="47"/>
        <pc:sldMkLst>
          <pc:docMk/>
          <pc:sldMk cId="4132302472" sldId="351"/>
        </pc:sldMkLst>
      </pc:sldChg>
      <pc:sldChg chg="del modTransition">
        <pc:chgData name="Monica Greene" userId="580d4f7b-22ab-4bed-a08a-0b25eeeaced9" providerId="ADAL" clId="{A13F43D0-D4B8-447E-9E8A-C7CB00801118}" dt="2023-10-26T18:16:52.468" v="226" actId="47"/>
        <pc:sldMkLst>
          <pc:docMk/>
          <pc:sldMk cId="2799754438" sldId="352"/>
        </pc:sldMkLst>
      </pc:sldChg>
      <pc:sldChg chg="add modTransition">
        <pc:chgData name="Monica Greene" userId="580d4f7b-22ab-4bed-a08a-0b25eeeaced9" providerId="ADAL" clId="{A13F43D0-D4B8-447E-9E8A-C7CB00801118}" dt="2023-10-26T18:11:43.799" v="169"/>
        <pc:sldMkLst>
          <pc:docMk/>
          <pc:sldMk cId="1457229305" sldId="354"/>
        </pc:sldMkLst>
      </pc:sldChg>
      <pc:sldChg chg="add modTransition">
        <pc:chgData name="Monica Greene" userId="580d4f7b-22ab-4bed-a08a-0b25eeeaced9" providerId="ADAL" clId="{A13F43D0-D4B8-447E-9E8A-C7CB00801118}" dt="2023-10-26T18:11:43.799" v="169"/>
        <pc:sldMkLst>
          <pc:docMk/>
          <pc:sldMk cId="2058713369" sldId="355"/>
        </pc:sldMkLst>
      </pc:sldChg>
      <pc:sldChg chg="modTransition">
        <pc:chgData name="Monica Greene" userId="580d4f7b-22ab-4bed-a08a-0b25eeeaced9" providerId="ADAL" clId="{A13F43D0-D4B8-447E-9E8A-C7CB00801118}" dt="2023-10-26T18:11:43.799" v="169"/>
        <pc:sldMkLst>
          <pc:docMk/>
          <pc:sldMk cId="548892496" sldId="478"/>
        </pc:sldMkLst>
      </pc:sldChg>
      <pc:sldChg chg="add ord modTransition">
        <pc:chgData name="Monica Greene" userId="580d4f7b-22ab-4bed-a08a-0b25eeeaced9" providerId="ADAL" clId="{A13F43D0-D4B8-447E-9E8A-C7CB00801118}" dt="2023-10-26T18:15:34.692" v="212"/>
        <pc:sldMkLst>
          <pc:docMk/>
          <pc:sldMk cId="3317932793" sldId="481"/>
        </pc:sldMkLst>
      </pc:sldChg>
      <pc:sldChg chg="delSp del mod setBg">
        <pc:chgData name="Monica Greene" userId="580d4f7b-22ab-4bed-a08a-0b25eeeaced9" providerId="ADAL" clId="{A13F43D0-D4B8-447E-9E8A-C7CB00801118}" dt="2023-10-26T18:04:21.983" v="108" actId="2696"/>
        <pc:sldMkLst>
          <pc:docMk/>
          <pc:sldMk cId="3276902003" sldId="482"/>
        </pc:sldMkLst>
      </pc:sldChg>
      <pc:sldChg chg="delSp modSp mod ord modTransition">
        <pc:chgData name="Monica Greene" userId="580d4f7b-22ab-4bed-a08a-0b25eeeaced9" providerId="ADAL" clId="{A13F43D0-D4B8-447E-9E8A-C7CB00801118}" dt="2023-10-26T18:15:05.407" v="204" actId="478"/>
        <pc:sldMkLst>
          <pc:docMk/>
          <pc:sldMk cId="2274775532" sldId="496"/>
        </pc:sldMkLst>
      </pc:sldChg>
      <pc:sldChg chg="ord modTransition">
        <pc:chgData name="Monica Greene" userId="580d4f7b-22ab-4bed-a08a-0b25eeeaced9" providerId="ADAL" clId="{A13F43D0-D4B8-447E-9E8A-C7CB00801118}" dt="2023-10-26T18:14:46.243" v="199"/>
        <pc:sldMkLst>
          <pc:docMk/>
          <pc:sldMk cId="3698718774" sldId="498"/>
        </pc:sldMkLst>
      </pc:sldChg>
      <pc:sldChg chg="modTransition">
        <pc:chgData name="Monica Greene" userId="580d4f7b-22ab-4bed-a08a-0b25eeeaced9" providerId="ADAL" clId="{A13F43D0-D4B8-447E-9E8A-C7CB00801118}" dt="2023-10-26T18:11:43.799" v="169"/>
        <pc:sldMkLst>
          <pc:docMk/>
          <pc:sldMk cId="2294802935" sldId="503"/>
        </pc:sldMkLst>
      </pc:sldChg>
      <pc:sldChg chg="del">
        <pc:chgData name="Monica Greene" userId="580d4f7b-22ab-4bed-a08a-0b25eeeaced9" providerId="ADAL" clId="{A13F43D0-D4B8-447E-9E8A-C7CB00801118}" dt="2023-10-26T18:03:25.044" v="105" actId="47"/>
        <pc:sldMkLst>
          <pc:docMk/>
          <pc:sldMk cId="926472703" sldId="504"/>
        </pc:sldMkLst>
      </pc:sldChg>
      <pc:sldChg chg="ord modTransition">
        <pc:chgData name="Monica Greene" userId="580d4f7b-22ab-4bed-a08a-0b25eeeaced9" providerId="ADAL" clId="{A13F43D0-D4B8-447E-9E8A-C7CB00801118}" dt="2023-10-26T18:19:10.769" v="269"/>
        <pc:sldMkLst>
          <pc:docMk/>
          <pc:sldMk cId="2408158330" sldId="518"/>
        </pc:sldMkLst>
      </pc:sldChg>
      <pc:sldChg chg="ord modTransition">
        <pc:chgData name="Monica Greene" userId="580d4f7b-22ab-4bed-a08a-0b25eeeaced9" providerId="ADAL" clId="{A13F43D0-D4B8-447E-9E8A-C7CB00801118}" dt="2023-10-26T18:15:24.964" v="208"/>
        <pc:sldMkLst>
          <pc:docMk/>
          <pc:sldMk cId="1552870803" sldId="521"/>
        </pc:sldMkLst>
      </pc:sldChg>
      <pc:sldChg chg="ord modTransition">
        <pc:chgData name="Monica Greene" userId="580d4f7b-22ab-4bed-a08a-0b25eeeaced9" providerId="ADAL" clId="{A13F43D0-D4B8-447E-9E8A-C7CB00801118}" dt="2023-10-26T18:16:16.366" v="218"/>
        <pc:sldMkLst>
          <pc:docMk/>
          <pc:sldMk cId="4213006549" sldId="522"/>
        </pc:sldMkLst>
      </pc:sldChg>
      <pc:sldChg chg="ord modTransition">
        <pc:chgData name="Monica Greene" userId="580d4f7b-22ab-4bed-a08a-0b25eeeaced9" providerId="ADAL" clId="{A13F43D0-D4B8-447E-9E8A-C7CB00801118}" dt="2023-10-26T18:16:36.133" v="220"/>
        <pc:sldMkLst>
          <pc:docMk/>
          <pc:sldMk cId="3482847843" sldId="524"/>
        </pc:sldMkLst>
      </pc:sldChg>
      <pc:sldChg chg="del">
        <pc:chgData name="Monica Greene" userId="580d4f7b-22ab-4bed-a08a-0b25eeeaced9" providerId="ADAL" clId="{A13F43D0-D4B8-447E-9E8A-C7CB00801118}" dt="2023-10-26T18:02:27.441" v="101" actId="47"/>
        <pc:sldMkLst>
          <pc:docMk/>
          <pc:sldMk cId="2956357662" sldId="525"/>
        </pc:sldMkLst>
      </pc:sldChg>
      <pc:sldChg chg="del modTransition">
        <pc:chgData name="Monica Greene" userId="580d4f7b-22ab-4bed-a08a-0b25eeeaced9" providerId="ADAL" clId="{A13F43D0-D4B8-447E-9E8A-C7CB00801118}" dt="2023-10-26T18:16:58.587" v="227" actId="47"/>
        <pc:sldMkLst>
          <pc:docMk/>
          <pc:sldMk cId="1039155707" sldId="526"/>
        </pc:sldMkLst>
      </pc:sldChg>
      <pc:sldChg chg="addSp delSp modSp new mod modTransition setBg">
        <pc:chgData name="Monica Greene" userId="580d4f7b-22ab-4bed-a08a-0b25eeeaced9" providerId="ADAL" clId="{A13F43D0-D4B8-447E-9E8A-C7CB00801118}" dt="2023-10-26T18:11:43.799" v="169"/>
        <pc:sldMkLst>
          <pc:docMk/>
          <pc:sldMk cId="2849902174" sldId="527"/>
        </pc:sldMkLst>
      </pc:sldChg>
      <pc:sldChg chg="addSp modSp new del mod">
        <pc:chgData name="Monica Greene" userId="580d4f7b-22ab-4bed-a08a-0b25eeeaced9" providerId="ADAL" clId="{A13F43D0-D4B8-447E-9E8A-C7CB00801118}" dt="2023-10-24T20:21:15.732" v="66" actId="2696"/>
        <pc:sldMkLst>
          <pc:docMk/>
          <pc:sldMk cId="720192306" sldId="528"/>
        </pc:sldMkLst>
      </pc:sldChg>
      <pc:sldChg chg="addSp new mod ord modTransition setBg">
        <pc:chgData name="Monica Greene" userId="580d4f7b-22ab-4bed-a08a-0b25eeeaced9" providerId="ADAL" clId="{A13F43D0-D4B8-447E-9E8A-C7CB00801118}" dt="2023-10-26T18:11:43.799" v="169"/>
        <pc:sldMkLst>
          <pc:docMk/>
          <pc:sldMk cId="2615635872" sldId="528"/>
        </pc:sldMkLst>
      </pc:sldChg>
      <pc:sldChg chg="addSp new mod ord modTransition setBg">
        <pc:chgData name="Monica Greene" userId="580d4f7b-22ab-4bed-a08a-0b25eeeaced9" providerId="ADAL" clId="{A13F43D0-D4B8-447E-9E8A-C7CB00801118}" dt="2023-10-26T18:14:43.098" v="197"/>
        <pc:sldMkLst>
          <pc:docMk/>
          <pc:sldMk cId="4010850665" sldId="529"/>
        </pc:sldMkLst>
      </pc:sldChg>
      <pc:sldChg chg="addSp new mod ord modTransition setBg">
        <pc:chgData name="Monica Greene" userId="580d4f7b-22ab-4bed-a08a-0b25eeeaced9" providerId="ADAL" clId="{A13F43D0-D4B8-447E-9E8A-C7CB00801118}" dt="2023-10-26T18:15:33.016" v="210"/>
        <pc:sldMkLst>
          <pc:docMk/>
          <pc:sldMk cId="3640537783" sldId="530"/>
        </pc:sldMkLst>
      </pc:sldChg>
      <pc:sldChg chg="add modTransition">
        <pc:chgData name="Monica Greene" userId="580d4f7b-22ab-4bed-a08a-0b25eeeaced9" providerId="ADAL" clId="{A13F43D0-D4B8-447E-9E8A-C7CB00801118}" dt="2023-10-26T18:11:43.799" v="169"/>
        <pc:sldMkLst>
          <pc:docMk/>
          <pc:sldMk cId="3288921460" sldId="531"/>
        </pc:sldMkLst>
      </pc:sldChg>
      <pc:sldChg chg="new del setBg">
        <pc:chgData name="Monica Greene" userId="580d4f7b-22ab-4bed-a08a-0b25eeeaced9" providerId="ADAL" clId="{A13F43D0-D4B8-447E-9E8A-C7CB00801118}" dt="2023-10-26T18:04:50.754" v="114" actId="47"/>
        <pc:sldMkLst>
          <pc:docMk/>
          <pc:sldMk cId="3725860895" sldId="531"/>
        </pc:sldMkLst>
      </pc:sldChg>
      <pc:sldChg chg="addSp new mod ord modTransition setBg">
        <pc:chgData name="Monica Greene" userId="580d4f7b-22ab-4bed-a08a-0b25eeeaced9" providerId="ADAL" clId="{A13F43D0-D4B8-447E-9E8A-C7CB00801118}" dt="2023-10-26T18:15:23.057" v="206"/>
        <pc:sldMkLst>
          <pc:docMk/>
          <pc:sldMk cId="303162690" sldId="532"/>
        </pc:sldMkLst>
      </pc:sldChg>
      <pc:sldChg chg="addSp new mod modTransition setBg">
        <pc:chgData name="Monica Greene" userId="580d4f7b-22ab-4bed-a08a-0b25eeeaced9" providerId="ADAL" clId="{A13F43D0-D4B8-447E-9E8A-C7CB00801118}" dt="2023-10-26T18:11:43.799" v="169"/>
        <pc:sldMkLst>
          <pc:docMk/>
          <pc:sldMk cId="3260779901" sldId="534"/>
        </pc:sldMkLst>
      </pc:sldChg>
      <pc:sldChg chg="addSp new mod ord modTransition setBg">
        <pc:chgData name="Monica Greene" userId="580d4f7b-22ab-4bed-a08a-0b25eeeaced9" providerId="ADAL" clId="{A13F43D0-D4B8-447E-9E8A-C7CB00801118}" dt="2023-10-26T18:23:56.184" v="279"/>
        <pc:sldMkLst>
          <pc:docMk/>
          <pc:sldMk cId="3969001100" sldId="535"/>
        </pc:sldMkLst>
      </pc:sldChg>
      <pc:sldMasterChg chg="modTransition modSldLayout">
        <pc:chgData name="Monica Greene" userId="580d4f7b-22ab-4bed-a08a-0b25eeeaced9" providerId="ADAL" clId="{A13F43D0-D4B8-447E-9E8A-C7CB00801118}" dt="2023-10-26T18:11:43.799" v="169"/>
        <pc:sldMasterMkLst>
          <pc:docMk/>
          <pc:sldMasterMk cId="3731101865" sldId="2147483684"/>
        </pc:sldMasterMkLst>
        <pc:sldLayoutChg chg="modTransition">
          <pc:chgData name="Monica Greene" userId="580d4f7b-22ab-4bed-a08a-0b25eeeaced9" providerId="ADAL" clId="{A13F43D0-D4B8-447E-9E8A-C7CB00801118}" dt="2023-10-26T18:11:43.799" v="169"/>
          <pc:sldLayoutMkLst>
            <pc:docMk/>
            <pc:sldMasterMk cId="3731101865" sldId="2147483684"/>
            <pc:sldLayoutMk cId="289422849" sldId="2147483685"/>
          </pc:sldLayoutMkLst>
        </pc:sldLayoutChg>
        <pc:sldLayoutChg chg="modTransition">
          <pc:chgData name="Monica Greene" userId="580d4f7b-22ab-4bed-a08a-0b25eeeaced9" providerId="ADAL" clId="{A13F43D0-D4B8-447E-9E8A-C7CB00801118}" dt="2023-10-26T18:11:43.799" v="169"/>
          <pc:sldLayoutMkLst>
            <pc:docMk/>
            <pc:sldMasterMk cId="3731101865" sldId="2147483684"/>
            <pc:sldLayoutMk cId="4026426597" sldId="2147483686"/>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2066032977" sldId="2147483687"/>
        </pc:sldMasterMkLst>
        <pc:sldLayoutChg chg="modTransition">
          <pc:chgData name="Monica Greene" userId="580d4f7b-22ab-4bed-a08a-0b25eeeaced9" providerId="ADAL" clId="{A13F43D0-D4B8-447E-9E8A-C7CB00801118}" dt="2023-10-26T18:11:43.799" v="169"/>
          <pc:sldLayoutMkLst>
            <pc:docMk/>
            <pc:sldMasterMk cId="2066032977" sldId="2147483687"/>
            <pc:sldLayoutMk cId="1590518468" sldId="2147483688"/>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579431328" sldId="2147483689"/>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802640665" sldId="2147483690"/>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4355318" sldId="2147483691"/>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684540796" sldId="2147483692"/>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047365991" sldId="2147483693"/>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39167222" sldId="2147483694"/>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3965009" sldId="2147483695"/>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975837827" sldId="2147483696"/>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520046572" sldId="2147483697"/>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C750B7AA-FAA0-4D2F-8841-A54C4AB3ED25}"/>
    <pc:docChg chg="undo redo custSel addSld delSld modSld sldOrd delMainMaster modMainMaster">
      <pc:chgData name="Monica Greene" userId="580d4f7b-22ab-4bed-a08a-0b25eeeaced9" providerId="ADAL" clId="{C750B7AA-FAA0-4D2F-8841-A54C4AB3ED25}" dt="2023-10-05T19:41:54.207" v="234" actId="208"/>
      <pc:docMkLst>
        <pc:docMk/>
      </pc:docMkLst>
      <pc:sldChg chg="del">
        <pc:chgData name="Monica Greene" userId="580d4f7b-22ab-4bed-a08a-0b25eeeaced9" providerId="ADAL" clId="{C750B7AA-FAA0-4D2F-8841-A54C4AB3ED25}" dt="2023-10-05T19:39:45.919" v="189" actId="47"/>
        <pc:sldMkLst>
          <pc:docMk/>
          <pc:sldMk cId="3102638435" sldId="258"/>
        </pc:sldMkLst>
      </pc:sldChg>
      <pc:sldChg chg="add ord modTransition">
        <pc:chgData name="Monica Greene" userId="580d4f7b-22ab-4bed-a08a-0b25eeeaced9" providerId="ADAL" clId="{C750B7AA-FAA0-4D2F-8841-A54C4AB3ED25}" dt="2023-10-05T19:41:08.748" v="231"/>
        <pc:sldMkLst>
          <pc:docMk/>
          <pc:sldMk cId="1574754153" sldId="259"/>
        </pc:sldMkLst>
      </pc:sldChg>
      <pc:sldChg chg="del">
        <pc:chgData name="Monica Greene" userId="580d4f7b-22ab-4bed-a08a-0b25eeeaced9" providerId="ADAL" clId="{C750B7AA-FAA0-4D2F-8841-A54C4AB3ED25}" dt="2023-10-05T19:40:22.736" v="224" actId="47"/>
        <pc:sldMkLst>
          <pc:docMk/>
          <pc:sldMk cId="3556785324" sldId="281"/>
        </pc:sldMkLst>
      </pc:sldChg>
      <pc:sldChg chg="del">
        <pc:chgData name="Monica Greene" userId="580d4f7b-22ab-4bed-a08a-0b25eeeaced9" providerId="ADAL" clId="{C750B7AA-FAA0-4D2F-8841-A54C4AB3ED25}" dt="2023-10-05T19:39:37.038" v="185" actId="47"/>
        <pc:sldMkLst>
          <pc:docMk/>
          <pc:sldMk cId="2054013190" sldId="384"/>
        </pc:sldMkLst>
      </pc:sldChg>
      <pc:sldChg chg="del">
        <pc:chgData name="Monica Greene" userId="580d4f7b-22ab-4bed-a08a-0b25eeeaced9" providerId="ADAL" clId="{C750B7AA-FAA0-4D2F-8841-A54C4AB3ED25}" dt="2023-10-05T19:39:37.709" v="186" actId="47"/>
        <pc:sldMkLst>
          <pc:docMk/>
          <pc:sldMk cId="2938981086" sldId="385"/>
        </pc:sldMkLst>
      </pc:sldChg>
      <pc:sldChg chg="add ord modTransition">
        <pc:chgData name="Monica Greene" userId="580d4f7b-22ab-4bed-a08a-0b25eeeaced9" providerId="ADAL" clId="{C750B7AA-FAA0-4D2F-8841-A54C4AB3ED25}" dt="2023-10-05T19:41:08.748" v="231"/>
        <pc:sldMkLst>
          <pc:docMk/>
          <pc:sldMk cId="2873464362" sldId="387"/>
        </pc:sldMkLst>
      </pc:sldChg>
      <pc:sldChg chg="add ord modTransition">
        <pc:chgData name="Monica Greene" userId="580d4f7b-22ab-4bed-a08a-0b25eeeaced9" providerId="ADAL" clId="{C750B7AA-FAA0-4D2F-8841-A54C4AB3ED25}" dt="2023-10-05T19:41:08.748" v="231"/>
        <pc:sldMkLst>
          <pc:docMk/>
          <pc:sldMk cId="1520207562" sldId="388"/>
        </pc:sldMkLst>
      </pc:sldChg>
      <pc:sldChg chg="modTransition">
        <pc:chgData name="Monica Greene" userId="580d4f7b-22ab-4bed-a08a-0b25eeeaced9" providerId="ADAL" clId="{C750B7AA-FAA0-4D2F-8841-A54C4AB3ED25}" dt="2023-10-05T19:41:08.748" v="231"/>
        <pc:sldMkLst>
          <pc:docMk/>
          <pc:sldMk cId="548892496" sldId="478"/>
        </pc:sldMkLst>
      </pc:sldChg>
      <pc:sldChg chg="addSp modSp add mod modTransition setBg">
        <pc:chgData name="Monica Greene" userId="580d4f7b-22ab-4bed-a08a-0b25eeeaced9" providerId="ADAL" clId="{C750B7AA-FAA0-4D2F-8841-A54C4AB3ED25}" dt="2023-10-05T19:41:54.207" v="234" actId="208"/>
        <pc:sldMkLst>
          <pc:docMk/>
          <pc:sldMk cId="2418317013" sldId="479"/>
        </pc:sldMkLst>
      </pc:sldChg>
      <pc:sldChg chg="modTransition">
        <pc:chgData name="Monica Greene" userId="580d4f7b-22ab-4bed-a08a-0b25eeeaced9" providerId="ADAL" clId="{C750B7AA-FAA0-4D2F-8841-A54C4AB3ED25}" dt="2023-10-05T19:41:08.748" v="231"/>
        <pc:sldMkLst>
          <pc:docMk/>
          <pc:sldMk cId="4145348345" sldId="491"/>
        </pc:sldMkLst>
      </pc:sldChg>
      <pc:sldChg chg="modTransition">
        <pc:chgData name="Monica Greene" userId="580d4f7b-22ab-4bed-a08a-0b25eeeaced9" providerId="ADAL" clId="{C750B7AA-FAA0-4D2F-8841-A54C4AB3ED25}" dt="2023-10-05T19:41:08.748" v="231"/>
        <pc:sldMkLst>
          <pc:docMk/>
          <pc:sldMk cId="2274775532" sldId="496"/>
        </pc:sldMkLst>
      </pc:sldChg>
      <pc:sldChg chg="modTransition">
        <pc:chgData name="Monica Greene" userId="580d4f7b-22ab-4bed-a08a-0b25eeeaced9" providerId="ADAL" clId="{C750B7AA-FAA0-4D2F-8841-A54C4AB3ED25}" dt="2023-10-05T19:41:08.748" v="231"/>
        <pc:sldMkLst>
          <pc:docMk/>
          <pc:sldMk cId="3698718774" sldId="498"/>
        </pc:sldMkLst>
      </pc:sldChg>
      <pc:sldChg chg="ord modTransition">
        <pc:chgData name="Monica Greene" userId="580d4f7b-22ab-4bed-a08a-0b25eeeaced9" providerId="ADAL" clId="{C750B7AA-FAA0-4D2F-8841-A54C4AB3ED25}" dt="2023-10-05T19:41:08.748" v="231"/>
        <pc:sldMkLst>
          <pc:docMk/>
          <pc:sldMk cId="914877539" sldId="499"/>
        </pc:sldMkLst>
      </pc:sldChg>
      <pc:sldChg chg="del">
        <pc:chgData name="Monica Greene" userId="580d4f7b-22ab-4bed-a08a-0b25eeeaced9" providerId="ADAL" clId="{C750B7AA-FAA0-4D2F-8841-A54C4AB3ED25}" dt="2023-10-05T19:40:44.387" v="225" actId="47"/>
        <pc:sldMkLst>
          <pc:docMk/>
          <pc:sldMk cId="1906928764" sldId="502"/>
        </pc:sldMkLst>
      </pc:sldChg>
      <pc:sldChg chg="modTransition">
        <pc:chgData name="Monica Greene" userId="580d4f7b-22ab-4bed-a08a-0b25eeeaced9" providerId="ADAL" clId="{C750B7AA-FAA0-4D2F-8841-A54C4AB3ED25}" dt="2023-10-05T19:41:08.748" v="231"/>
        <pc:sldMkLst>
          <pc:docMk/>
          <pc:sldMk cId="2294802935" sldId="503"/>
        </pc:sldMkLst>
      </pc:sldChg>
      <pc:sldChg chg="modTransition">
        <pc:chgData name="Monica Greene" userId="580d4f7b-22ab-4bed-a08a-0b25eeeaced9" providerId="ADAL" clId="{C750B7AA-FAA0-4D2F-8841-A54C4AB3ED25}" dt="2023-10-05T19:41:08.748" v="231"/>
        <pc:sldMkLst>
          <pc:docMk/>
          <pc:sldMk cId="926472703" sldId="504"/>
        </pc:sldMkLst>
      </pc:sldChg>
      <pc:sldChg chg="ord modTransition">
        <pc:chgData name="Monica Greene" userId="580d4f7b-22ab-4bed-a08a-0b25eeeaced9" providerId="ADAL" clId="{C750B7AA-FAA0-4D2F-8841-A54C4AB3ED25}" dt="2023-10-05T19:41:08.748" v="231"/>
        <pc:sldMkLst>
          <pc:docMk/>
          <pc:sldMk cId="3888443746" sldId="516"/>
        </pc:sldMkLst>
      </pc:sldChg>
      <pc:sldChg chg="modTransition">
        <pc:chgData name="Monica Greene" userId="580d4f7b-22ab-4bed-a08a-0b25eeeaced9" providerId="ADAL" clId="{C750B7AA-FAA0-4D2F-8841-A54C4AB3ED25}" dt="2023-10-05T19:41:08.748" v="231"/>
        <pc:sldMkLst>
          <pc:docMk/>
          <pc:sldMk cId="831675129" sldId="517"/>
        </pc:sldMkLst>
      </pc:sldChg>
      <pc:sldChg chg="modTransition">
        <pc:chgData name="Monica Greene" userId="580d4f7b-22ab-4bed-a08a-0b25eeeaced9" providerId="ADAL" clId="{C750B7AA-FAA0-4D2F-8841-A54C4AB3ED25}" dt="2023-10-05T19:41:08.748" v="231"/>
        <pc:sldMkLst>
          <pc:docMk/>
          <pc:sldMk cId="2408158330" sldId="518"/>
        </pc:sldMkLst>
      </pc:sldChg>
      <pc:sldChg chg="del">
        <pc:chgData name="Monica Greene" userId="580d4f7b-22ab-4bed-a08a-0b25eeeaced9" providerId="ADAL" clId="{C750B7AA-FAA0-4D2F-8841-A54C4AB3ED25}" dt="2023-10-05T19:38:43.674" v="172" actId="47"/>
        <pc:sldMkLst>
          <pc:docMk/>
          <pc:sldMk cId="1853161095" sldId="519"/>
        </pc:sldMkLst>
      </pc:sldChg>
      <pc:sldChg chg="add ord modTransition">
        <pc:chgData name="Monica Greene" userId="580d4f7b-22ab-4bed-a08a-0b25eeeaced9" providerId="ADAL" clId="{C750B7AA-FAA0-4D2F-8841-A54C4AB3ED25}" dt="2023-10-05T19:41:08.748" v="231"/>
        <pc:sldMkLst>
          <pc:docMk/>
          <pc:sldMk cId="1087579071" sldId="520"/>
        </pc:sldMkLst>
      </pc:sldChg>
      <pc:sldChg chg="addSp delSp modSp new mod ord modTransition setBg">
        <pc:chgData name="Monica Greene" userId="580d4f7b-22ab-4bed-a08a-0b25eeeaced9" providerId="ADAL" clId="{C750B7AA-FAA0-4D2F-8841-A54C4AB3ED25}" dt="2023-10-05T19:41:08.748" v="231"/>
        <pc:sldMkLst>
          <pc:docMk/>
          <pc:sldMk cId="1552870803" sldId="521"/>
        </pc:sldMkLst>
      </pc:sldChg>
      <pc:sldChg chg="addSp add mod ord modTransition">
        <pc:chgData name="Monica Greene" userId="580d4f7b-22ab-4bed-a08a-0b25eeeaced9" providerId="ADAL" clId="{C750B7AA-FAA0-4D2F-8841-A54C4AB3ED25}" dt="2023-10-05T19:41:08.748" v="231"/>
        <pc:sldMkLst>
          <pc:docMk/>
          <pc:sldMk cId="4213006549" sldId="522"/>
        </pc:sldMkLst>
      </pc:sldChg>
      <pc:sldChg chg="addSp add mod ord modTransition">
        <pc:chgData name="Monica Greene" userId="580d4f7b-22ab-4bed-a08a-0b25eeeaced9" providerId="ADAL" clId="{C750B7AA-FAA0-4D2F-8841-A54C4AB3ED25}" dt="2023-10-05T19:41:08.748" v="231"/>
        <pc:sldMkLst>
          <pc:docMk/>
          <pc:sldMk cId="544657865" sldId="523"/>
        </pc:sldMkLst>
      </pc:sldChg>
      <pc:sldMasterChg chg="del delSldLayout">
        <pc:chgData name="Monica Greene" userId="580d4f7b-22ab-4bed-a08a-0b25eeeaced9" providerId="ADAL" clId="{C750B7AA-FAA0-4D2F-8841-A54C4AB3ED25}" dt="2023-10-05T19:39:45.919" v="189" actId="47"/>
        <pc:sldMasterMkLst>
          <pc:docMk/>
          <pc:sldMasterMk cId="2107106719" sldId="2147483684"/>
        </pc:sldMasterMkLst>
        <pc:sldLayoutChg chg="del">
          <pc:chgData name="Monica Greene" userId="580d4f7b-22ab-4bed-a08a-0b25eeeaced9" providerId="ADAL" clId="{C750B7AA-FAA0-4D2F-8841-A54C4AB3ED25}" dt="2023-10-05T19:39:45.919" v="189" actId="47"/>
          <pc:sldLayoutMkLst>
            <pc:docMk/>
            <pc:sldMasterMk cId="2107106719" sldId="2147483684"/>
            <pc:sldLayoutMk cId="1328282407" sldId="2147483685"/>
          </pc:sldLayoutMkLst>
        </pc:sldLayoutChg>
        <pc:sldLayoutChg chg="del">
          <pc:chgData name="Monica Greene" userId="580d4f7b-22ab-4bed-a08a-0b25eeeaced9" providerId="ADAL" clId="{C750B7AA-FAA0-4D2F-8841-A54C4AB3ED25}" dt="2023-10-05T19:39:45.919" v="189" actId="47"/>
          <pc:sldLayoutMkLst>
            <pc:docMk/>
            <pc:sldMasterMk cId="2107106719" sldId="2147483684"/>
            <pc:sldLayoutMk cId="1827744224" sldId="2147483686"/>
          </pc:sldLayoutMkLst>
        </pc:sldLayoutChg>
      </pc:sldMasterChg>
      <pc:sldMasterChg chg="del delSldLayout">
        <pc:chgData name="Monica Greene" userId="580d4f7b-22ab-4bed-a08a-0b25eeeaced9" providerId="ADAL" clId="{C750B7AA-FAA0-4D2F-8841-A54C4AB3ED25}" dt="2023-10-05T19:40:22.736" v="224" actId="47"/>
        <pc:sldMasterMkLst>
          <pc:docMk/>
          <pc:sldMasterMk cId="1558763888" sldId="2147483687"/>
        </pc:sldMasterMkLst>
        <pc:sldLayoutChg chg="del">
          <pc:chgData name="Monica Greene" userId="580d4f7b-22ab-4bed-a08a-0b25eeeaced9" providerId="ADAL" clId="{C750B7AA-FAA0-4D2F-8841-A54C4AB3ED25}" dt="2023-10-05T19:40:22.736" v="224" actId="47"/>
          <pc:sldLayoutMkLst>
            <pc:docMk/>
            <pc:sldMasterMk cId="1558763888" sldId="2147483687"/>
            <pc:sldLayoutMk cId="1869244951" sldId="2147483688"/>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95817563" sldId="2147483689"/>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292808318" sldId="2147483690"/>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67213569" sldId="2147483691"/>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98161882" sldId="2147483692"/>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085221459" sldId="2147483693"/>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52649571" sldId="2147483694"/>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287097912" sldId="2147483695"/>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744933069" sldId="2147483696"/>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520463565" sldId="2147483697"/>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EE5F5E2-76DD-4F4C-A179-8A114B8BA13B}"/>
    <pc:docChg chg="undo custSel addSld delSld modSld sldOrd modMainMaster">
      <pc:chgData name="Monica Greene" userId="580d4f7b-22ab-4bed-a08a-0b25eeeaced9" providerId="ADAL" clId="{CEE5F5E2-76DD-4F4C-A179-8A114B8BA13B}" dt="2023-05-11T17:03:42.371" v="105"/>
      <pc:docMkLst>
        <pc:docMk/>
      </pc:docMkLst>
      <pc:sldChg chg="del">
        <pc:chgData name="Monica Greene" userId="580d4f7b-22ab-4bed-a08a-0b25eeeaced9" providerId="ADAL" clId="{CEE5F5E2-76DD-4F4C-A179-8A114B8BA13B}" dt="2023-05-11T17:02:03.142" v="93" actId="47"/>
        <pc:sldMkLst>
          <pc:docMk/>
          <pc:sldMk cId="2928084642" sldId="260"/>
        </pc:sldMkLst>
      </pc:sldChg>
      <pc:sldChg chg="modTransition">
        <pc:chgData name="Monica Greene" userId="580d4f7b-22ab-4bed-a08a-0b25eeeaced9" providerId="ADAL" clId="{CEE5F5E2-76DD-4F4C-A179-8A114B8BA13B}" dt="2023-05-11T17:03:42.371" v="105"/>
        <pc:sldMkLst>
          <pc:docMk/>
          <pc:sldMk cId="3597880407" sldId="263"/>
        </pc:sldMkLst>
      </pc:sldChg>
      <pc:sldChg chg="modTransition">
        <pc:chgData name="Monica Greene" userId="580d4f7b-22ab-4bed-a08a-0b25eeeaced9" providerId="ADAL" clId="{CEE5F5E2-76DD-4F4C-A179-8A114B8BA13B}" dt="2023-05-11T17:03:42.371" v="105"/>
        <pc:sldMkLst>
          <pc:docMk/>
          <pc:sldMk cId="3531456319" sldId="275"/>
        </pc:sldMkLst>
      </pc:sldChg>
      <pc:sldChg chg="modTransition">
        <pc:chgData name="Monica Greene" userId="580d4f7b-22ab-4bed-a08a-0b25eeeaced9" providerId="ADAL" clId="{CEE5F5E2-76DD-4F4C-A179-8A114B8BA13B}" dt="2023-05-11T17:03:42.371" v="105"/>
        <pc:sldMkLst>
          <pc:docMk/>
          <pc:sldMk cId="3761965303" sldId="276"/>
        </pc:sldMkLst>
      </pc:sldChg>
      <pc:sldChg chg="modTransition">
        <pc:chgData name="Monica Greene" userId="580d4f7b-22ab-4bed-a08a-0b25eeeaced9" providerId="ADAL" clId="{CEE5F5E2-76DD-4F4C-A179-8A114B8BA13B}" dt="2023-05-11T17:03:42.371" v="105"/>
        <pc:sldMkLst>
          <pc:docMk/>
          <pc:sldMk cId="1147356620" sldId="277"/>
        </pc:sldMkLst>
      </pc:sldChg>
      <pc:sldChg chg="modTransition">
        <pc:chgData name="Monica Greene" userId="580d4f7b-22ab-4bed-a08a-0b25eeeaced9" providerId="ADAL" clId="{CEE5F5E2-76DD-4F4C-A179-8A114B8BA13B}" dt="2023-05-11T17:03:42.371" v="105"/>
        <pc:sldMkLst>
          <pc:docMk/>
          <pc:sldMk cId="3472775792" sldId="316"/>
        </pc:sldMkLst>
      </pc:sldChg>
      <pc:sldChg chg="del">
        <pc:chgData name="Monica Greene" userId="580d4f7b-22ab-4bed-a08a-0b25eeeaced9" providerId="ADAL" clId="{CEE5F5E2-76DD-4F4C-A179-8A114B8BA13B}" dt="2023-05-11T17:00:44.926" v="6" actId="47"/>
        <pc:sldMkLst>
          <pc:docMk/>
          <pc:sldMk cId="234743724" sldId="375"/>
        </pc:sldMkLst>
      </pc:sldChg>
      <pc:sldChg chg="del">
        <pc:chgData name="Monica Greene" userId="580d4f7b-22ab-4bed-a08a-0b25eeeaced9" providerId="ADAL" clId="{CEE5F5E2-76DD-4F4C-A179-8A114B8BA13B}" dt="2023-05-11T17:00:46.484" v="7" actId="47"/>
        <pc:sldMkLst>
          <pc:docMk/>
          <pc:sldMk cId="1828114338" sldId="376"/>
        </pc:sldMkLst>
      </pc:sldChg>
      <pc:sldChg chg="modTransition">
        <pc:chgData name="Monica Greene" userId="580d4f7b-22ab-4bed-a08a-0b25eeeaced9" providerId="ADAL" clId="{CEE5F5E2-76DD-4F4C-A179-8A114B8BA13B}" dt="2023-05-11T17:03:42.371" v="105"/>
        <pc:sldMkLst>
          <pc:docMk/>
          <pc:sldMk cId="17202679" sldId="378"/>
        </pc:sldMkLst>
      </pc:sldChg>
      <pc:sldChg chg="modTransition">
        <pc:chgData name="Monica Greene" userId="580d4f7b-22ab-4bed-a08a-0b25eeeaced9" providerId="ADAL" clId="{CEE5F5E2-76DD-4F4C-A179-8A114B8BA13B}" dt="2023-05-11T17:03:42.371" v="105"/>
        <pc:sldMkLst>
          <pc:docMk/>
          <pc:sldMk cId="2212977715" sldId="379"/>
        </pc:sldMkLst>
      </pc:sldChg>
      <pc:sldChg chg="modTransition">
        <pc:chgData name="Monica Greene" userId="580d4f7b-22ab-4bed-a08a-0b25eeeaced9" providerId="ADAL" clId="{CEE5F5E2-76DD-4F4C-A179-8A114B8BA13B}" dt="2023-05-11T17:03:42.371" v="105"/>
        <pc:sldMkLst>
          <pc:docMk/>
          <pc:sldMk cId="2713357453" sldId="399"/>
        </pc:sldMkLst>
      </pc:sldChg>
      <pc:sldChg chg="modTransition">
        <pc:chgData name="Monica Greene" userId="580d4f7b-22ab-4bed-a08a-0b25eeeaced9" providerId="ADAL" clId="{CEE5F5E2-76DD-4F4C-A179-8A114B8BA13B}" dt="2023-05-11T17:03:42.371" v="105"/>
        <pc:sldMkLst>
          <pc:docMk/>
          <pc:sldMk cId="1505584566" sldId="407"/>
        </pc:sldMkLst>
      </pc:sldChg>
      <pc:sldChg chg="modTransition">
        <pc:chgData name="Monica Greene" userId="580d4f7b-22ab-4bed-a08a-0b25eeeaced9" providerId="ADAL" clId="{CEE5F5E2-76DD-4F4C-A179-8A114B8BA13B}" dt="2023-05-11T17:03:42.371" v="105"/>
        <pc:sldMkLst>
          <pc:docMk/>
          <pc:sldMk cId="766388387" sldId="411"/>
        </pc:sldMkLst>
      </pc:sldChg>
      <pc:sldChg chg="modTransition">
        <pc:chgData name="Monica Greene" userId="580d4f7b-22ab-4bed-a08a-0b25eeeaced9" providerId="ADAL" clId="{CEE5F5E2-76DD-4F4C-A179-8A114B8BA13B}" dt="2023-05-11T17:03:42.371" v="105"/>
        <pc:sldMkLst>
          <pc:docMk/>
          <pc:sldMk cId="1227540435" sldId="412"/>
        </pc:sldMkLst>
      </pc:sldChg>
      <pc:sldChg chg="ord modTransition">
        <pc:chgData name="Monica Greene" userId="580d4f7b-22ab-4bed-a08a-0b25eeeaced9" providerId="ADAL" clId="{CEE5F5E2-76DD-4F4C-A179-8A114B8BA13B}" dt="2023-05-11T17:03:42.371" v="105"/>
        <pc:sldMkLst>
          <pc:docMk/>
          <pc:sldMk cId="3738777675" sldId="432"/>
        </pc:sldMkLst>
      </pc:sldChg>
      <pc:sldChg chg="del">
        <pc:chgData name="Monica Greene" userId="580d4f7b-22ab-4bed-a08a-0b25eeeaced9" providerId="ADAL" clId="{CEE5F5E2-76DD-4F4C-A179-8A114B8BA13B}" dt="2023-05-11T17:00:03.669" v="4" actId="2696"/>
        <pc:sldMkLst>
          <pc:docMk/>
          <pc:sldMk cId="4281602572" sldId="435"/>
        </pc:sldMkLst>
      </pc:sldChg>
      <pc:sldChg chg="modTransition">
        <pc:chgData name="Monica Greene" userId="580d4f7b-22ab-4bed-a08a-0b25eeeaced9" providerId="ADAL" clId="{CEE5F5E2-76DD-4F4C-A179-8A114B8BA13B}" dt="2023-05-11T17:03:42.371" v="105"/>
        <pc:sldMkLst>
          <pc:docMk/>
          <pc:sldMk cId="1715977214" sldId="436"/>
        </pc:sldMkLst>
      </pc:sldChg>
      <pc:sldChg chg="modTransition">
        <pc:chgData name="Monica Greene" userId="580d4f7b-22ab-4bed-a08a-0b25eeeaced9" providerId="ADAL" clId="{CEE5F5E2-76DD-4F4C-A179-8A114B8BA13B}" dt="2023-05-11T17:03:42.371" v="105"/>
        <pc:sldMkLst>
          <pc:docMk/>
          <pc:sldMk cId="1727652585" sldId="450"/>
        </pc:sldMkLst>
      </pc:sldChg>
      <pc:sldChg chg="ord modTransition">
        <pc:chgData name="Monica Greene" userId="580d4f7b-22ab-4bed-a08a-0b25eeeaced9" providerId="ADAL" clId="{CEE5F5E2-76DD-4F4C-A179-8A114B8BA13B}" dt="2023-05-11T17:03:42.371" v="105"/>
        <pc:sldMkLst>
          <pc:docMk/>
          <pc:sldMk cId="3962224373" sldId="451"/>
        </pc:sldMkLst>
      </pc:sldChg>
      <pc:sldChg chg="ord modTransition">
        <pc:chgData name="Monica Greene" userId="580d4f7b-22ab-4bed-a08a-0b25eeeaced9" providerId="ADAL" clId="{CEE5F5E2-76DD-4F4C-A179-8A114B8BA13B}" dt="2023-05-11T17:03:42.371" v="105"/>
        <pc:sldMkLst>
          <pc:docMk/>
          <pc:sldMk cId="2950000104" sldId="453"/>
        </pc:sldMkLst>
      </pc:sldChg>
      <pc:sldChg chg="ord modTransition">
        <pc:chgData name="Monica Greene" userId="580d4f7b-22ab-4bed-a08a-0b25eeeaced9" providerId="ADAL" clId="{CEE5F5E2-76DD-4F4C-A179-8A114B8BA13B}" dt="2023-05-11T17:03:42.371" v="105"/>
        <pc:sldMkLst>
          <pc:docMk/>
          <pc:sldMk cId="3627366708" sldId="455"/>
        </pc:sldMkLst>
      </pc:sldChg>
      <pc:sldChg chg="del">
        <pc:chgData name="Monica Greene" userId="580d4f7b-22ab-4bed-a08a-0b25eeeaced9" providerId="ADAL" clId="{CEE5F5E2-76DD-4F4C-A179-8A114B8BA13B}" dt="2023-05-11T17:00:12.627" v="5" actId="2696"/>
        <pc:sldMkLst>
          <pc:docMk/>
          <pc:sldMk cId="2840551279" sldId="456"/>
        </pc:sldMkLst>
      </pc:sldChg>
      <pc:sldChg chg="del">
        <pc:chgData name="Monica Greene" userId="580d4f7b-22ab-4bed-a08a-0b25eeeaced9" providerId="ADAL" clId="{CEE5F5E2-76DD-4F4C-A179-8A114B8BA13B}" dt="2023-05-11T17:00:51.690" v="8" actId="47"/>
        <pc:sldMkLst>
          <pc:docMk/>
          <pc:sldMk cId="1673404019" sldId="457"/>
        </pc:sldMkLst>
      </pc:sldChg>
      <pc:sldChg chg="modTransition">
        <pc:chgData name="Monica Greene" userId="580d4f7b-22ab-4bed-a08a-0b25eeeaced9" providerId="ADAL" clId="{CEE5F5E2-76DD-4F4C-A179-8A114B8BA13B}" dt="2023-05-11T17:03:42.371" v="105"/>
        <pc:sldMkLst>
          <pc:docMk/>
          <pc:sldMk cId="1377842905" sldId="458"/>
        </pc:sldMkLst>
      </pc:sldChg>
      <pc:sldChg chg="addSp new modTransition setBg">
        <pc:chgData name="Monica Greene" userId="580d4f7b-22ab-4bed-a08a-0b25eeeaced9" providerId="ADAL" clId="{CEE5F5E2-76DD-4F4C-A179-8A114B8BA13B}" dt="2023-05-11T17:03:42.371" v="105"/>
        <pc:sldMkLst>
          <pc:docMk/>
          <pc:sldMk cId="3115984099" sldId="459"/>
        </pc:sldMkLst>
      </pc:sldChg>
      <pc:sldChg chg="modTransition">
        <pc:chgData name="Monica Greene" userId="580d4f7b-22ab-4bed-a08a-0b25eeeaced9" providerId="ADAL" clId="{CEE5F5E2-76DD-4F4C-A179-8A114B8BA13B}" dt="2023-05-11T17:03:42.371" v="105"/>
        <pc:sldMkLst>
          <pc:docMk/>
          <pc:sldMk cId="1212887823" sldId="460"/>
        </pc:sldMkLst>
      </pc:sldChg>
      <pc:sldChg chg="del modTransition">
        <pc:chgData name="Monica Greene" userId="580d4f7b-22ab-4bed-a08a-0b25eeeaced9" providerId="ADAL" clId="{CEE5F5E2-76DD-4F4C-A179-8A114B8BA13B}" dt="2023-05-11T17:03:42.371" v="105"/>
        <pc:sldMkLst>
          <pc:docMk/>
          <pc:sldMk cId="829012716" sldId="461"/>
        </pc:sldMkLst>
      </pc:sldChg>
      <pc:sldMasterChg chg="modTransition modSldLayout">
        <pc:chgData name="Monica Greene" userId="580d4f7b-22ab-4bed-a08a-0b25eeeaced9" providerId="ADAL" clId="{CEE5F5E2-76DD-4F4C-A179-8A114B8BA13B}" dt="2023-05-11T17:03:42.371" v="105"/>
        <pc:sldMasterMkLst>
          <pc:docMk/>
          <pc:sldMasterMk cId="2107106719" sldId="2147483684"/>
        </pc:sldMasterMkLst>
        <pc:sldLayoutChg chg="modTransition">
          <pc:chgData name="Monica Greene" userId="580d4f7b-22ab-4bed-a08a-0b25eeeaced9" providerId="ADAL" clId="{CEE5F5E2-76DD-4F4C-A179-8A114B8BA13B}" dt="2023-05-11T17:03:42.371" v="105"/>
          <pc:sldLayoutMkLst>
            <pc:docMk/>
            <pc:sldMasterMk cId="2107106719" sldId="2147483684"/>
            <pc:sldLayoutMk cId="1328282407" sldId="2147483685"/>
          </pc:sldLayoutMkLst>
        </pc:sldLayoutChg>
        <pc:sldLayoutChg chg="modTransition">
          <pc:chgData name="Monica Greene" userId="580d4f7b-22ab-4bed-a08a-0b25eeeaced9" providerId="ADAL" clId="{CEE5F5E2-76DD-4F4C-A179-8A114B8BA13B}" dt="2023-05-11T17:03:42.371" v="10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1558763888" sldId="2147483687"/>
        </pc:sldMasterMkLst>
        <pc:sldLayoutChg chg="modTransition">
          <pc:chgData name="Monica Greene" userId="580d4f7b-22ab-4bed-a08a-0b25eeeaced9" providerId="ADAL" clId="{CEE5F5E2-76DD-4F4C-A179-8A114B8BA13B}" dt="2023-05-11T17:03:42.371" v="105"/>
          <pc:sldLayoutMkLst>
            <pc:docMk/>
            <pc:sldMasterMk cId="1558763888" sldId="2147483687"/>
            <pc:sldLayoutMk cId="1869244951" sldId="2147483688"/>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95817563" sldId="2147483689"/>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292808318" sldId="2147483690"/>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67213569" sldId="2147483691"/>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98161882" sldId="2147483692"/>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085221459" sldId="2147483693"/>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52649571" sldId="2147483694"/>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287097912" sldId="2147483695"/>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744933069" sldId="2147483696"/>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520463565" sldId="2147483697"/>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BF08718-67C3-43AA-9AAC-867A805CA5B2}"/>
    <pc:docChg chg="custSel addSld delSld modSld sldOrd modMainMaster">
      <pc:chgData name="Monica Greene" userId="580d4f7b-22ab-4bed-a08a-0b25eeeaced9" providerId="ADAL" clId="{CBF08718-67C3-43AA-9AAC-867A805CA5B2}" dt="2024-06-28T18:40:04.174" v="86"/>
      <pc:docMkLst>
        <pc:docMk/>
      </pc:docMkLst>
      <pc:sldChg chg="add modTransition">
        <pc:chgData name="Monica Greene" userId="580d4f7b-22ab-4bed-a08a-0b25eeeaced9" providerId="ADAL" clId="{CBF08718-67C3-43AA-9AAC-867A805CA5B2}" dt="2024-06-27T22:38:09.839" v="85"/>
        <pc:sldMkLst>
          <pc:docMk/>
          <pc:sldMk cId="3102638435" sldId="258"/>
        </pc:sldMkLst>
      </pc:sldChg>
      <pc:sldChg chg="del">
        <pc:chgData name="Monica Greene" userId="580d4f7b-22ab-4bed-a08a-0b25eeeaced9" providerId="ADAL" clId="{CBF08718-67C3-43AA-9AAC-867A805CA5B2}" dt="2024-06-27T22:31:07.077" v="9" actId="47"/>
        <pc:sldMkLst>
          <pc:docMk/>
          <pc:sldMk cId="4192627259" sldId="269"/>
        </pc:sldMkLst>
      </pc:sldChg>
      <pc:sldChg chg="add modTransition">
        <pc:chgData name="Monica Greene" userId="580d4f7b-22ab-4bed-a08a-0b25eeeaced9" providerId="ADAL" clId="{CBF08718-67C3-43AA-9AAC-867A805CA5B2}" dt="2024-06-27T22:38:09.839" v="85"/>
        <pc:sldMkLst>
          <pc:docMk/>
          <pc:sldMk cId="3556785324" sldId="281"/>
        </pc:sldMkLst>
      </pc:sldChg>
      <pc:sldChg chg="del">
        <pc:chgData name="Monica Greene" userId="580d4f7b-22ab-4bed-a08a-0b25eeeaced9" providerId="ADAL" clId="{CBF08718-67C3-43AA-9AAC-867A805CA5B2}" dt="2024-06-27T22:31:38.898" v="62" actId="47"/>
        <pc:sldMkLst>
          <pc:docMk/>
          <pc:sldMk cId="745215188" sldId="283"/>
        </pc:sldMkLst>
      </pc:sldChg>
      <pc:sldChg chg="del">
        <pc:chgData name="Monica Greene" userId="580d4f7b-22ab-4bed-a08a-0b25eeeaced9" providerId="ADAL" clId="{CBF08718-67C3-43AA-9AAC-867A805CA5B2}" dt="2024-06-27T22:31:04.044" v="7" actId="47"/>
        <pc:sldMkLst>
          <pc:docMk/>
          <pc:sldMk cId="1295262737" sldId="402"/>
        </pc:sldMkLst>
      </pc:sldChg>
      <pc:sldChg chg="del">
        <pc:chgData name="Monica Greene" userId="580d4f7b-22ab-4bed-a08a-0b25eeeaced9" providerId="ADAL" clId="{CBF08718-67C3-43AA-9AAC-867A805CA5B2}" dt="2024-06-27T22:31:05.614" v="8" actId="47"/>
        <pc:sldMkLst>
          <pc:docMk/>
          <pc:sldMk cId="2397242524" sldId="404"/>
        </pc:sldMkLst>
      </pc:sldChg>
      <pc:sldChg chg="modTransition">
        <pc:chgData name="Monica Greene" userId="580d4f7b-22ab-4bed-a08a-0b25eeeaced9" providerId="ADAL" clId="{CBF08718-67C3-43AA-9AAC-867A805CA5B2}" dt="2024-06-27T22:38:09.839" v="85"/>
        <pc:sldMkLst>
          <pc:docMk/>
          <pc:sldMk cId="1127079632" sldId="495"/>
        </pc:sldMkLst>
      </pc:sldChg>
      <pc:sldChg chg="modTransition">
        <pc:chgData name="Monica Greene" userId="580d4f7b-22ab-4bed-a08a-0b25eeeaced9" providerId="ADAL" clId="{CBF08718-67C3-43AA-9AAC-867A805CA5B2}" dt="2024-06-27T22:38:09.839" v="85"/>
        <pc:sldMkLst>
          <pc:docMk/>
          <pc:sldMk cId="1662603117" sldId="557"/>
        </pc:sldMkLst>
      </pc:sldChg>
      <pc:sldChg chg="modTransition">
        <pc:chgData name="Monica Greene" userId="580d4f7b-22ab-4bed-a08a-0b25eeeaced9" providerId="ADAL" clId="{CBF08718-67C3-43AA-9AAC-867A805CA5B2}" dt="2024-06-27T22:38:09.839" v="85"/>
        <pc:sldMkLst>
          <pc:docMk/>
          <pc:sldMk cId="1133340771" sldId="560"/>
        </pc:sldMkLst>
      </pc:sldChg>
      <pc:sldChg chg="del">
        <pc:chgData name="Monica Greene" userId="580d4f7b-22ab-4bed-a08a-0b25eeeaced9" providerId="ADAL" clId="{CBF08718-67C3-43AA-9AAC-867A805CA5B2}" dt="2024-06-27T21:42:18.732" v="0" actId="47"/>
        <pc:sldMkLst>
          <pc:docMk/>
          <pc:sldMk cId="964779124" sldId="568"/>
        </pc:sldMkLst>
      </pc:sldChg>
      <pc:sldChg chg="modTransition">
        <pc:chgData name="Monica Greene" userId="580d4f7b-22ab-4bed-a08a-0b25eeeaced9" providerId="ADAL" clId="{CBF08718-67C3-43AA-9AAC-867A805CA5B2}" dt="2024-06-27T22:38:09.839" v="85"/>
        <pc:sldMkLst>
          <pc:docMk/>
          <pc:sldMk cId="1394652709" sldId="576"/>
        </pc:sldMkLst>
      </pc:sldChg>
      <pc:sldChg chg="addSp delSp mod modTransition">
        <pc:chgData name="Monica Greene" userId="580d4f7b-22ab-4bed-a08a-0b25eeeaced9" providerId="ADAL" clId="{CBF08718-67C3-43AA-9AAC-867A805CA5B2}" dt="2024-06-27T22:38:09.839" v="85"/>
        <pc:sldMkLst>
          <pc:docMk/>
          <pc:sldMk cId="2968742609" sldId="577"/>
        </pc:sldMkLst>
      </pc:sldChg>
      <pc:sldChg chg="addSp new modTransition setBg">
        <pc:chgData name="Monica Greene" userId="580d4f7b-22ab-4bed-a08a-0b25eeeaced9" providerId="ADAL" clId="{CBF08718-67C3-43AA-9AAC-867A805CA5B2}" dt="2024-06-27T22:38:09.839" v="85"/>
        <pc:sldMkLst>
          <pc:docMk/>
          <pc:sldMk cId="2624613745" sldId="578"/>
        </pc:sldMkLst>
      </pc:sldChg>
      <pc:sldChg chg="addSp new modTransition setBg">
        <pc:chgData name="Monica Greene" userId="580d4f7b-22ab-4bed-a08a-0b25eeeaced9" providerId="ADAL" clId="{CBF08718-67C3-43AA-9AAC-867A805CA5B2}" dt="2024-06-27T22:38:09.839" v="85"/>
        <pc:sldMkLst>
          <pc:docMk/>
          <pc:sldMk cId="161766356" sldId="579"/>
        </pc:sldMkLst>
      </pc:sldChg>
    </pc:docChg>
  </pc:docChgLst>
  <pc:docChgLst>
    <pc:chgData name="Monica Greene" userId="580d4f7b-22ab-4bed-a08a-0b25eeeaced9" providerId="ADAL" clId="{1126F86E-2D67-49EF-B199-E26A582BF281}"/>
    <pc:docChg chg="custSel addSld delSld modSld sldOrd modMainMaster">
      <pc:chgData name="Monica Greene" userId="580d4f7b-22ab-4bed-a08a-0b25eeeaced9" providerId="ADAL" clId="{1126F86E-2D67-49EF-B199-E26A582BF281}" dt="2023-05-02T22:37:37.192" v="109"/>
      <pc:docMkLst>
        <pc:docMk/>
      </pc:docMkLst>
      <pc:sldChg chg="del">
        <pc:chgData name="Monica Greene" userId="580d4f7b-22ab-4bed-a08a-0b25eeeaced9" providerId="ADAL" clId="{1126F86E-2D67-49EF-B199-E26A582BF281}" dt="2023-04-28T16:32:32.433" v="11" actId="47"/>
        <pc:sldMkLst>
          <pc:docMk/>
          <pc:sldMk cId="3117737958" sldId="259"/>
        </pc:sldMkLst>
      </pc:sldChg>
      <pc:sldChg chg="modTransition">
        <pc:chgData name="Monica Greene" userId="580d4f7b-22ab-4bed-a08a-0b25eeeaced9" providerId="ADAL" clId="{1126F86E-2D67-49EF-B199-E26A582BF281}" dt="2023-05-02T22:37:37.192" v="109"/>
        <pc:sldMkLst>
          <pc:docMk/>
          <pc:sldMk cId="2928084642" sldId="260"/>
        </pc:sldMkLst>
      </pc:sldChg>
      <pc:sldChg chg="del">
        <pc:chgData name="Monica Greene" userId="580d4f7b-22ab-4bed-a08a-0b25eeeaced9" providerId="ADAL" clId="{1126F86E-2D67-49EF-B199-E26A582BF281}" dt="2023-04-28T16:32:02.820" v="7" actId="47"/>
        <pc:sldMkLst>
          <pc:docMk/>
          <pc:sldMk cId="1915979313" sldId="266"/>
        </pc:sldMkLst>
      </pc:sldChg>
      <pc:sldChg chg="modTransition">
        <pc:chgData name="Monica Greene" userId="580d4f7b-22ab-4bed-a08a-0b25eeeaced9" providerId="ADAL" clId="{1126F86E-2D67-49EF-B199-E26A582BF281}" dt="2023-05-02T22:37:37.192" v="109"/>
        <pc:sldMkLst>
          <pc:docMk/>
          <pc:sldMk cId="3531456319" sldId="275"/>
        </pc:sldMkLst>
      </pc:sldChg>
      <pc:sldChg chg="modTransition">
        <pc:chgData name="Monica Greene" userId="580d4f7b-22ab-4bed-a08a-0b25eeeaced9" providerId="ADAL" clId="{1126F86E-2D67-49EF-B199-E26A582BF281}" dt="2023-05-02T22:37:37.192" v="109"/>
        <pc:sldMkLst>
          <pc:docMk/>
          <pc:sldMk cId="3761965303" sldId="276"/>
        </pc:sldMkLst>
      </pc:sldChg>
      <pc:sldChg chg="modTransition">
        <pc:chgData name="Monica Greene" userId="580d4f7b-22ab-4bed-a08a-0b25eeeaced9" providerId="ADAL" clId="{1126F86E-2D67-49EF-B199-E26A582BF281}" dt="2023-05-02T22:37:37.192" v="109"/>
        <pc:sldMkLst>
          <pc:docMk/>
          <pc:sldMk cId="1147356620" sldId="277"/>
        </pc:sldMkLst>
      </pc:sldChg>
      <pc:sldChg chg="del">
        <pc:chgData name="Monica Greene" userId="580d4f7b-22ab-4bed-a08a-0b25eeeaced9" providerId="ADAL" clId="{1126F86E-2D67-49EF-B199-E26A582BF281}" dt="2023-04-28T16:31:58.301" v="5" actId="47"/>
        <pc:sldMkLst>
          <pc:docMk/>
          <pc:sldMk cId="3751630516" sldId="342"/>
        </pc:sldMkLst>
      </pc:sldChg>
      <pc:sldChg chg="del">
        <pc:chgData name="Monica Greene" userId="580d4f7b-22ab-4bed-a08a-0b25eeeaced9" providerId="ADAL" clId="{1126F86E-2D67-49EF-B199-E26A582BF281}" dt="2023-04-28T16:31:59.119" v="6" actId="47"/>
        <pc:sldMkLst>
          <pc:docMk/>
          <pc:sldMk cId="1461206127" sldId="349"/>
        </pc:sldMkLst>
      </pc:sldChg>
      <pc:sldChg chg="add modTransition">
        <pc:chgData name="Monica Greene" userId="580d4f7b-22ab-4bed-a08a-0b25eeeaced9" providerId="ADAL" clId="{1126F86E-2D67-49EF-B199-E26A582BF281}" dt="2023-05-02T22:37:37.192" v="109"/>
        <pc:sldMkLst>
          <pc:docMk/>
          <pc:sldMk cId="234743724" sldId="375"/>
        </pc:sldMkLst>
      </pc:sldChg>
      <pc:sldChg chg="add modTransition">
        <pc:chgData name="Monica Greene" userId="580d4f7b-22ab-4bed-a08a-0b25eeeaced9" providerId="ADAL" clId="{1126F86E-2D67-49EF-B199-E26A582BF281}" dt="2023-05-02T22:37:37.192" v="109"/>
        <pc:sldMkLst>
          <pc:docMk/>
          <pc:sldMk cId="1828114338" sldId="376"/>
        </pc:sldMkLst>
      </pc:sldChg>
      <pc:sldChg chg="modTransition">
        <pc:chgData name="Monica Greene" userId="580d4f7b-22ab-4bed-a08a-0b25eeeaced9" providerId="ADAL" clId="{1126F86E-2D67-49EF-B199-E26A582BF281}" dt="2023-05-02T22:37:37.192" v="109"/>
        <pc:sldMkLst>
          <pc:docMk/>
          <pc:sldMk cId="1505584566" sldId="407"/>
        </pc:sldMkLst>
      </pc:sldChg>
      <pc:sldChg chg="modTransition">
        <pc:chgData name="Monica Greene" userId="580d4f7b-22ab-4bed-a08a-0b25eeeaced9" providerId="ADAL" clId="{1126F86E-2D67-49EF-B199-E26A582BF281}" dt="2023-05-02T22:37:37.192" v="109"/>
        <pc:sldMkLst>
          <pc:docMk/>
          <pc:sldMk cId="3738777675" sldId="432"/>
        </pc:sldMkLst>
      </pc:sldChg>
      <pc:sldChg chg="modTransition">
        <pc:chgData name="Monica Greene" userId="580d4f7b-22ab-4bed-a08a-0b25eeeaced9" providerId="ADAL" clId="{1126F86E-2D67-49EF-B199-E26A582BF281}" dt="2023-05-02T22:37:37.192" v="109"/>
        <pc:sldMkLst>
          <pc:docMk/>
          <pc:sldMk cId="4281602572" sldId="435"/>
        </pc:sldMkLst>
      </pc:sldChg>
      <pc:sldChg chg="modTransition">
        <pc:chgData name="Monica Greene" userId="580d4f7b-22ab-4bed-a08a-0b25eeeaced9" providerId="ADAL" clId="{1126F86E-2D67-49EF-B199-E26A582BF281}" dt="2023-05-02T22:37:37.192" v="109"/>
        <pc:sldMkLst>
          <pc:docMk/>
          <pc:sldMk cId="1715977214" sldId="436"/>
        </pc:sldMkLst>
      </pc:sldChg>
      <pc:sldChg chg="modTransition">
        <pc:chgData name="Monica Greene" userId="580d4f7b-22ab-4bed-a08a-0b25eeeaced9" providerId="ADAL" clId="{1126F86E-2D67-49EF-B199-E26A582BF281}" dt="2023-05-02T22:37:37.192" v="109"/>
        <pc:sldMkLst>
          <pc:docMk/>
          <pc:sldMk cId="1727652585" sldId="450"/>
        </pc:sldMkLst>
      </pc:sldChg>
      <pc:sldChg chg="modTransition">
        <pc:chgData name="Monica Greene" userId="580d4f7b-22ab-4bed-a08a-0b25eeeaced9" providerId="ADAL" clId="{1126F86E-2D67-49EF-B199-E26A582BF281}" dt="2023-05-02T22:37:37.192" v="109"/>
        <pc:sldMkLst>
          <pc:docMk/>
          <pc:sldMk cId="3962224373" sldId="451"/>
        </pc:sldMkLst>
      </pc:sldChg>
      <pc:sldChg chg="del modTransition">
        <pc:chgData name="Monica Greene" userId="580d4f7b-22ab-4bed-a08a-0b25eeeaced9" providerId="ADAL" clId="{1126F86E-2D67-49EF-B199-E26A582BF281}" dt="2023-05-01T19:03:50.519" v="101" actId="47"/>
        <pc:sldMkLst>
          <pc:docMk/>
          <pc:sldMk cId="1477033344" sldId="452"/>
        </pc:sldMkLst>
      </pc:sldChg>
      <pc:sldChg chg="ord modTransition">
        <pc:chgData name="Monica Greene" userId="580d4f7b-22ab-4bed-a08a-0b25eeeaced9" providerId="ADAL" clId="{1126F86E-2D67-49EF-B199-E26A582BF281}" dt="2023-05-02T22:37:37.192" v="109"/>
        <pc:sldMkLst>
          <pc:docMk/>
          <pc:sldMk cId="2950000104" sldId="453"/>
        </pc:sldMkLst>
      </pc:sldChg>
      <pc:sldChg chg="del modTransition">
        <pc:chgData name="Monica Greene" userId="580d4f7b-22ab-4bed-a08a-0b25eeeaced9" providerId="ADAL" clId="{1126F86E-2D67-49EF-B199-E26A582BF281}" dt="2023-04-28T16:33:39.216" v="93" actId="47"/>
        <pc:sldMkLst>
          <pc:docMk/>
          <pc:sldMk cId="1965085992" sldId="454"/>
        </pc:sldMkLst>
      </pc:sldChg>
      <pc:sldChg chg="ord modTransition">
        <pc:chgData name="Monica Greene" userId="580d4f7b-22ab-4bed-a08a-0b25eeeaced9" providerId="ADAL" clId="{1126F86E-2D67-49EF-B199-E26A582BF281}" dt="2023-05-02T22:37:37.192" v="109"/>
        <pc:sldMkLst>
          <pc:docMk/>
          <pc:sldMk cId="3627366708" sldId="455"/>
        </pc:sldMkLst>
      </pc:sldChg>
      <pc:sldChg chg="add modTransition">
        <pc:chgData name="Monica Greene" userId="580d4f7b-22ab-4bed-a08a-0b25eeeaced9" providerId="ADAL" clId="{1126F86E-2D67-49EF-B199-E26A582BF281}" dt="2023-05-02T22:37:37.192" v="109"/>
        <pc:sldMkLst>
          <pc:docMk/>
          <pc:sldMk cId="2840551279" sldId="456"/>
        </pc:sldMkLst>
      </pc:sldChg>
      <pc:sldChg chg="add modTransition">
        <pc:chgData name="Monica Greene" userId="580d4f7b-22ab-4bed-a08a-0b25eeeaced9" providerId="ADAL" clId="{1126F86E-2D67-49EF-B199-E26A582BF281}" dt="2023-05-02T22:37:37.192" v="109"/>
        <pc:sldMkLst>
          <pc:docMk/>
          <pc:sldMk cId="1673404019" sldId="457"/>
        </pc:sldMkLst>
      </pc:sldChg>
      <pc:sldChg chg="addSp new modTransition setBg">
        <pc:chgData name="Monica Greene" userId="580d4f7b-22ab-4bed-a08a-0b25eeeaced9" providerId="ADAL" clId="{1126F86E-2D67-49EF-B199-E26A582BF281}" dt="2023-05-02T22:37:37.192" v="109"/>
        <pc:sldMkLst>
          <pc:docMk/>
          <pc:sldMk cId="1377842905" sldId="458"/>
        </pc:sldMkLst>
      </pc:sldChg>
    </pc:docChg>
  </pc:docChgLst>
  <pc:docChgLst>
    <pc:chgData name="Monica Greene" userId="580d4f7b-22ab-4bed-a08a-0b25eeeaced9" providerId="ADAL" clId="{D72D2BED-7E7E-40B7-94EA-32E1786213D9}"/>
    <pc:docChg chg="undo custSel addSld delSld modSld sldOrd">
      <pc:chgData name="Monica Greene" userId="580d4f7b-22ab-4bed-a08a-0b25eeeaced9" providerId="ADAL" clId="{D72D2BED-7E7E-40B7-94EA-32E1786213D9}" dt="2023-11-30T15:18:25.336" v="125"/>
      <pc:docMkLst>
        <pc:docMk/>
      </pc:docMkLst>
      <pc:sldChg chg="del">
        <pc:chgData name="Monica Greene" userId="580d4f7b-22ab-4bed-a08a-0b25eeeaced9" providerId="ADAL" clId="{D72D2BED-7E7E-40B7-94EA-32E1786213D9}" dt="2023-11-29T18:34:03.733" v="74" actId="47"/>
        <pc:sldMkLst>
          <pc:docMk/>
          <pc:sldMk cId="952696970" sldId="266"/>
        </pc:sldMkLst>
      </pc:sldChg>
      <pc:sldChg chg="add modTransition">
        <pc:chgData name="Monica Greene" userId="580d4f7b-22ab-4bed-a08a-0b25eeeaced9" providerId="ADAL" clId="{D72D2BED-7E7E-40B7-94EA-32E1786213D9}" dt="2023-11-29T18:20:42.519" v="5"/>
        <pc:sldMkLst>
          <pc:docMk/>
          <pc:sldMk cId="1820272610" sldId="267"/>
        </pc:sldMkLst>
      </pc:sldChg>
      <pc:sldChg chg="del">
        <pc:chgData name="Monica Greene" userId="580d4f7b-22ab-4bed-a08a-0b25eeeaced9" providerId="ADAL" clId="{D72D2BED-7E7E-40B7-94EA-32E1786213D9}" dt="2023-11-29T18:34:08.878" v="75" actId="47"/>
        <pc:sldMkLst>
          <pc:docMk/>
          <pc:sldMk cId="4067567064" sldId="277"/>
        </pc:sldMkLst>
      </pc:sldChg>
      <pc:sldChg chg="add modTransition">
        <pc:chgData name="Monica Greene" userId="580d4f7b-22ab-4bed-a08a-0b25eeeaced9" providerId="ADAL" clId="{D72D2BED-7E7E-40B7-94EA-32E1786213D9}" dt="2023-11-29T18:20:48.008" v="6"/>
        <pc:sldMkLst>
          <pc:docMk/>
          <pc:sldMk cId="324404549" sldId="278"/>
        </pc:sldMkLst>
      </pc:sldChg>
      <pc:sldChg chg="del">
        <pc:chgData name="Monica Greene" userId="580d4f7b-22ab-4bed-a08a-0b25eeeaced9" providerId="ADAL" clId="{D72D2BED-7E7E-40B7-94EA-32E1786213D9}" dt="2023-11-29T18:27:26.905" v="28" actId="47"/>
        <pc:sldMkLst>
          <pc:docMk/>
          <pc:sldMk cId="3447140171" sldId="319"/>
        </pc:sldMkLst>
      </pc:sldChg>
      <pc:sldChg chg="del">
        <pc:chgData name="Monica Greene" userId="580d4f7b-22ab-4bed-a08a-0b25eeeaced9" providerId="ADAL" clId="{D72D2BED-7E7E-40B7-94EA-32E1786213D9}" dt="2023-11-29T18:27:28.976" v="29" actId="47"/>
        <pc:sldMkLst>
          <pc:docMk/>
          <pc:sldMk cId="1365128654" sldId="341"/>
        </pc:sldMkLst>
      </pc:sldChg>
      <pc:sldChg chg="del">
        <pc:chgData name="Monica Greene" userId="580d4f7b-22ab-4bed-a08a-0b25eeeaced9" providerId="ADAL" clId="{D72D2BED-7E7E-40B7-94EA-32E1786213D9}" dt="2023-11-29T18:27:29.717" v="30" actId="47"/>
        <pc:sldMkLst>
          <pc:docMk/>
          <pc:sldMk cId="3209213290" sldId="390"/>
        </pc:sldMkLst>
      </pc:sldChg>
      <pc:sldChg chg="add del">
        <pc:chgData name="Monica Greene" userId="580d4f7b-22ab-4bed-a08a-0b25eeeaced9" providerId="ADAL" clId="{D72D2BED-7E7E-40B7-94EA-32E1786213D9}" dt="2023-11-29T18:23:03.788" v="20" actId="47"/>
        <pc:sldMkLst>
          <pc:docMk/>
          <pc:sldMk cId="2258231524" sldId="485"/>
        </pc:sldMkLst>
      </pc:sldChg>
      <pc:sldChg chg="add setBg">
        <pc:chgData name="Monica Greene" userId="580d4f7b-22ab-4bed-a08a-0b25eeeaced9" providerId="ADAL" clId="{D72D2BED-7E7E-40B7-94EA-32E1786213D9}" dt="2023-11-29T18:23:18.207" v="21"/>
        <pc:sldMkLst>
          <pc:docMk/>
          <pc:sldMk cId="326466922" sldId="487"/>
        </pc:sldMkLst>
      </pc:sldChg>
      <pc:sldChg chg="add del ord setBg">
        <pc:chgData name="Monica Greene" userId="580d4f7b-22ab-4bed-a08a-0b25eeeaced9" providerId="ADAL" clId="{D72D2BED-7E7E-40B7-94EA-32E1786213D9}" dt="2023-11-29T18:23:26.700" v="22" actId="47"/>
        <pc:sldMkLst>
          <pc:docMk/>
          <pc:sldMk cId="3350512804" sldId="488"/>
        </pc:sldMkLst>
      </pc:sldChg>
      <pc:sldChg chg="add ord setBg">
        <pc:chgData name="Monica Greene" userId="580d4f7b-22ab-4bed-a08a-0b25eeeaced9" providerId="ADAL" clId="{D72D2BED-7E7E-40B7-94EA-32E1786213D9}" dt="2023-11-30T15:18:25.336" v="125"/>
        <pc:sldMkLst>
          <pc:docMk/>
          <pc:sldMk cId="3925100496" sldId="490"/>
        </pc:sldMkLst>
      </pc:sldChg>
      <pc:sldChg chg="del">
        <pc:chgData name="Monica Greene" userId="580d4f7b-22ab-4bed-a08a-0b25eeeaced9" providerId="ADAL" clId="{D72D2BED-7E7E-40B7-94EA-32E1786213D9}" dt="2023-11-29T18:22:22.857" v="8" actId="47"/>
        <pc:sldMkLst>
          <pc:docMk/>
          <pc:sldMk cId="314229252" sldId="539"/>
        </pc:sldMkLst>
      </pc:sldChg>
      <pc:sldChg chg="ord">
        <pc:chgData name="Monica Greene" userId="580d4f7b-22ab-4bed-a08a-0b25eeeaced9" providerId="ADAL" clId="{D72D2BED-7E7E-40B7-94EA-32E1786213D9}" dt="2023-11-29T18:22:25.444" v="10"/>
        <pc:sldMkLst>
          <pc:docMk/>
          <pc:sldMk cId="1359660092" sldId="540"/>
        </pc:sldMkLst>
      </pc:sldChg>
      <pc:sldChg chg="add del">
        <pc:chgData name="Monica Greene" userId="580d4f7b-22ab-4bed-a08a-0b25eeeaced9" providerId="ADAL" clId="{D72D2BED-7E7E-40B7-94EA-32E1786213D9}" dt="2023-11-29T18:22:56.403" v="17" actId="47"/>
        <pc:sldMkLst>
          <pc:docMk/>
          <pc:sldMk cId="1459745288" sldId="542"/>
        </pc:sldMkLst>
      </pc:sldChg>
      <pc:sldChg chg="addSp delSp modSp new mod ord setBg">
        <pc:chgData name="Monica Greene" userId="580d4f7b-22ab-4bed-a08a-0b25eeeaced9" providerId="ADAL" clId="{D72D2BED-7E7E-40B7-94EA-32E1786213D9}" dt="2023-11-30T15:18:04.741" v="121"/>
        <pc:sldMkLst>
          <pc:docMk/>
          <pc:sldMk cId="1615269153" sldId="545"/>
        </pc:sldMkLst>
      </pc:sldChg>
      <pc:sldChg chg="addSp new del mod">
        <pc:chgData name="Monica Greene" userId="580d4f7b-22ab-4bed-a08a-0b25eeeaced9" providerId="ADAL" clId="{D72D2BED-7E7E-40B7-94EA-32E1786213D9}" dt="2023-11-29T18:22:14.710" v="7" actId="47"/>
        <pc:sldMkLst>
          <pc:docMk/>
          <pc:sldMk cId="3492353027" sldId="545"/>
        </pc:sldMkLst>
      </pc:sldChg>
      <pc:sldChg chg="new del">
        <pc:chgData name="Monica Greene" userId="580d4f7b-22ab-4bed-a08a-0b25eeeaced9" providerId="ADAL" clId="{D72D2BED-7E7E-40B7-94EA-32E1786213D9}" dt="2023-11-30T15:16:35.252" v="113" actId="47"/>
        <pc:sldMkLst>
          <pc:docMk/>
          <pc:sldMk cId="1908744315" sldId="546"/>
        </pc:sldMkLst>
      </pc:sldChg>
      <pc:sldChg chg="addSp add mod ord">
        <pc:chgData name="Monica Greene" userId="580d4f7b-22ab-4bed-a08a-0b25eeeaced9" providerId="ADAL" clId="{D72D2BED-7E7E-40B7-94EA-32E1786213D9}" dt="2023-11-30T15:18:08.021" v="123"/>
        <pc:sldMkLst>
          <pc:docMk/>
          <pc:sldMk cId="3201772412" sldId="547"/>
        </pc:sldMkLst>
      </pc:sldChg>
      <pc:sldChg chg="addSp add mod ord">
        <pc:chgData name="Monica Greene" userId="580d4f7b-22ab-4bed-a08a-0b25eeeaced9" providerId="ADAL" clId="{D72D2BED-7E7E-40B7-94EA-32E1786213D9}" dt="2023-11-30T15:18:04.741" v="121"/>
        <pc:sldMkLst>
          <pc:docMk/>
          <pc:sldMk cId="3650260756" sldId="548"/>
        </pc:sldMkLst>
      </pc:sldChg>
    </pc:docChg>
  </pc:docChgLst>
  <pc:docChgLst>
    <pc:chgData name="Monica Greene" userId="580d4f7b-22ab-4bed-a08a-0b25eeeaced9" providerId="ADAL" clId="{FBA6A4F1-F58A-423D-B4D9-CAF7DBC9F249}"/>
    <pc:docChg chg="addSld delSld modSld sldOrd modMainMaster">
      <pc:chgData name="Monica Greene" userId="580d4f7b-22ab-4bed-a08a-0b25eeeaced9" providerId="ADAL" clId="{FBA6A4F1-F58A-423D-B4D9-CAF7DBC9F249}" dt="2024-12-12T07:39:51.177" v="77"/>
      <pc:docMkLst>
        <pc:docMk/>
      </pc:docMkLst>
      <pc:sldChg chg="modTransition">
        <pc:chgData name="Monica Greene" userId="580d4f7b-22ab-4bed-a08a-0b25eeeaced9" providerId="ADAL" clId="{FBA6A4F1-F58A-423D-B4D9-CAF7DBC9F249}" dt="2024-12-12T07:31:31.330" v="74"/>
        <pc:sldMkLst>
          <pc:docMk/>
          <pc:sldMk cId="591349375" sldId="317"/>
        </pc:sldMkLst>
      </pc:sldChg>
      <pc:sldChg chg="del">
        <pc:chgData name="Monica Greene" userId="580d4f7b-22ab-4bed-a08a-0b25eeeaced9" providerId="ADAL" clId="{FBA6A4F1-F58A-423D-B4D9-CAF7DBC9F249}" dt="2024-12-12T07:28:49.126" v="9" actId="47"/>
        <pc:sldMkLst>
          <pc:docMk/>
          <pc:sldMk cId="1295262737" sldId="402"/>
        </pc:sldMkLst>
      </pc:sldChg>
      <pc:sldChg chg="del">
        <pc:chgData name="Monica Greene" userId="580d4f7b-22ab-4bed-a08a-0b25eeeaced9" providerId="ADAL" clId="{FBA6A4F1-F58A-423D-B4D9-CAF7DBC9F249}" dt="2024-12-12T07:28:50.262" v="10" actId="47"/>
        <pc:sldMkLst>
          <pc:docMk/>
          <pc:sldMk cId="2397242524" sldId="404"/>
        </pc:sldMkLst>
      </pc:sldChg>
      <pc:sldChg chg="add modTransition">
        <pc:chgData name="Monica Greene" userId="580d4f7b-22ab-4bed-a08a-0b25eeeaced9" providerId="ADAL" clId="{FBA6A4F1-F58A-423D-B4D9-CAF7DBC9F249}" dt="2024-12-12T07:31:31.330" v="74"/>
        <pc:sldMkLst>
          <pc:docMk/>
          <pc:sldMk cId="3487490882" sldId="416"/>
        </pc:sldMkLst>
      </pc:sldChg>
      <pc:sldChg chg="add modTransition">
        <pc:chgData name="Monica Greene" userId="580d4f7b-22ab-4bed-a08a-0b25eeeaced9" providerId="ADAL" clId="{FBA6A4F1-F58A-423D-B4D9-CAF7DBC9F249}" dt="2024-12-12T07:31:31.330" v="74"/>
        <pc:sldMkLst>
          <pc:docMk/>
          <pc:sldMk cId="2304754560" sldId="417"/>
        </pc:sldMkLst>
      </pc:sldChg>
      <pc:sldChg chg="del">
        <pc:chgData name="Monica Greene" userId="580d4f7b-22ab-4bed-a08a-0b25eeeaced9" providerId="ADAL" clId="{FBA6A4F1-F58A-423D-B4D9-CAF7DBC9F249}" dt="2024-12-12T07:28:42.224" v="8" actId="47"/>
        <pc:sldMkLst>
          <pc:docMk/>
          <pc:sldMk cId="3002355835" sldId="480"/>
        </pc:sldMkLst>
      </pc:sldChg>
      <pc:sldChg chg="add modTransition setBg">
        <pc:chgData name="Monica Greene" userId="580d4f7b-22ab-4bed-a08a-0b25eeeaced9" providerId="ADAL" clId="{FBA6A4F1-F58A-423D-B4D9-CAF7DBC9F249}" dt="2024-12-12T07:31:31.330" v="74"/>
        <pc:sldMkLst>
          <pc:docMk/>
          <pc:sldMk cId="2258231524" sldId="485"/>
        </pc:sldMkLst>
      </pc:sldChg>
      <pc:sldChg chg="modTransition">
        <pc:chgData name="Monica Greene" userId="580d4f7b-22ab-4bed-a08a-0b25eeeaced9" providerId="ADAL" clId="{FBA6A4F1-F58A-423D-B4D9-CAF7DBC9F249}" dt="2024-12-12T07:31:31.330" v="74"/>
        <pc:sldMkLst>
          <pc:docMk/>
          <pc:sldMk cId="1055448335" sldId="493"/>
        </pc:sldMkLst>
      </pc:sldChg>
      <pc:sldChg chg="del">
        <pc:chgData name="Monica Greene" userId="580d4f7b-22ab-4bed-a08a-0b25eeeaced9" providerId="ADAL" clId="{FBA6A4F1-F58A-423D-B4D9-CAF7DBC9F249}" dt="2024-12-12T07:31:08.949" v="68" actId="47"/>
        <pc:sldMkLst>
          <pc:docMk/>
          <pc:sldMk cId="1019536786" sldId="552"/>
        </pc:sldMkLst>
      </pc:sldChg>
      <pc:sldChg chg="del">
        <pc:chgData name="Monica Greene" userId="580d4f7b-22ab-4bed-a08a-0b25eeeaced9" providerId="ADAL" clId="{FBA6A4F1-F58A-423D-B4D9-CAF7DBC9F249}" dt="2024-12-12T07:31:06.907" v="66" actId="47"/>
        <pc:sldMkLst>
          <pc:docMk/>
          <pc:sldMk cId="3655280396" sldId="553"/>
        </pc:sldMkLst>
      </pc:sldChg>
      <pc:sldChg chg="del">
        <pc:chgData name="Monica Greene" userId="580d4f7b-22ab-4bed-a08a-0b25eeeaced9" providerId="ADAL" clId="{FBA6A4F1-F58A-423D-B4D9-CAF7DBC9F249}" dt="2024-12-12T07:31:07.998" v="67" actId="47"/>
        <pc:sldMkLst>
          <pc:docMk/>
          <pc:sldMk cId="2981759904" sldId="555"/>
        </pc:sldMkLst>
      </pc:sldChg>
      <pc:sldChg chg="del">
        <pc:chgData name="Monica Greene" userId="580d4f7b-22ab-4bed-a08a-0b25eeeaced9" providerId="ADAL" clId="{FBA6A4F1-F58A-423D-B4D9-CAF7DBC9F249}" dt="2024-12-12T07:28:53.468" v="11" actId="47"/>
        <pc:sldMkLst>
          <pc:docMk/>
          <pc:sldMk cId="2548583961" sldId="578"/>
        </pc:sldMkLst>
      </pc:sldChg>
      <pc:sldChg chg="add modTransition">
        <pc:chgData name="Monica Greene" userId="580d4f7b-22ab-4bed-a08a-0b25eeeaced9" providerId="ADAL" clId="{FBA6A4F1-F58A-423D-B4D9-CAF7DBC9F249}" dt="2024-12-12T07:31:31.330" v="74"/>
        <pc:sldMkLst>
          <pc:docMk/>
          <pc:sldMk cId="1571538285" sldId="579"/>
        </pc:sldMkLst>
      </pc:sldChg>
      <pc:sldChg chg="add ord modTransition setBg">
        <pc:chgData name="Monica Greene" userId="580d4f7b-22ab-4bed-a08a-0b25eeeaced9" providerId="ADAL" clId="{FBA6A4F1-F58A-423D-B4D9-CAF7DBC9F249}" dt="2024-12-12T07:31:31.330" v="74"/>
        <pc:sldMkLst>
          <pc:docMk/>
          <pc:sldMk cId="2246224835" sldId="581"/>
        </pc:sldMkLst>
      </pc:sldChg>
      <pc:sldChg chg="del">
        <pc:chgData name="Monica Greene" userId="580d4f7b-22ab-4bed-a08a-0b25eeeaced9" providerId="ADAL" clId="{FBA6A4F1-F58A-423D-B4D9-CAF7DBC9F249}" dt="2024-12-12T07:29:20.943" v="48" actId="47"/>
        <pc:sldMkLst>
          <pc:docMk/>
          <pc:sldMk cId="246149957" sldId="592"/>
        </pc:sldMkLst>
      </pc:sldChg>
      <pc:sldChg chg="add del ord modTransition">
        <pc:chgData name="Monica Greene" userId="580d4f7b-22ab-4bed-a08a-0b25eeeaced9" providerId="ADAL" clId="{FBA6A4F1-F58A-423D-B4D9-CAF7DBC9F249}" dt="2024-12-12T07:31:31.330" v="74"/>
        <pc:sldMkLst>
          <pc:docMk/>
          <pc:sldMk cId="2052638810" sldId="594"/>
        </pc:sldMkLst>
      </pc:sldChg>
      <pc:sldChg chg="del">
        <pc:chgData name="Monica Greene" userId="580d4f7b-22ab-4bed-a08a-0b25eeeaced9" providerId="ADAL" clId="{FBA6A4F1-F58A-423D-B4D9-CAF7DBC9F249}" dt="2024-12-12T07:29:38.133" v="55" actId="47"/>
        <pc:sldMkLst>
          <pc:docMk/>
          <pc:sldMk cId="1231628036" sldId="620"/>
        </pc:sldMkLst>
      </pc:sldChg>
      <pc:sldChg chg="modTransition">
        <pc:chgData name="Monica Greene" userId="580d4f7b-22ab-4bed-a08a-0b25eeeaced9" providerId="ADAL" clId="{FBA6A4F1-F58A-423D-B4D9-CAF7DBC9F249}" dt="2024-12-12T07:31:31.330" v="74"/>
        <pc:sldMkLst>
          <pc:docMk/>
          <pc:sldMk cId="3944210327" sldId="622"/>
        </pc:sldMkLst>
      </pc:sldChg>
      <pc:sldChg chg="ord modTransition">
        <pc:chgData name="Monica Greene" userId="580d4f7b-22ab-4bed-a08a-0b25eeeaced9" providerId="ADAL" clId="{FBA6A4F1-F58A-423D-B4D9-CAF7DBC9F249}" dt="2024-12-12T07:31:31.330" v="74"/>
        <pc:sldMkLst>
          <pc:docMk/>
          <pc:sldMk cId="2426323595" sldId="623"/>
        </pc:sldMkLst>
      </pc:sldChg>
      <pc:sldChg chg="del">
        <pc:chgData name="Monica Greene" userId="580d4f7b-22ab-4bed-a08a-0b25eeeaced9" providerId="ADAL" clId="{FBA6A4F1-F58A-423D-B4D9-CAF7DBC9F249}" dt="2024-12-12T07:29:34.993" v="53" actId="47"/>
        <pc:sldMkLst>
          <pc:docMk/>
          <pc:sldMk cId="1438633976" sldId="624"/>
        </pc:sldMkLst>
      </pc:sldChg>
      <pc:sldChg chg="del">
        <pc:chgData name="Monica Greene" userId="580d4f7b-22ab-4bed-a08a-0b25eeeaced9" providerId="ADAL" clId="{FBA6A4F1-F58A-423D-B4D9-CAF7DBC9F249}" dt="2024-12-12T07:29:36.486" v="54" actId="47"/>
        <pc:sldMkLst>
          <pc:docMk/>
          <pc:sldMk cId="2005276817" sldId="625"/>
        </pc:sldMkLst>
      </pc:sldChg>
      <pc:sldChg chg="ord modTransition">
        <pc:chgData name="Monica Greene" userId="580d4f7b-22ab-4bed-a08a-0b25eeeaced9" providerId="ADAL" clId="{FBA6A4F1-F58A-423D-B4D9-CAF7DBC9F249}" dt="2024-12-12T07:31:31.330" v="74"/>
        <pc:sldMkLst>
          <pc:docMk/>
          <pc:sldMk cId="2606281986" sldId="626"/>
        </pc:sldMkLst>
      </pc:sldChg>
      <pc:sldChg chg="modTransition">
        <pc:chgData name="Monica Greene" userId="580d4f7b-22ab-4bed-a08a-0b25eeeaced9" providerId="ADAL" clId="{FBA6A4F1-F58A-423D-B4D9-CAF7DBC9F249}" dt="2024-12-12T07:31:31.330" v="74"/>
        <pc:sldMkLst>
          <pc:docMk/>
          <pc:sldMk cId="3462487986" sldId="627"/>
        </pc:sldMkLst>
      </pc:sldChg>
      <pc:sldChg chg="ord modTransition">
        <pc:chgData name="Monica Greene" userId="580d4f7b-22ab-4bed-a08a-0b25eeeaced9" providerId="ADAL" clId="{FBA6A4F1-F58A-423D-B4D9-CAF7DBC9F249}" dt="2024-12-12T07:31:31.330" v="74"/>
        <pc:sldMkLst>
          <pc:docMk/>
          <pc:sldMk cId="885592060" sldId="628"/>
        </pc:sldMkLst>
      </pc:sldChg>
      <pc:sldChg chg="addSp ord modTransition">
        <pc:chgData name="Monica Greene" userId="580d4f7b-22ab-4bed-a08a-0b25eeeaced9" providerId="ADAL" clId="{FBA6A4F1-F58A-423D-B4D9-CAF7DBC9F249}" dt="2024-12-12T07:39:51.177" v="77"/>
        <pc:sldMkLst>
          <pc:docMk/>
          <pc:sldMk cId="4011295753" sldId="629"/>
        </pc:sldMkLst>
      </pc:sldChg>
      <pc:sldChg chg="modTransition">
        <pc:chgData name="Monica Greene" userId="580d4f7b-22ab-4bed-a08a-0b25eeeaced9" providerId="ADAL" clId="{FBA6A4F1-F58A-423D-B4D9-CAF7DBC9F249}" dt="2024-12-12T07:31:31.330" v="74"/>
        <pc:sldMkLst>
          <pc:docMk/>
          <pc:sldMk cId="2548339672" sldId="630"/>
        </pc:sldMkLst>
      </pc:sldChg>
      <pc:sldChg chg="modTransition">
        <pc:chgData name="Monica Greene" userId="580d4f7b-22ab-4bed-a08a-0b25eeeaced9" providerId="ADAL" clId="{FBA6A4F1-F58A-423D-B4D9-CAF7DBC9F249}" dt="2024-12-12T07:31:31.330" v="74"/>
        <pc:sldMkLst>
          <pc:docMk/>
          <pc:sldMk cId="1033001915" sldId="631"/>
        </pc:sldMkLst>
      </pc:sldChg>
    </pc:docChg>
  </pc:docChgLst>
  <pc:docChgLst>
    <pc:chgData name="Monica Greene" userId="580d4f7b-22ab-4bed-a08a-0b25eeeaced9" providerId="ADAL" clId="{BA8909C3-1E09-4340-A032-4F3D04571EFC}"/>
    <pc:docChg chg="addSld delSld modSld sldOrd modMainMaster">
      <pc:chgData name="Monica Greene" userId="580d4f7b-22ab-4bed-a08a-0b25eeeaced9" providerId="ADAL" clId="{BA8909C3-1E09-4340-A032-4F3D04571EFC}" dt="2024-04-19T00:38:50.879" v="73"/>
      <pc:docMkLst>
        <pc:docMk/>
      </pc:docMkLst>
      <pc:sldChg chg="del">
        <pc:chgData name="Monica Greene" userId="580d4f7b-22ab-4bed-a08a-0b25eeeaced9" providerId="ADAL" clId="{BA8909C3-1E09-4340-A032-4F3D04571EFC}" dt="2024-04-19T00:36:58.289" v="7" actId="47"/>
        <pc:sldMkLst>
          <pc:docMk/>
          <pc:sldMk cId="1574754153" sldId="259"/>
        </pc:sldMkLst>
      </pc:sldChg>
      <pc:sldChg chg="add modTransition">
        <pc:chgData name="Monica Greene" userId="580d4f7b-22ab-4bed-a08a-0b25eeeaced9" providerId="ADAL" clId="{BA8909C3-1E09-4340-A032-4F3D04571EFC}" dt="2024-04-19T00:38:28.045" v="69"/>
        <pc:sldMkLst>
          <pc:docMk/>
          <pc:sldMk cId="1368854586" sldId="260"/>
        </pc:sldMkLst>
      </pc:sldChg>
      <pc:sldChg chg="del">
        <pc:chgData name="Monica Greene" userId="580d4f7b-22ab-4bed-a08a-0b25eeeaced9" providerId="ADAL" clId="{BA8909C3-1E09-4340-A032-4F3D04571EFC}" dt="2024-04-19T00:37:25.014" v="58" actId="47"/>
        <pc:sldMkLst>
          <pc:docMk/>
          <pc:sldMk cId="1087579071" sldId="271"/>
        </pc:sldMkLst>
      </pc:sldChg>
      <pc:sldChg chg="add modTransition">
        <pc:chgData name="Monica Greene" userId="580d4f7b-22ab-4bed-a08a-0b25eeeaced9" providerId="ADAL" clId="{BA8909C3-1E09-4340-A032-4F3D04571EFC}" dt="2024-04-19T00:38:28.045" v="69"/>
        <pc:sldMkLst>
          <pc:docMk/>
          <pc:sldMk cId="2255215954" sldId="272"/>
        </pc:sldMkLst>
      </pc:sldChg>
      <pc:sldChg chg="add modTransition">
        <pc:chgData name="Monica Greene" userId="580d4f7b-22ab-4bed-a08a-0b25eeeaced9" providerId="ADAL" clId="{BA8909C3-1E09-4340-A032-4F3D04571EFC}" dt="2024-04-19T00:38:28.045" v="69"/>
        <pc:sldMkLst>
          <pc:docMk/>
          <pc:sldMk cId="3150670994" sldId="405"/>
        </pc:sldMkLst>
      </pc:sldChg>
      <pc:sldChg chg="add modTransition">
        <pc:chgData name="Monica Greene" userId="580d4f7b-22ab-4bed-a08a-0b25eeeaced9" providerId="ADAL" clId="{BA8909C3-1E09-4340-A032-4F3D04571EFC}" dt="2024-04-19T00:38:28.045" v="69"/>
        <pc:sldMkLst>
          <pc:docMk/>
          <pc:sldMk cId="1654846145" sldId="408"/>
        </pc:sldMkLst>
      </pc:sldChg>
      <pc:sldChg chg="del">
        <pc:chgData name="Monica Greene" userId="580d4f7b-22ab-4bed-a08a-0b25eeeaced9" providerId="ADAL" clId="{BA8909C3-1E09-4340-A032-4F3D04571EFC}" dt="2024-04-19T00:36:53.833" v="5" actId="47"/>
        <pc:sldMkLst>
          <pc:docMk/>
          <pc:sldMk cId="2354451126" sldId="419"/>
        </pc:sldMkLst>
      </pc:sldChg>
      <pc:sldChg chg="del">
        <pc:chgData name="Monica Greene" userId="580d4f7b-22ab-4bed-a08a-0b25eeeaced9" providerId="ADAL" clId="{BA8909C3-1E09-4340-A032-4F3D04571EFC}" dt="2024-04-19T00:36:54.683" v="6" actId="47"/>
        <pc:sldMkLst>
          <pc:docMk/>
          <pc:sldMk cId="824280802" sldId="420"/>
        </pc:sldMkLst>
      </pc:sldChg>
      <pc:sldChg chg="del">
        <pc:chgData name="Monica Greene" userId="580d4f7b-22ab-4bed-a08a-0b25eeeaced9" providerId="ADAL" clId="{BA8909C3-1E09-4340-A032-4F3D04571EFC}" dt="2024-04-19T00:36:45.897" v="4" actId="47"/>
        <pc:sldMkLst>
          <pc:docMk/>
          <pc:sldMk cId="3002355835" sldId="480"/>
        </pc:sldMkLst>
      </pc:sldChg>
      <pc:sldChg chg="add modTransition setBg">
        <pc:chgData name="Monica Greene" userId="580d4f7b-22ab-4bed-a08a-0b25eeeaced9" providerId="ADAL" clId="{BA8909C3-1E09-4340-A032-4F3D04571EFC}" dt="2024-04-19T00:38:28.045" v="69"/>
        <pc:sldMkLst>
          <pc:docMk/>
          <pc:sldMk cId="3317932793" sldId="481"/>
        </pc:sldMkLst>
      </pc:sldChg>
      <pc:sldChg chg="modTransition">
        <pc:chgData name="Monica Greene" userId="580d4f7b-22ab-4bed-a08a-0b25eeeaced9" providerId="ADAL" clId="{BA8909C3-1E09-4340-A032-4F3D04571EFC}" dt="2024-04-19T00:38:28.045" v="69"/>
        <pc:sldMkLst>
          <pc:docMk/>
          <pc:sldMk cId="1055448335" sldId="493"/>
        </pc:sldMkLst>
      </pc:sldChg>
      <pc:sldChg chg="modTransition">
        <pc:chgData name="Monica Greene" userId="580d4f7b-22ab-4bed-a08a-0b25eeeaced9" providerId="ADAL" clId="{BA8909C3-1E09-4340-A032-4F3D04571EFC}" dt="2024-04-19T00:38:28.045" v="69"/>
        <pc:sldMkLst>
          <pc:docMk/>
          <pc:sldMk cId="1662603117" sldId="557"/>
        </pc:sldMkLst>
      </pc:sldChg>
      <pc:sldChg chg="modTransition">
        <pc:chgData name="Monica Greene" userId="580d4f7b-22ab-4bed-a08a-0b25eeeaced9" providerId="ADAL" clId="{BA8909C3-1E09-4340-A032-4F3D04571EFC}" dt="2024-04-19T00:38:28.045" v="69"/>
        <pc:sldMkLst>
          <pc:docMk/>
          <pc:sldMk cId="2352811303" sldId="558"/>
        </pc:sldMkLst>
      </pc:sldChg>
      <pc:sldChg chg="modTransition">
        <pc:chgData name="Monica Greene" userId="580d4f7b-22ab-4bed-a08a-0b25eeeaced9" providerId="ADAL" clId="{BA8909C3-1E09-4340-A032-4F3D04571EFC}" dt="2024-04-19T00:38:28.045" v="69"/>
        <pc:sldMkLst>
          <pc:docMk/>
          <pc:sldMk cId="3895958814" sldId="559"/>
        </pc:sldMkLst>
      </pc:sldChg>
      <pc:sldChg chg="modTransition">
        <pc:chgData name="Monica Greene" userId="580d4f7b-22ab-4bed-a08a-0b25eeeaced9" providerId="ADAL" clId="{BA8909C3-1E09-4340-A032-4F3D04571EFC}" dt="2024-04-19T00:38:28.045" v="69"/>
        <pc:sldMkLst>
          <pc:docMk/>
          <pc:sldMk cId="1133340771" sldId="560"/>
        </pc:sldMkLst>
      </pc:sldChg>
      <pc:sldChg chg="modTransition">
        <pc:chgData name="Monica Greene" userId="580d4f7b-22ab-4bed-a08a-0b25eeeaced9" providerId="ADAL" clId="{BA8909C3-1E09-4340-A032-4F3D04571EFC}" dt="2024-04-19T00:38:28.045" v="69"/>
        <pc:sldMkLst>
          <pc:docMk/>
          <pc:sldMk cId="2295564769" sldId="561"/>
        </pc:sldMkLst>
      </pc:sldChg>
      <pc:sldChg chg="modTransition">
        <pc:chgData name="Monica Greene" userId="580d4f7b-22ab-4bed-a08a-0b25eeeaced9" providerId="ADAL" clId="{BA8909C3-1E09-4340-A032-4F3D04571EFC}" dt="2024-04-19T00:38:28.045" v="69"/>
        <pc:sldMkLst>
          <pc:docMk/>
          <pc:sldMk cId="2497089041" sldId="563"/>
        </pc:sldMkLst>
      </pc:sldChg>
      <pc:sldChg chg="modTransition">
        <pc:chgData name="Monica Greene" userId="580d4f7b-22ab-4bed-a08a-0b25eeeaced9" providerId="ADAL" clId="{BA8909C3-1E09-4340-A032-4F3D04571EFC}" dt="2024-04-19T00:38:28.045" v="69"/>
        <pc:sldMkLst>
          <pc:docMk/>
          <pc:sldMk cId="1153411628" sldId="564"/>
        </pc:sldMkLst>
      </pc:sldChg>
      <pc:sldChg chg="modTransition">
        <pc:chgData name="Monica Greene" userId="580d4f7b-22ab-4bed-a08a-0b25eeeaced9" providerId="ADAL" clId="{BA8909C3-1E09-4340-A032-4F3D04571EFC}" dt="2024-04-19T00:38:28.045" v="69"/>
        <pc:sldMkLst>
          <pc:docMk/>
          <pc:sldMk cId="1967210626" sldId="565"/>
        </pc:sldMkLst>
      </pc:sldChg>
      <pc:sldChg chg="addSp new ord modTransition setBg">
        <pc:chgData name="Monica Greene" userId="580d4f7b-22ab-4bed-a08a-0b25eeeaced9" providerId="ADAL" clId="{BA8909C3-1E09-4340-A032-4F3D04571EFC}" dt="2024-04-19T00:38:50.879" v="73"/>
        <pc:sldMkLst>
          <pc:docMk/>
          <pc:sldMk cId="421917963" sldId="566"/>
        </pc:sldMkLst>
      </pc:sldChg>
    </pc:docChg>
  </pc:docChgLst>
  <pc:docChgLst>
    <pc:chgData name="Monica Greene" userId="580d4f7b-22ab-4bed-a08a-0b25eeeaced9" providerId="ADAL" clId="{8AEA6174-6CB9-465F-A11F-F84A6C8155F9}"/>
    <pc:docChg chg="addSld delSld modSld sldOrd modMainMaster">
      <pc:chgData name="Monica Greene" userId="580d4f7b-22ab-4bed-a08a-0b25eeeaced9" providerId="ADAL" clId="{8AEA6174-6CB9-465F-A11F-F84A6C8155F9}" dt="2024-05-02T20:28:24.901" v="111"/>
      <pc:docMkLst>
        <pc:docMk/>
      </pc:docMkLst>
      <pc:sldChg chg="add del modTransition">
        <pc:chgData name="Monica Greene" userId="580d4f7b-22ab-4bed-a08a-0b25eeeaced9" providerId="ADAL" clId="{8AEA6174-6CB9-465F-A11F-F84A6C8155F9}" dt="2024-05-02T20:27:13.363" v="73" actId="47"/>
        <pc:sldMkLst>
          <pc:docMk/>
          <pc:sldMk cId="493237211" sldId="284"/>
        </pc:sldMkLst>
      </pc:sldChg>
      <pc:sldChg chg="modTransition">
        <pc:chgData name="Monica Greene" userId="580d4f7b-22ab-4bed-a08a-0b25eeeaced9" providerId="ADAL" clId="{8AEA6174-6CB9-465F-A11F-F84A6C8155F9}" dt="2024-05-02T20:28:24.901" v="111"/>
        <pc:sldMkLst>
          <pc:docMk/>
          <pc:sldMk cId="1050691431" sldId="494"/>
        </pc:sldMkLst>
      </pc:sldChg>
      <pc:sldChg chg="del">
        <pc:chgData name="Monica Greene" userId="580d4f7b-22ab-4bed-a08a-0b25eeeaced9" providerId="ADAL" clId="{8AEA6174-6CB9-465F-A11F-F84A6C8155F9}" dt="2024-05-02T20:24:23.495" v="66" actId="47"/>
        <pc:sldMkLst>
          <pc:docMk/>
          <pc:sldMk cId="3895958814" sldId="559"/>
        </pc:sldMkLst>
      </pc:sldChg>
      <pc:sldChg chg="ord modTransition">
        <pc:chgData name="Monica Greene" userId="580d4f7b-22ab-4bed-a08a-0b25eeeaced9" providerId="ADAL" clId="{8AEA6174-6CB9-465F-A11F-F84A6C8155F9}" dt="2024-05-02T20:28:24.901" v="111"/>
        <pc:sldMkLst>
          <pc:docMk/>
          <pc:sldMk cId="2295564769" sldId="561"/>
        </pc:sldMkLst>
      </pc:sldChg>
      <pc:sldChg chg="modTransition">
        <pc:chgData name="Monica Greene" userId="580d4f7b-22ab-4bed-a08a-0b25eeeaced9" providerId="ADAL" clId="{8AEA6174-6CB9-465F-A11F-F84A6C8155F9}" dt="2024-05-02T20:28:24.901" v="111"/>
        <pc:sldMkLst>
          <pc:docMk/>
          <pc:sldMk cId="2497089041" sldId="563"/>
        </pc:sldMkLst>
      </pc:sldChg>
      <pc:sldChg chg="modTransition">
        <pc:chgData name="Monica Greene" userId="580d4f7b-22ab-4bed-a08a-0b25eeeaced9" providerId="ADAL" clId="{8AEA6174-6CB9-465F-A11F-F84A6C8155F9}" dt="2024-05-02T20:28:24.901" v="111"/>
        <pc:sldMkLst>
          <pc:docMk/>
          <pc:sldMk cId="1153411628" sldId="564"/>
        </pc:sldMkLst>
      </pc:sldChg>
      <pc:sldChg chg="del">
        <pc:chgData name="Monica Greene" userId="580d4f7b-22ab-4bed-a08a-0b25eeeaced9" providerId="ADAL" clId="{8AEA6174-6CB9-465F-A11F-F84A6C8155F9}" dt="2024-05-02T20:23:59.646" v="63" actId="47"/>
        <pc:sldMkLst>
          <pc:docMk/>
          <pc:sldMk cId="1967210626" sldId="565"/>
        </pc:sldMkLst>
      </pc:sldChg>
      <pc:sldChg chg="modTransition">
        <pc:chgData name="Monica Greene" userId="580d4f7b-22ab-4bed-a08a-0b25eeeaced9" providerId="ADAL" clId="{8AEA6174-6CB9-465F-A11F-F84A6C8155F9}" dt="2024-05-02T20:28:24.901" v="111"/>
        <pc:sldMkLst>
          <pc:docMk/>
          <pc:sldMk cId="421917963" sldId="566"/>
        </pc:sldMkLst>
      </pc:sldChg>
      <pc:sldChg chg="modTransition">
        <pc:chgData name="Monica Greene" userId="580d4f7b-22ab-4bed-a08a-0b25eeeaced9" providerId="ADAL" clId="{8AEA6174-6CB9-465F-A11F-F84A6C8155F9}" dt="2024-05-02T20:28:24.901" v="111"/>
        <pc:sldMkLst>
          <pc:docMk/>
          <pc:sldMk cId="3975289713" sldId="567"/>
        </pc:sldMkLst>
      </pc:sldChg>
      <pc:sldChg chg="modTransition">
        <pc:chgData name="Monica Greene" userId="580d4f7b-22ab-4bed-a08a-0b25eeeaced9" providerId="ADAL" clId="{8AEA6174-6CB9-465F-A11F-F84A6C8155F9}" dt="2024-05-02T20:28:24.901" v="111"/>
        <pc:sldMkLst>
          <pc:docMk/>
          <pc:sldMk cId="964779124" sldId="568"/>
        </pc:sldMkLst>
      </pc:sldChg>
      <pc:sldChg chg="add modTransition">
        <pc:chgData name="Monica Greene" userId="580d4f7b-22ab-4bed-a08a-0b25eeeaced9" providerId="ADAL" clId="{8AEA6174-6CB9-465F-A11F-F84A6C8155F9}" dt="2024-05-02T20:28:24.901" v="111"/>
        <pc:sldMkLst>
          <pc:docMk/>
          <pc:sldMk cId="3288921460" sldId="569"/>
        </pc:sldMkLst>
      </pc:sldChg>
      <pc:sldChg chg="new del">
        <pc:chgData name="Monica Greene" userId="580d4f7b-22ab-4bed-a08a-0b25eeeaced9" providerId="ADAL" clId="{8AEA6174-6CB9-465F-A11F-F84A6C8155F9}" dt="2024-05-02T20:22:57.170" v="57" actId="47"/>
        <pc:sldMkLst>
          <pc:docMk/>
          <pc:sldMk cId="959995939" sldId="570"/>
        </pc:sldMkLst>
      </pc:sldChg>
      <pc:sldChg chg="addSp new modTransition setBg">
        <pc:chgData name="Monica Greene" userId="580d4f7b-22ab-4bed-a08a-0b25eeeaced9" providerId="ADAL" clId="{8AEA6174-6CB9-465F-A11F-F84A6C8155F9}" dt="2024-05-02T20:28:24.901" v="111"/>
        <pc:sldMkLst>
          <pc:docMk/>
          <pc:sldMk cId="142617719" sldId="571"/>
        </pc:sldMkLst>
      </pc:sldChg>
      <pc:sldChg chg="addSp new ord modTransition setBg">
        <pc:chgData name="Monica Greene" userId="580d4f7b-22ab-4bed-a08a-0b25eeeaced9" providerId="ADAL" clId="{8AEA6174-6CB9-465F-A11F-F84A6C8155F9}" dt="2024-05-02T20:28:24.901" v="111"/>
        <pc:sldMkLst>
          <pc:docMk/>
          <pc:sldMk cId="2851436542" sldId="572"/>
        </pc:sldMkLst>
      </pc:sldChg>
    </pc:docChg>
  </pc:docChgLst>
  <pc:docChgLst>
    <pc:chgData name="Monica Greene" userId="580d4f7b-22ab-4bed-a08a-0b25eeeaced9" providerId="ADAL" clId="{DFEC1B02-5A9D-4D25-A2BD-8EFCBBE2708B}"/>
    <pc:docChg chg="undo custSel addSld delSld modSld sldOrd modMainMaster">
      <pc:chgData name="Monica Greene" userId="580d4f7b-22ab-4bed-a08a-0b25eeeaced9" providerId="ADAL" clId="{DFEC1B02-5A9D-4D25-A2BD-8EFCBBE2708B}" dt="2023-09-07T20:04:26.458" v="73"/>
      <pc:docMkLst>
        <pc:docMk/>
      </pc:docMkLst>
      <pc:sldChg chg="del">
        <pc:chgData name="Monica Greene" userId="580d4f7b-22ab-4bed-a08a-0b25eeeaced9" providerId="ADAL" clId="{DFEC1B02-5A9D-4D25-A2BD-8EFCBBE2708B}" dt="2023-09-07T20:01:03.264" v="16" actId="47"/>
        <pc:sldMkLst>
          <pc:docMk/>
          <pc:sldMk cId="952696970" sldId="266"/>
        </pc:sldMkLst>
      </pc:sldChg>
      <pc:sldChg chg="add ord modTransition">
        <pc:chgData name="Monica Greene" userId="580d4f7b-22ab-4bed-a08a-0b25eeeaced9" providerId="ADAL" clId="{DFEC1B02-5A9D-4D25-A2BD-8EFCBBE2708B}" dt="2023-09-07T20:04:26.458" v="73"/>
        <pc:sldMkLst>
          <pc:docMk/>
          <pc:sldMk cId="1820272610" sldId="267"/>
        </pc:sldMkLst>
      </pc:sldChg>
      <pc:sldChg chg="del">
        <pc:chgData name="Monica Greene" userId="580d4f7b-22ab-4bed-a08a-0b25eeeaced9" providerId="ADAL" clId="{DFEC1B02-5A9D-4D25-A2BD-8EFCBBE2708B}" dt="2023-09-07T20:01:06.077" v="17" actId="47"/>
        <pc:sldMkLst>
          <pc:docMk/>
          <pc:sldMk cId="4067567064" sldId="277"/>
        </pc:sldMkLst>
      </pc:sldChg>
      <pc:sldChg chg="add modTransition">
        <pc:chgData name="Monica Greene" userId="580d4f7b-22ab-4bed-a08a-0b25eeeaced9" providerId="ADAL" clId="{DFEC1B02-5A9D-4D25-A2BD-8EFCBBE2708B}" dt="2023-09-07T20:04:26.458" v="73"/>
        <pc:sldMkLst>
          <pc:docMk/>
          <pc:sldMk cId="324404549" sldId="278"/>
        </pc:sldMkLst>
      </pc:sldChg>
      <pc:sldChg chg="del">
        <pc:chgData name="Monica Greene" userId="580d4f7b-22ab-4bed-a08a-0b25eeeaced9" providerId="ADAL" clId="{DFEC1B02-5A9D-4D25-A2BD-8EFCBBE2708B}" dt="2023-09-07T20:00:56.238" v="12" actId="47"/>
        <pc:sldMkLst>
          <pc:docMk/>
          <pc:sldMk cId="234743724" sldId="375"/>
        </pc:sldMkLst>
      </pc:sldChg>
      <pc:sldChg chg="del">
        <pc:chgData name="Monica Greene" userId="580d4f7b-22ab-4bed-a08a-0b25eeeaced9" providerId="ADAL" clId="{DFEC1B02-5A9D-4D25-A2BD-8EFCBBE2708B}" dt="2023-09-07T20:00:57.806" v="13" actId="47"/>
        <pc:sldMkLst>
          <pc:docMk/>
          <pc:sldMk cId="1828114338" sldId="376"/>
        </pc:sldMkLst>
      </pc:sldChg>
      <pc:sldChg chg="add modTransition">
        <pc:chgData name="Monica Greene" userId="580d4f7b-22ab-4bed-a08a-0b25eeeaced9" providerId="ADAL" clId="{DFEC1B02-5A9D-4D25-A2BD-8EFCBBE2708B}" dt="2023-09-07T20:04:26.458" v="73"/>
        <pc:sldMkLst>
          <pc:docMk/>
          <pc:sldMk cId="17202679" sldId="378"/>
        </pc:sldMkLst>
      </pc:sldChg>
      <pc:sldChg chg="add modTransition">
        <pc:chgData name="Monica Greene" userId="580d4f7b-22ab-4bed-a08a-0b25eeeaced9" providerId="ADAL" clId="{DFEC1B02-5A9D-4D25-A2BD-8EFCBBE2708B}" dt="2023-09-07T20:04:26.458" v="73"/>
        <pc:sldMkLst>
          <pc:docMk/>
          <pc:sldMk cId="2212977715" sldId="379"/>
        </pc:sldMkLst>
      </pc:sldChg>
      <pc:sldChg chg="modTransition">
        <pc:chgData name="Monica Greene" userId="580d4f7b-22ab-4bed-a08a-0b25eeeaced9" providerId="ADAL" clId="{DFEC1B02-5A9D-4D25-A2BD-8EFCBBE2708B}" dt="2023-09-07T20:04:26.458" v="73"/>
        <pc:sldMkLst>
          <pc:docMk/>
          <pc:sldMk cId="3058607075" sldId="468"/>
        </pc:sldMkLst>
      </pc:sldChg>
      <pc:sldChg chg="modTransition">
        <pc:chgData name="Monica Greene" userId="580d4f7b-22ab-4bed-a08a-0b25eeeaced9" providerId="ADAL" clId="{DFEC1B02-5A9D-4D25-A2BD-8EFCBBE2708B}" dt="2023-09-07T20:04:26.458" v="73"/>
        <pc:sldMkLst>
          <pc:docMk/>
          <pc:sldMk cId="2549769761" sldId="470"/>
        </pc:sldMkLst>
      </pc:sldChg>
      <pc:sldChg chg="del">
        <pc:chgData name="Monica Greene" userId="580d4f7b-22ab-4bed-a08a-0b25eeeaced9" providerId="ADAL" clId="{DFEC1B02-5A9D-4D25-A2BD-8EFCBBE2708B}" dt="2023-09-07T20:00:47.308" v="10" actId="47"/>
        <pc:sldMkLst>
          <pc:docMk/>
          <pc:sldMk cId="1299732588" sldId="473"/>
        </pc:sldMkLst>
      </pc:sldChg>
      <pc:sldChg chg="add ord modTransition">
        <pc:chgData name="Monica Greene" userId="580d4f7b-22ab-4bed-a08a-0b25eeeaced9" providerId="ADAL" clId="{DFEC1B02-5A9D-4D25-A2BD-8EFCBBE2708B}" dt="2023-09-07T20:04:26.458" v="73"/>
        <pc:sldMkLst>
          <pc:docMk/>
          <pc:sldMk cId="2784974156" sldId="474"/>
        </pc:sldMkLst>
      </pc:sldChg>
      <pc:sldChg chg="modTransition">
        <pc:chgData name="Monica Greene" userId="580d4f7b-22ab-4bed-a08a-0b25eeeaced9" providerId="ADAL" clId="{DFEC1B02-5A9D-4D25-A2BD-8EFCBBE2708B}" dt="2023-09-07T20:04:26.458" v="73"/>
        <pc:sldMkLst>
          <pc:docMk/>
          <pc:sldMk cId="548892496" sldId="478"/>
        </pc:sldMkLst>
      </pc:sldChg>
      <pc:sldChg chg="modTransition">
        <pc:chgData name="Monica Greene" userId="580d4f7b-22ab-4bed-a08a-0b25eeeaced9" providerId="ADAL" clId="{DFEC1B02-5A9D-4D25-A2BD-8EFCBBE2708B}" dt="2023-09-07T20:04:26.458" v="73"/>
        <pc:sldMkLst>
          <pc:docMk/>
          <pc:sldMk cId="3284748570" sldId="489"/>
        </pc:sldMkLst>
      </pc:sldChg>
      <pc:sldChg chg="modTransition">
        <pc:chgData name="Monica Greene" userId="580d4f7b-22ab-4bed-a08a-0b25eeeaced9" providerId="ADAL" clId="{DFEC1B02-5A9D-4D25-A2BD-8EFCBBE2708B}" dt="2023-09-07T20:04:26.458" v="73"/>
        <pc:sldMkLst>
          <pc:docMk/>
          <pc:sldMk cId="4145348345" sldId="491"/>
        </pc:sldMkLst>
      </pc:sldChg>
      <pc:sldChg chg="modTransition">
        <pc:chgData name="Monica Greene" userId="580d4f7b-22ab-4bed-a08a-0b25eeeaced9" providerId="ADAL" clId="{DFEC1B02-5A9D-4D25-A2BD-8EFCBBE2708B}" dt="2023-09-07T20:04:26.458" v="73"/>
        <pc:sldMkLst>
          <pc:docMk/>
          <pc:sldMk cId="2274775532" sldId="496"/>
        </pc:sldMkLst>
      </pc:sldChg>
      <pc:sldChg chg="del">
        <pc:chgData name="Monica Greene" userId="580d4f7b-22ab-4bed-a08a-0b25eeeaced9" providerId="ADAL" clId="{DFEC1B02-5A9D-4D25-A2BD-8EFCBBE2708B}" dt="2023-09-07T20:00:53.054" v="11" actId="47"/>
        <pc:sldMkLst>
          <pc:docMk/>
          <pc:sldMk cId="4006143504" sldId="497"/>
        </pc:sldMkLst>
      </pc:sldChg>
      <pc:sldChg chg="modTransition">
        <pc:chgData name="Monica Greene" userId="580d4f7b-22ab-4bed-a08a-0b25eeeaced9" providerId="ADAL" clId="{DFEC1B02-5A9D-4D25-A2BD-8EFCBBE2708B}" dt="2023-09-07T20:04:26.458" v="73"/>
        <pc:sldMkLst>
          <pc:docMk/>
          <pc:sldMk cId="3698718774" sldId="498"/>
        </pc:sldMkLst>
      </pc:sldChg>
      <pc:sldChg chg="modTransition">
        <pc:chgData name="Monica Greene" userId="580d4f7b-22ab-4bed-a08a-0b25eeeaced9" providerId="ADAL" clId="{DFEC1B02-5A9D-4D25-A2BD-8EFCBBE2708B}" dt="2023-09-07T20:04:26.458" v="73"/>
        <pc:sldMkLst>
          <pc:docMk/>
          <pc:sldMk cId="914877539" sldId="499"/>
        </pc:sldMkLst>
      </pc:sldChg>
      <pc:sldChg chg="del">
        <pc:chgData name="Monica Greene" userId="580d4f7b-22ab-4bed-a08a-0b25eeeaced9" providerId="ADAL" clId="{DFEC1B02-5A9D-4D25-A2BD-8EFCBBE2708B}" dt="2023-09-07T20:00:41.612" v="7" actId="47"/>
        <pc:sldMkLst>
          <pc:docMk/>
          <pc:sldMk cId="3248654233" sldId="501"/>
        </pc:sldMkLst>
      </pc:sldChg>
      <pc:sldChg chg="modTransition">
        <pc:chgData name="Monica Greene" userId="580d4f7b-22ab-4bed-a08a-0b25eeeaced9" providerId="ADAL" clId="{DFEC1B02-5A9D-4D25-A2BD-8EFCBBE2708B}" dt="2023-09-07T20:04:26.458" v="73"/>
        <pc:sldMkLst>
          <pc:docMk/>
          <pc:sldMk cId="1906928764" sldId="502"/>
        </pc:sldMkLst>
      </pc:sldChg>
      <pc:sldChg chg="addSp delSp add mod modTransition">
        <pc:chgData name="Monica Greene" userId="580d4f7b-22ab-4bed-a08a-0b25eeeaced9" providerId="ADAL" clId="{DFEC1B02-5A9D-4D25-A2BD-8EFCBBE2708B}" dt="2023-09-07T20:04:26.458" v="73"/>
        <pc:sldMkLst>
          <pc:docMk/>
          <pc:sldMk cId="1930027961" sldId="503"/>
        </pc:sldMkLst>
      </pc:sldChg>
    </pc:docChg>
  </pc:docChgLst>
  <pc:docChgLst>
    <pc:chgData name="Monica Greene" userId="580d4f7b-22ab-4bed-a08a-0b25eeeaced9" providerId="ADAL" clId="{34197738-1D65-42B2-82E2-185224E2EDED}"/>
    <pc:docChg chg="custSel addSld delSld modSld sldOrd modMainMaster">
      <pc:chgData name="Monica Greene" userId="580d4f7b-22ab-4bed-a08a-0b25eeeaced9" providerId="ADAL" clId="{34197738-1D65-42B2-82E2-185224E2EDED}" dt="2023-09-14T17:35:30.600" v="180"/>
      <pc:docMkLst>
        <pc:docMk/>
      </pc:docMkLst>
      <pc:sldChg chg="del">
        <pc:chgData name="Monica Greene" userId="580d4f7b-22ab-4bed-a08a-0b25eeeaced9" providerId="ADAL" clId="{34197738-1D65-42B2-82E2-185224E2EDED}" dt="2023-09-14T17:10:32.733" v="20" actId="47"/>
        <pc:sldMkLst>
          <pc:docMk/>
          <pc:sldMk cId="1820272610" sldId="267"/>
        </pc:sldMkLst>
      </pc:sldChg>
      <pc:sldChg chg="modTransition">
        <pc:chgData name="Monica Greene" userId="580d4f7b-22ab-4bed-a08a-0b25eeeaced9" providerId="ADAL" clId="{34197738-1D65-42B2-82E2-185224E2EDED}" dt="2023-09-14T17:35:30.600" v="180"/>
        <pc:sldMkLst>
          <pc:docMk/>
          <pc:sldMk cId="1647204645" sldId="268"/>
        </pc:sldMkLst>
      </pc:sldChg>
      <pc:sldChg chg="del">
        <pc:chgData name="Monica Greene" userId="580d4f7b-22ab-4bed-a08a-0b25eeeaced9" providerId="ADAL" clId="{34197738-1D65-42B2-82E2-185224E2EDED}" dt="2023-09-14T17:10:36.355" v="23" actId="47"/>
        <pc:sldMkLst>
          <pc:docMk/>
          <pc:sldMk cId="324404549" sldId="278"/>
        </pc:sldMkLst>
      </pc:sldChg>
      <pc:sldChg chg="del">
        <pc:chgData name="Monica Greene" userId="580d4f7b-22ab-4bed-a08a-0b25eeeaced9" providerId="ADAL" clId="{34197738-1D65-42B2-82E2-185224E2EDED}" dt="2023-09-14T17:10:19.407" v="16" actId="47"/>
        <pc:sldMkLst>
          <pc:docMk/>
          <pc:sldMk cId="17202679" sldId="378"/>
        </pc:sldMkLst>
      </pc:sldChg>
      <pc:sldChg chg="del">
        <pc:chgData name="Monica Greene" userId="580d4f7b-22ab-4bed-a08a-0b25eeeaced9" providerId="ADAL" clId="{34197738-1D65-42B2-82E2-185224E2EDED}" dt="2023-09-14T17:10:20.465" v="17" actId="47"/>
        <pc:sldMkLst>
          <pc:docMk/>
          <pc:sldMk cId="2212977715" sldId="379"/>
        </pc:sldMkLst>
      </pc:sldChg>
      <pc:sldChg chg="modSp add mod ord modTransition">
        <pc:chgData name="Monica Greene" userId="580d4f7b-22ab-4bed-a08a-0b25eeeaced9" providerId="ADAL" clId="{34197738-1D65-42B2-82E2-185224E2EDED}" dt="2023-09-14T17:35:30.600" v="180"/>
        <pc:sldMkLst>
          <pc:docMk/>
          <pc:sldMk cId="197509959" sldId="381"/>
        </pc:sldMkLst>
      </pc:sldChg>
      <pc:sldChg chg="add ord modTransition">
        <pc:chgData name="Monica Greene" userId="580d4f7b-22ab-4bed-a08a-0b25eeeaced9" providerId="ADAL" clId="{34197738-1D65-42B2-82E2-185224E2EDED}" dt="2023-09-14T17:35:30.600" v="180"/>
        <pc:sldMkLst>
          <pc:docMk/>
          <pc:sldMk cId="2273570109" sldId="382"/>
        </pc:sldMkLst>
      </pc:sldChg>
      <pc:sldChg chg="del">
        <pc:chgData name="Monica Greene" userId="580d4f7b-22ab-4bed-a08a-0b25eeeaced9" providerId="ADAL" clId="{34197738-1D65-42B2-82E2-185224E2EDED}" dt="2023-09-14T17:09:52.550" v="9" actId="47"/>
        <pc:sldMkLst>
          <pc:docMk/>
          <pc:sldMk cId="2784974156" sldId="474"/>
        </pc:sldMkLst>
      </pc:sldChg>
      <pc:sldChg chg="add ord modTransition">
        <pc:chgData name="Monica Greene" userId="580d4f7b-22ab-4bed-a08a-0b25eeeaced9" providerId="ADAL" clId="{34197738-1D65-42B2-82E2-185224E2EDED}" dt="2023-09-14T17:35:30.600" v="180"/>
        <pc:sldMkLst>
          <pc:docMk/>
          <pc:sldMk cId="2843579210" sldId="475"/>
        </pc:sldMkLst>
      </pc:sldChg>
      <pc:sldChg chg="ord modTransition">
        <pc:chgData name="Monica Greene" userId="580d4f7b-22ab-4bed-a08a-0b25eeeaced9" providerId="ADAL" clId="{34197738-1D65-42B2-82E2-185224E2EDED}" dt="2023-09-14T17:35:30.600" v="180"/>
        <pc:sldMkLst>
          <pc:docMk/>
          <pc:sldMk cId="914877539" sldId="499"/>
        </pc:sldMkLst>
      </pc:sldChg>
      <pc:sldChg chg="modTransition">
        <pc:chgData name="Monica Greene" userId="580d4f7b-22ab-4bed-a08a-0b25eeeaced9" providerId="ADAL" clId="{34197738-1D65-42B2-82E2-185224E2EDED}" dt="2023-09-14T17:35:30.600" v="180"/>
        <pc:sldMkLst>
          <pc:docMk/>
          <pc:sldMk cId="1906928764" sldId="502"/>
        </pc:sldMkLst>
      </pc:sldChg>
      <pc:sldChg chg="del">
        <pc:chgData name="Monica Greene" userId="580d4f7b-22ab-4bed-a08a-0b25eeeaced9" providerId="ADAL" clId="{34197738-1D65-42B2-82E2-185224E2EDED}" dt="2023-09-14T17:09:43.946" v="4" actId="47"/>
        <pc:sldMkLst>
          <pc:docMk/>
          <pc:sldMk cId="1930027961" sldId="503"/>
        </pc:sldMkLst>
      </pc:sldChg>
      <pc:sldChg chg="addSp new mod ord modTransition setBg">
        <pc:chgData name="Monica Greene" userId="580d4f7b-22ab-4bed-a08a-0b25eeeaced9" providerId="ADAL" clId="{34197738-1D65-42B2-82E2-185224E2EDED}" dt="2023-09-14T17:35:30.600" v="180"/>
        <pc:sldMkLst>
          <pc:docMk/>
          <pc:sldMk cId="2294802935" sldId="503"/>
        </pc:sldMkLst>
      </pc:sldChg>
      <pc:sldChg chg="addSp new mod ord modTransition setBg">
        <pc:chgData name="Monica Greene" userId="580d4f7b-22ab-4bed-a08a-0b25eeeaced9" providerId="ADAL" clId="{34197738-1D65-42B2-82E2-185224E2EDED}" dt="2023-09-14T17:35:30.600" v="180"/>
        <pc:sldMkLst>
          <pc:docMk/>
          <pc:sldMk cId="926472703" sldId="504"/>
        </pc:sldMkLst>
      </pc:sldChg>
      <pc:sldChg chg="addSp new mod ord modTransition setBg">
        <pc:chgData name="Monica Greene" userId="580d4f7b-22ab-4bed-a08a-0b25eeeaced9" providerId="ADAL" clId="{34197738-1D65-42B2-82E2-185224E2EDED}" dt="2023-09-14T17:35:30.600" v="180"/>
        <pc:sldMkLst>
          <pc:docMk/>
          <pc:sldMk cId="1203220506" sldId="505"/>
        </pc:sldMkLst>
      </pc:sldChg>
    </pc:docChg>
  </pc:docChgLst>
  <pc:docChgLst>
    <pc:chgData name="Monica Greene" userId="580d4f7b-22ab-4bed-a08a-0b25eeeaced9" providerId="ADAL" clId="{4BA1DAFB-EA4D-4203-9FCC-F72356AA9995}"/>
    <pc:docChg chg="addSld delSld modSld sldOrd modMainMaster">
      <pc:chgData name="Monica Greene" userId="580d4f7b-22ab-4bed-a08a-0b25eeeaced9" providerId="ADAL" clId="{4BA1DAFB-EA4D-4203-9FCC-F72356AA9995}" dt="2024-08-22T19:46:15.890" v="48"/>
      <pc:docMkLst>
        <pc:docMk/>
      </pc:docMkLst>
      <pc:sldChg chg="del">
        <pc:chgData name="Monica Greene" userId="580d4f7b-22ab-4bed-a08a-0b25eeeaced9" providerId="ADAL" clId="{4BA1DAFB-EA4D-4203-9FCC-F72356AA9995}" dt="2024-08-22T19:43:59.553" v="9" actId="47"/>
        <pc:sldMkLst>
          <pc:docMk/>
          <pc:sldMk cId="3433854144" sldId="265"/>
        </pc:sldMkLst>
      </pc:sldChg>
      <pc:sldChg chg="del">
        <pc:chgData name="Monica Greene" userId="580d4f7b-22ab-4bed-a08a-0b25eeeaced9" providerId="ADAL" clId="{4BA1DAFB-EA4D-4203-9FCC-F72356AA9995}" dt="2024-08-22T19:44:28.796" v="35" actId="47"/>
        <pc:sldMkLst>
          <pc:docMk/>
          <pc:sldMk cId="176338772" sldId="276"/>
        </pc:sldMkLst>
      </pc:sldChg>
      <pc:sldChg chg="add modTransition">
        <pc:chgData name="Monica Greene" userId="580d4f7b-22ab-4bed-a08a-0b25eeeaced9" providerId="ADAL" clId="{4BA1DAFB-EA4D-4203-9FCC-F72356AA9995}" dt="2024-08-22T19:46:15.890" v="48"/>
        <pc:sldMkLst>
          <pc:docMk/>
          <pc:sldMk cId="4067567064" sldId="277"/>
        </pc:sldMkLst>
      </pc:sldChg>
      <pc:sldChg chg="add modTransition">
        <pc:chgData name="Monica Greene" userId="580d4f7b-22ab-4bed-a08a-0b25eeeaced9" providerId="ADAL" clId="{4BA1DAFB-EA4D-4203-9FCC-F72356AA9995}" dt="2024-08-22T19:46:15.890" v="48"/>
        <pc:sldMkLst>
          <pc:docMk/>
          <pc:sldMk cId="3150670994" sldId="405"/>
        </pc:sldMkLst>
      </pc:sldChg>
      <pc:sldChg chg="add modTransition">
        <pc:chgData name="Monica Greene" userId="580d4f7b-22ab-4bed-a08a-0b25eeeaced9" providerId="ADAL" clId="{4BA1DAFB-EA4D-4203-9FCC-F72356AA9995}" dt="2024-08-22T19:46:15.890" v="48"/>
        <pc:sldMkLst>
          <pc:docMk/>
          <pc:sldMk cId="1654846145" sldId="408"/>
        </pc:sldMkLst>
      </pc:sldChg>
      <pc:sldChg chg="del">
        <pc:chgData name="Monica Greene" userId="580d4f7b-22ab-4bed-a08a-0b25eeeaced9" providerId="ADAL" clId="{4BA1DAFB-EA4D-4203-9FCC-F72356AA9995}" dt="2024-08-22T19:44:45.819" v="36" actId="47"/>
        <pc:sldMkLst>
          <pc:docMk/>
          <pc:sldMk cId="3317932793" sldId="481"/>
        </pc:sldMkLst>
      </pc:sldChg>
      <pc:sldChg chg="add modTransition setBg">
        <pc:chgData name="Monica Greene" userId="580d4f7b-22ab-4bed-a08a-0b25eeeaced9" providerId="ADAL" clId="{4BA1DAFB-EA4D-4203-9FCC-F72356AA9995}" dt="2024-08-22T19:46:15.890" v="48"/>
        <pc:sldMkLst>
          <pc:docMk/>
          <pc:sldMk cId="4049694666" sldId="483"/>
        </pc:sldMkLst>
      </pc:sldChg>
      <pc:sldChg chg="ord modTransition">
        <pc:chgData name="Monica Greene" userId="580d4f7b-22ab-4bed-a08a-0b25eeeaced9" providerId="ADAL" clId="{4BA1DAFB-EA4D-4203-9FCC-F72356AA9995}" dt="2024-08-22T19:46:15.890" v="48"/>
        <pc:sldMkLst>
          <pc:docMk/>
          <pc:sldMk cId="4006143504" sldId="497"/>
        </pc:sldMkLst>
      </pc:sldChg>
      <pc:sldChg chg="add modTransition">
        <pc:chgData name="Monica Greene" userId="580d4f7b-22ab-4bed-a08a-0b25eeeaced9" providerId="ADAL" clId="{4BA1DAFB-EA4D-4203-9FCC-F72356AA9995}" dt="2024-08-22T19:46:15.890" v="48"/>
        <pc:sldMkLst>
          <pc:docMk/>
          <pc:sldMk cId="550892232" sldId="563"/>
        </pc:sldMkLst>
      </pc:sldChg>
      <pc:sldChg chg="del">
        <pc:chgData name="Monica Greene" userId="580d4f7b-22ab-4bed-a08a-0b25eeeaced9" providerId="ADAL" clId="{4BA1DAFB-EA4D-4203-9FCC-F72356AA9995}" dt="2024-08-22T19:45:11.973" v="39" actId="47"/>
        <pc:sldMkLst>
          <pc:docMk/>
          <pc:sldMk cId="1915964993" sldId="581"/>
        </pc:sldMkLst>
      </pc:sldChg>
      <pc:sldChg chg="del">
        <pc:chgData name="Monica Greene" userId="580d4f7b-22ab-4bed-a08a-0b25eeeaced9" providerId="ADAL" clId="{4BA1DAFB-EA4D-4203-9FCC-F72356AA9995}" dt="2024-08-22T19:45:16.231" v="40" actId="47"/>
        <pc:sldMkLst>
          <pc:docMk/>
          <pc:sldMk cId="3671064831" sldId="583"/>
        </pc:sldMkLst>
      </pc:sldChg>
      <pc:sldChg chg="modTransition">
        <pc:chgData name="Monica Greene" userId="580d4f7b-22ab-4bed-a08a-0b25eeeaced9" providerId="ADAL" clId="{4BA1DAFB-EA4D-4203-9FCC-F72356AA9995}" dt="2024-08-22T19:46:15.890" v="48"/>
        <pc:sldMkLst>
          <pc:docMk/>
          <pc:sldMk cId="2674455620" sldId="586"/>
        </pc:sldMkLst>
      </pc:sldChg>
      <pc:sldChg chg="modTransition">
        <pc:chgData name="Monica Greene" userId="580d4f7b-22ab-4bed-a08a-0b25eeeaced9" providerId="ADAL" clId="{4BA1DAFB-EA4D-4203-9FCC-F72356AA9995}" dt="2024-08-22T19:46:15.890" v="48"/>
        <pc:sldMkLst>
          <pc:docMk/>
          <pc:sldMk cId="1932107532" sldId="588"/>
        </pc:sldMkLst>
      </pc:sldChg>
      <pc:sldChg chg="modTransition">
        <pc:chgData name="Monica Greene" userId="580d4f7b-22ab-4bed-a08a-0b25eeeaced9" providerId="ADAL" clId="{4BA1DAFB-EA4D-4203-9FCC-F72356AA9995}" dt="2024-08-22T19:46:15.890" v="48"/>
        <pc:sldMkLst>
          <pc:docMk/>
          <pc:sldMk cId="4057511462" sldId="589"/>
        </pc:sldMkLst>
      </pc:sldChg>
      <pc:sldChg chg="modTransition">
        <pc:chgData name="Monica Greene" userId="580d4f7b-22ab-4bed-a08a-0b25eeeaced9" providerId="ADAL" clId="{4BA1DAFB-EA4D-4203-9FCC-F72356AA9995}" dt="2024-08-22T19:46:15.890" v="48"/>
        <pc:sldMkLst>
          <pc:docMk/>
          <pc:sldMk cId="539098348" sldId="590"/>
        </pc:sldMkLst>
      </pc:sldChg>
      <pc:sldChg chg="modTransition">
        <pc:chgData name="Monica Greene" userId="580d4f7b-22ab-4bed-a08a-0b25eeeaced9" providerId="ADAL" clId="{4BA1DAFB-EA4D-4203-9FCC-F72356AA9995}" dt="2024-08-22T19:46:15.890" v="48"/>
        <pc:sldMkLst>
          <pc:docMk/>
          <pc:sldMk cId="4198310860" sldId="592"/>
        </pc:sldMkLst>
      </pc:sldChg>
      <pc:sldChg chg="modTransition">
        <pc:chgData name="Monica Greene" userId="580d4f7b-22ab-4bed-a08a-0b25eeeaced9" providerId="ADAL" clId="{4BA1DAFB-EA4D-4203-9FCC-F72356AA9995}" dt="2024-08-22T19:46:15.890" v="48"/>
        <pc:sldMkLst>
          <pc:docMk/>
          <pc:sldMk cId="1451097777" sldId="594"/>
        </pc:sldMkLst>
      </pc:sldChg>
      <pc:sldChg chg="addSp new ord modTransition setBg">
        <pc:chgData name="Monica Greene" userId="580d4f7b-22ab-4bed-a08a-0b25eeeaced9" providerId="ADAL" clId="{4BA1DAFB-EA4D-4203-9FCC-F72356AA9995}" dt="2024-08-22T19:46:15.890" v="48"/>
        <pc:sldMkLst>
          <pc:docMk/>
          <pc:sldMk cId="2519192685" sldId="595"/>
        </pc:sldMkLst>
      </pc:sldChg>
    </pc:docChg>
  </pc:docChgLst>
  <pc:docChgLst>
    <pc:chgData name="Monica Greene" userId="580d4f7b-22ab-4bed-a08a-0b25eeeaced9" providerId="ADAL" clId="{C02C33BC-1EFC-47B6-895F-51A30E6EE355}"/>
    <pc:docChg chg="custSel addSld delSld modSld sldOrd modMainMaster">
      <pc:chgData name="Monica Greene" userId="580d4f7b-22ab-4bed-a08a-0b25eeeaced9" providerId="ADAL" clId="{C02C33BC-1EFC-47B6-895F-51A30E6EE355}" dt="2024-08-08T17:54:56.747" v="40"/>
      <pc:docMkLst>
        <pc:docMk/>
      </pc:docMkLst>
      <pc:sldChg chg="del">
        <pc:chgData name="Monica Greene" userId="580d4f7b-22ab-4bed-a08a-0b25eeeaced9" providerId="ADAL" clId="{C02C33BC-1EFC-47B6-895F-51A30E6EE355}" dt="2024-08-08T17:52:51.622" v="30" actId="47"/>
        <pc:sldMkLst>
          <pc:docMk/>
          <pc:sldMk cId="0" sldId="257"/>
        </pc:sldMkLst>
      </pc:sldChg>
      <pc:sldChg chg="add modTransition">
        <pc:chgData name="Monica Greene" userId="580d4f7b-22ab-4bed-a08a-0b25eeeaced9" providerId="ADAL" clId="{C02C33BC-1EFC-47B6-895F-51A30E6EE355}" dt="2024-08-08T17:54:56.747" v="40"/>
        <pc:sldMkLst>
          <pc:docMk/>
          <pc:sldMk cId="423065613" sldId="275"/>
        </pc:sldMkLst>
      </pc:sldChg>
      <pc:sldChg chg="modTransition">
        <pc:chgData name="Monica Greene" userId="580d4f7b-22ab-4bed-a08a-0b25eeeaced9" providerId="ADAL" clId="{C02C33BC-1EFC-47B6-895F-51A30E6EE355}" dt="2024-08-08T17:54:56.747" v="40"/>
        <pc:sldMkLst>
          <pc:docMk/>
          <pc:sldMk cId="591349375" sldId="317"/>
        </pc:sldMkLst>
      </pc:sldChg>
      <pc:sldChg chg="del">
        <pc:chgData name="Monica Greene" userId="580d4f7b-22ab-4bed-a08a-0b25eeeaced9" providerId="ADAL" clId="{C02C33BC-1EFC-47B6-895F-51A30E6EE355}" dt="2024-08-08T17:52:26.386" v="12" actId="47"/>
        <pc:sldMkLst>
          <pc:docMk/>
          <pc:sldMk cId="1295262737" sldId="402"/>
        </pc:sldMkLst>
      </pc:sldChg>
      <pc:sldChg chg="del">
        <pc:chgData name="Monica Greene" userId="580d4f7b-22ab-4bed-a08a-0b25eeeaced9" providerId="ADAL" clId="{C02C33BC-1EFC-47B6-895F-51A30E6EE355}" dt="2024-08-08T17:52:28.332" v="13" actId="47"/>
        <pc:sldMkLst>
          <pc:docMk/>
          <pc:sldMk cId="2397242524" sldId="404"/>
        </pc:sldMkLst>
      </pc:sldChg>
      <pc:sldChg chg="add modTransition">
        <pc:chgData name="Monica Greene" userId="580d4f7b-22ab-4bed-a08a-0b25eeeaced9" providerId="ADAL" clId="{C02C33BC-1EFC-47B6-895F-51A30E6EE355}" dt="2024-08-08T17:54:56.747" v="40"/>
        <pc:sldMkLst>
          <pc:docMk/>
          <pc:sldMk cId="3487490882" sldId="416"/>
        </pc:sldMkLst>
      </pc:sldChg>
      <pc:sldChg chg="add modTransition">
        <pc:chgData name="Monica Greene" userId="580d4f7b-22ab-4bed-a08a-0b25eeeaced9" providerId="ADAL" clId="{C02C33BC-1EFC-47B6-895F-51A30E6EE355}" dt="2024-08-08T17:54:56.747" v="40"/>
        <pc:sldMkLst>
          <pc:docMk/>
          <pc:sldMk cId="2304754560" sldId="417"/>
        </pc:sldMkLst>
      </pc:sldChg>
      <pc:sldChg chg="del">
        <pc:chgData name="Monica Greene" userId="580d4f7b-22ab-4bed-a08a-0b25eeeaced9" providerId="ADAL" clId="{C02C33BC-1EFC-47B6-895F-51A30E6EE355}" dt="2024-08-08T17:51:53.423" v="10" actId="47"/>
        <pc:sldMkLst>
          <pc:docMk/>
          <pc:sldMk cId="2418317013" sldId="479"/>
        </pc:sldMkLst>
      </pc:sldChg>
      <pc:sldChg chg="modTransition">
        <pc:chgData name="Monica Greene" userId="580d4f7b-22ab-4bed-a08a-0b25eeeaced9" providerId="ADAL" clId="{C02C33BC-1EFC-47B6-895F-51A30E6EE355}" dt="2024-08-08T17:54:56.747" v="40"/>
        <pc:sldMkLst>
          <pc:docMk/>
          <pc:sldMk cId="1050691431" sldId="494"/>
        </pc:sldMkLst>
      </pc:sldChg>
      <pc:sldChg chg="modTransition">
        <pc:chgData name="Monica Greene" userId="580d4f7b-22ab-4bed-a08a-0b25eeeaced9" providerId="ADAL" clId="{C02C33BC-1EFC-47B6-895F-51A30E6EE355}" dt="2024-08-08T17:54:56.747" v="40"/>
        <pc:sldMkLst>
          <pc:docMk/>
          <pc:sldMk cId="4006143504" sldId="497"/>
        </pc:sldMkLst>
      </pc:sldChg>
      <pc:sldChg chg="modTransition">
        <pc:chgData name="Monica Greene" userId="580d4f7b-22ab-4bed-a08a-0b25eeeaced9" providerId="ADAL" clId="{C02C33BC-1EFC-47B6-895F-51A30E6EE355}" dt="2024-08-08T17:54:56.747" v="40"/>
        <pc:sldMkLst>
          <pc:docMk/>
          <pc:sldMk cId="1019536786" sldId="552"/>
        </pc:sldMkLst>
      </pc:sldChg>
      <pc:sldChg chg="modTransition">
        <pc:chgData name="Monica Greene" userId="580d4f7b-22ab-4bed-a08a-0b25eeeaced9" providerId="ADAL" clId="{C02C33BC-1EFC-47B6-895F-51A30E6EE355}" dt="2024-08-08T17:54:56.747" v="40"/>
        <pc:sldMkLst>
          <pc:docMk/>
          <pc:sldMk cId="3655280396" sldId="553"/>
        </pc:sldMkLst>
      </pc:sldChg>
      <pc:sldChg chg="modTransition">
        <pc:chgData name="Monica Greene" userId="580d4f7b-22ab-4bed-a08a-0b25eeeaced9" providerId="ADAL" clId="{C02C33BC-1EFC-47B6-895F-51A30E6EE355}" dt="2024-08-08T17:54:56.747" v="40"/>
        <pc:sldMkLst>
          <pc:docMk/>
          <pc:sldMk cId="2981759904" sldId="555"/>
        </pc:sldMkLst>
      </pc:sldChg>
      <pc:sldChg chg="del">
        <pc:chgData name="Monica Greene" userId="580d4f7b-22ab-4bed-a08a-0b25eeeaced9" providerId="ADAL" clId="{C02C33BC-1EFC-47B6-895F-51A30E6EE355}" dt="2024-08-08T17:53:03.623" v="31" actId="47"/>
        <pc:sldMkLst>
          <pc:docMk/>
          <pc:sldMk cId="1133340771" sldId="560"/>
        </pc:sldMkLst>
      </pc:sldChg>
      <pc:sldChg chg="del">
        <pc:chgData name="Monica Greene" userId="580d4f7b-22ab-4bed-a08a-0b25eeeaced9" providerId="ADAL" clId="{C02C33BC-1EFC-47B6-895F-51A30E6EE355}" dt="2024-08-08T17:52:18.823" v="11" actId="47"/>
        <pc:sldMkLst>
          <pc:docMk/>
          <pc:sldMk cId="2968742609" sldId="577"/>
        </pc:sldMkLst>
      </pc:sldChg>
      <pc:sldChg chg="modTransition">
        <pc:chgData name="Monica Greene" userId="580d4f7b-22ab-4bed-a08a-0b25eeeaced9" providerId="ADAL" clId="{C02C33BC-1EFC-47B6-895F-51A30E6EE355}" dt="2024-08-08T17:54:56.747" v="40"/>
        <pc:sldMkLst>
          <pc:docMk/>
          <pc:sldMk cId="1915964993" sldId="581"/>
        </pc:sldMkLst>
      </pc:sldChg>
      <pc:sldChg chg="modTransition">
        <pc:chgData name="Monica Greene" userId="580d4f7b-22ab-4bed-a08a-0b25eeeaced9" providerId="ADAL" clId="{C02C33BC-1EFC-47B6-895F-51A30E6EE355}" dt="2024-08-08T17:54:56.747" v="40"/>
        <pc:sldMkLst>
          <pc:docMk/>
          <pc:sldMk cId="3671064831" sldId="583"/>
        </pc:sldMkLst>
      </pc:sldChg>
      <pc:sldChg chg="del">
        <pc:chgData name="Monica Greene" userId="580d4f7b-22ab-4bed-a08a-0b25eeeaced9" providerId="ADAL" clId="{C02C33BC-1EFC-47B6-895F-51A30E6EE355}" dt="2024-08-08T17:53:54.261" v="32" actId="47"/>
        <pc:sldMkLst>
          <pc:docMk/>
          <pc:sldMk cId="941665192" sldId="585"/>
        </pc:sldMkLst>
      </pc:sldChg>
      <pc:sldChg chg="modTransition">
        <pc:chgData name="Monica Greene" userId="580d4f7b-22ab-4bed-a08a-0b25eeeaced9" providerId="ADAL" clId="{C02C33BC-1EFC-47B6-895F-51A30E6EE355}" dt="2024-08-08T17:54:56.747" v="40"/>
        <pc:sldMkLst>
          <pc:docMk/>
          <pc:sldMk cId="2674455620" sldId="586"/>
        </pc:sldMkLst>
      </pc:sldChg>
      <pc:sldChg chg="del">
        <pc:chgData name="Monica Greene" userId="580d4f7b-22ab-4bed-a08a-0b25eeeaced9" providerId="ADAL" clId="{C02C33BC-1EFC-47B6-895F-51A30E6EE355}" dt="2024-08-08T17:52:49.313" v="29" actId="47"/>
        <pc:sldMkLst>
          <pc:docMk/>
          <pc:sldMk cId="3715019260" sldId="587"/>
        </pc:sldMkLst>
      </pc:sldChg>
      <pc:sldChg chg="modTransition">
        <pc:chgData name="Monica Greene" userId="580d4f7b-22ab-4bed-a08a-0b25eeeaced9" providerId="ADAL" clId="{C02C33BC-1EFC-47B6-895F-51A30E6EE355}" dt="2024-08-08T17:54:56.747" v="40"/>
        <pc:sldMkLst>
          <pc:docMk/>
          <pc:sldMk cId="1932107532" sldId="588"/>
        </pc:sldMkLst>
      </pc:sldChg>
      <pc:sldChg chg="modTransition">
        <pc:chgData name="Monica Greene" userId="580d4f7b-22ab-4bed-a08a-0b25eeeaced9" providerId="ADAL" clId="{C02C33BC-1EFC-47B6-895F-51A30E6EE355}" dt="2024-08-08T17:54:56.747" v="40"/>
        <pc:sldMkLst>
          <pc:docMk/>
          <pc:sldMk cId="4057511462" sldId="589"/>
        </pc:sldMkLst>
      </pc:sldChg>
      <pc:sldChg chg="addSp delSp mod modTransition">
        <pc:chgData name="Monica Greene" userId="580d4f7b-22ab-4bed-a08a-0b25eeeaced9" providerId="ADAL" clId="{C02C33BC-1EFC-47B6-895F-51A30E6EE355}" dt="2024-08-08T17:54:56.747" v="40"/>
        <pc:sldMkLst>
          <pc:docMk/>
          <pc:sldMk cId="539098348" sldId="590"/>
        </pc:sldMkLst>
      </pc:sldChg>
      <pc:sldChg chg="modTransition">
        <pc:chgData name="Monica Greene" userId="580d4f7b-22ab-4bed-a08a-0b25eeeaced9" providerId="ADAL" clId="{C02C33BC-1EFC-47B6-895F-51A30E6EE355}" dt="2024-08-08T17:54:56.747" v="40"/>
        <pc:sldMkLst>
          <pc:docMk/>
          <pc:sldMk cId="3779271245" sldId="591"/>
        </pc:sldMkLst>
      </pc:sldChg>
      <pc:sldChg chg="addSp add ord modTransition">
        <pc:chgData name="Monica Greene" userId="580d4f7b-22ab-4bed-a08a-0b25eeeaced9" providerId="ADAL" clId="{C02C33BC-1EFC-47B6-895F-51A30E6EE355}" dt="2024-08-08T17:54:56.747" v="40"/>
        <pc:sldMkLst>
          <pc:docMk/>
          <pc:sldMk cId="4198310860" sldId="592"/>
        </pc:sldMkLst>
      </pc:sldChg>
      <pc:sldChg chg="add modTransition">
        <pc:chgData name="Monica Greene" userId="580d4f7b-22ab-4bed-a08a-0b25eeeaced9" providerId="ADAL" clId="{C02C33BC-1EFC-47B6-895F-51A30E6EE355}" dt="2024-08-08T17:54:56.747" v="40"/>
        <pc:sldMkLst>
          <pc:docMk/>
          <pc:sldMk cId="1195577853" sldId="593"/>
        </pc:sldMkLst>
      </pc:sldChg>
    </pc:docChg>
  </pc:docChgLst>
  <pc:docChgLst>
    <pc:chgData name="Monica Greene" userId="580d4f7b-22ab-4bed-a08a-0b25eeeaced9" providerId="ADAL" clId="{65A2F28B-6820-4E1E-984A-D21699734972}"/>
    <pc:docChg chg="addSld delSld modSld sldOrd modMainMaster">
      <pc:chgData name="Monica Greene" userId="580d4f7b-22ab-4bed-a08a-0b25eeeaced9" providerId="ADAL" clId="{65A2F28B-6820-4E1E-984A-D21699734972}" dt="2025-01-16T21:51:17.301" v="50"/>
      <pc:docMkLst>
        <pc:docMk/>
      </pc:docMkLst>
      <pc:sldChg chg="del">
        <pc:chgData name="Monica Greene" userId="580d4f7b-22ab-4bed-a08a-0b25eeeaced9" providerId="ADAL" clId="{65A2F28B-6820-4E1E-984A-D21699734972}" dt="2025-01-16T21:49:13.668" v="5" actId="47"/>
        <pc:sldMkLst>
          <pc:docMk/>
          <pc:sldMk cId="4256725712" sldId="420"/>
        </pc:sldMkLst>
      </pc:sldChg>
      <pc:sldChg chg="del">
        <pc:chgData name="Monica Greene" userId="580d4f7b-22ab-4bed-a08a-0b25eeeaced9" providerId="ADAL" clId="{65A2F28B-6820-4E1E-984A-D21699734972}" dt="2025-01-16T21:49:14.689" v="6" actId="47"/>
        <pc:sldMkLst>
          <pc:docMk/>
          <pc:sldMk cId="573434853" sldId="421"/>
        </pc:sldMkLst>
      </pc:sldChg>
      <pc:sldChg chg="add modTransition">
        <pc:chgData name="Monica Greene" userId="580d4f7b-22ab-4bed-a08a-0b25eeeaced9" providerId="ADAL" clId="{65A2F28B-6820-4E1E-984A-D21699734972}" dt="2025-01-16T21:51:17.301" v="50"/>
        <pc:sldMkLst>
          <pc:docMk/>
          <pc:sldMk cId="3272496457" sldId="424"/>
        </pc:sldMkLst>
      </pc:sldChg>
      <pc:sldChg chg="add modTransition">
        <pc:chgData name="Monica Greene" userId="580d4f7b-22ab-4bed-a08a-0b25eeeaced9" providerId="ADAL" clId="{65A2F28B-6820-4E1E-984A-D21699734972}" dt="2025-01-16T21:51:17.301" v="50"/>
        <pc:sldMkLst>
          <pc:docMk/>
          <pc:sldMk cId="3489089254" sldId="425"/>
        </pc:sldMkLst>
      </pc:sldChg>
      <pc:sldChg chg="del">
        <pc:chgData name="Monica Greene" userId="580d4f7b-22ab-4bed-a08a-0b25eeeaced9" providerId="ADAL" clId="{65A2F28B-6820-4E1E-984A-D21699734972}" dt="2025-01-16T21:49:10.091" v="4" actId="47"/>
        <pc:sldMkLst>
          <pc:docMk/>
          <pc:sldMk cId="649375229" sldId="499"/>
        </pc:sldMkLst>
      </pc:sldChg>
      <pc:sldChg chg="del">
        <pc:chgData name="Monica Greene" userId="580d4f7b-22ab-4bed-a08a-0b25eeeaced9" providerId="ADAL" clId="{65A2F28B-6820-4E1E-984A-D21699734972}" dt="2025-01-16T21:49:16.851" v="7" actId="47"/>
        <pc:sldMkLst>
          <pc:docMk/>
          <pc:sldMk cId="2541921557" sldId="596"/>
        </pc:sldMkLst>
      </pc:sldChg>
      <pc:sldChg chg="add modTransition">
        <pc:chgData name="Monica Greene" userId="580d4f7b-22ab-4bed-a08a-0b25eeeaced9" providerId="ADAL" clId="{65A2F28B-6820-4E1E-984A-D21699734972}" dt="2025-01-16T21:51:17.301" v="50"/>
        <pc:sldMkLst>
          <pc:docMk/>
          <pc:sldMk cId="3998517489" sldId="597"/>
        </pc:sldMkLst>
      </pc:sldChg>
      <pc:sldChg chg="del">
        <pc:chgData name="Monica Greene" userId="580d4f7b-22ab-4bed-a08a-0b25eeeaced9" providerId="ADAL" clId="{65A2F28B-6820-4E1E-984A-D21699734972}" dt="2025-01-16T21:49:31.354" v="30" actId="47"/>
        <pc:sldMkLst>
          <pc:docMk/>
          <pc:sldMk cId="1798662927" sldId="607"/>
        </pc:sldMkLst>
      </pc:sldChg>
      <pc:sldChg chg="add modTransition">
        <pc:chgData name="Monica Greene" userId="580d4f7b-22ab-4bed-a08a-0b25eeeaced9" providerId="ADAL" clId="{65A2F28B-6820-4E1E-984A-D21699734972}" dt="2025-01-16T21:51:17.301" v="50"/>
        <pc:sldMkLst>
          <pc:docMk/>
          <pc:sldMk cId="4285562845" sldId="608"/>
        </pc:sldMkLst>
      </pc:sldChg>
      <pc:sldChg chg="modTransition">
        <pc:chgData name="Monica Greene" userId="580d4f7b-22ab-4bed-a08a-0b25eeeaced9" providerId="ADAL" clId="{65A2F28B-6820-4E1E-984A-D21699734972}" dt="2025-01-16T21:51:17.301" v="50"/>
        <pc:sldMkLst>
          <pc:docMk/>
          <pc:sldMk cId="3473413059" sldId="630"/>
        </pc:sldMkLst>
      </pc:sldChg>
      <pc:sldChg chg="modTransition">
        <pc:chgData name="Monica Greene" userId="580d4f7b-22ab-4bed-a08a-0b25eeeaced9" providerId="ADAL" clId="{65A2F28B-6820-4E1E-984A-D21699734972}" dt="2025-01-16T21:51:17.301" v="50"/>
        <pc:sldMkLst>
          <pc:docMk/>
          <pc:sldMk cId="1786468505" sldId="631"/>
        </pc:sldMkLst>
      </pc:sldChg>
      <pc:sldChg chg="modTransition">
        <pc:chgData name="Monica Greene" userId="580d4f7b-22ab-4bed-a08a-0b25eeeaced9" providerId="ADAL" clId="{65A2F28B-6820-4E1E-984A-D21699734972}" dt="2025-01-16T21:51:17.301" v="50"/>
        <pc:sldMkLst>
          <pc:docMk/>
          <pc:sldMk cId="2821319874" sldId="633"/>
        </pc:sldMkLst>
      </pc:sldChg>
      <pc:sldChg chg="modTransition">
        <pc:chgData name="Monica Greene" userId="580d4f7b-22ab-4bed-a08a-0b25eeeaced9" providerId="ADAL" clId="{65A2F28B-6820-4E1E-984A-D21699734972}" dt="2025-01-16T21:51:17.301" v="50"/>
        <pc:sldMkLst>
          <pc:docMk/>
          <pc:sldMk cId="1519410222" sldId="635"/>
        </pc:sldMkLst>
      </pc:sldChg>
      <pc:sldChg chg="modTransition">
        <pc:chgData name="Monica Greene" userId="580d4f7b-22ab-4bed-a08a-0b25eeeaced9" providerId="ADAL" clId="{65A2F28B-6820-4E1E-984A-D21699734972}" dt="2025-01-16T21:51:17.301" v="50"/>
        <pc:sldMkLst>
          <pc:docMk/>
          <pc:sldMk cId="2796462701" sldId="636"/>
        </pc:sldMkLst>
      </pc:sldChg>
      <pc:sldChg chg="ord modTransition">
        <pc:chgData name="Monica Greene" userId="580d4f7b-22ab-4bed-a08a-0b25eeeaced9" providerId="ADAL" clId="{65A2F28B-6820-4E1E-984A-D21699734972}" dt="2025-01-16T21:51:17.301" v="50"/>
        <pc:sldMkLst>
          <pc:docMk/>
          <pc:sldMk cId="2500161710" sldId="637"/>
        </pc:sldMkLst>
      </pc:sldChg>
      <pc:sldChg chg="modTransition">
        <pc:chgData name="Monica Greene" userId="580d4f7b-22ab-4bed-a08a-0b25eeeaced9" providerId="ADAL" clId="{65A2F28B-6820-4E1E-984A-D21699734972}" dt="2025-01-16T21:51:17.301" v="50"/>
        <pc:sldMkLst>
          <pc:docMk/>
          <pc:sldMk cId="1594217675" sldId="638"/>
        </pc:sldMkLst>
      </pc:sldChg>
      <pc:sldChg chg="ord modTransition">
        <pc:chgData name="Monica Greene" userId="580d4f7b-22ab-4bed-a08a-0b25eeeaced9" providerId="ADAL" clId="{65A2F28B-6820-4E1E-984A-D21699734972}" dt="2025-01-16T21:51:17.301" v="50"/>
        <pc:sldMkLst>
          <pc:docMk/>
          <pc:sldMk cId="4117027834" sldId="642"/>
        </pc:sldMkLst>
      </pc:sldChg>
      <pc:sldChg chg="ord modTransition">
        <pc:chgData name="Monica Greene" userId="580d4f7b-22ab-4bed-a08a-0b25eeeaced9" providerId="ADAL" clId="{65A2F28B-6820-4E1E-984A-D21699734972}" dt="2025-01-16T21:51:17.301" v="50"/>
        <pc:sldMkLst>
          <pc:docMk/>
          <pc:sldMk cId="3775266210" sldId="643"/>
        </pc:sldMkLst>
      </pc:sldChg>
      <pc:sldChg chg="modTransition">
        <pc:chgData name="Monica Greene" userId="580d4f7b-22ab-4bed-a08a-0b25eeeaced9" providerId="ADAL" clId="{65A2F28B-6820-4E1E-984A-D21699734972}" dt="2025-01-16T21:51:17.301" v="50"/>
        <pc:sldMkLst>
          <pc:docMk/>
          <pc:sldMk cId="1357036035" sldId="644"/>
        </pc:sldMkLst>
      </pc:sldChg>
      <pc:sldChg chg="new modTransition setBg">
        <pc:chgData name="Monica Greene" userId="580d4f7b-22ab-4bed-a08a-0b25eeeaced9" providerId="ADAL" clId="{65A2F28B-6820-4E1E-984A-D21699734972}" dt="2025-01-16T21:51:17.301" v="50"/>
        <pc:sldMkLst>
          <pc:docMk/>
          <pc:sldMk cId="2808444475" sldId="645"/>
        </pc:sldMkLst>
      </pc:sldChg>
      <pc:sldChg chg="add modTransition">
        <pc:chgData name="Monica Greene" userId="580d4f7b-22ab-4bed-a08a-0b25eeeaced9" providerId="ADAL" clId="{65A2F28B-6820-4E1E-984A-D21699734972}" dt="2025-01-16T21:51:17.301" v="50"/>
        <pc:sldMkLst>
          <pc:docMk/>
          <pc:sldMk cId="2023960224" sldId="646"/>
        </pc:sldMkLst>
      </pc:sldChg>
      <pc:sldChg chg="add modTransition">
        <pc:chgData name="Monica Greene" userId="580d4f7b-22ab-4bed-a08a-0b25eeeaced9" providerId="ADAL" clId="{65A2F28B-6820-4E1E-984A-D21699734972}" dt="2025-01-16T21:51:17.301" v="50"/>
        <pc:sldMkLst>
          <pc:docMk/>
          <pc:sldMk cId="680273306" sldId="647"/>
        </pc:sldMkLst>
      </pc:sldChg>
      <pc:sldChg chg="add del">
        <pc:chgData name="Monica Greene" userId="580d4f7b-22ab-4bed-a08a-0b25eeeaced9" providerId="ADAL" clId="{65A2F28B-6820-4E1E-984A-D21699734972}" dt="2025-01-16T21:50:56.740" v="42" actId="47"/>
        <pc:sldMkLst>
          <pc:docMk/>
          <pc:sldMk cId="3498852668" sldId="648"/>
        </pc:sldMkLst>
      </pc:sldChg>
    </pc:docChg>
  </pc:docChgLst>
  <pc:docChgLst>
    <pc:chgData name="Monica Greene" userId="580d4f7b-22ab-4bed-a08a-0b25eeeaced9" providerId="ADAL" clId="{CFA8F2EF-0585-4840-B689-12F86696BFAB}"/>
    <pc:docChg chg="addSld delSld modSld sldOrd modMainMaster">
      <pc:chgData name="Monica Greene" userId="580d4f7b-22ab-4bed-a08a-0b25eeeaced9" providerId="ADAL" clId="{CFA8F2EF-0585-4840-B689-12F86696BFAB}" dt="2023-08-24T19:11:57.843" v="69"/>
      <pc:docMkLst>
        <pc:docMk/>
      </pc:docMkLst>
      <pc:sldChg chg="del">
        <pc:chgData name="Monica Greene" userId="580d4f7b-22ab-4bed-a08a-0b25eeeaced9" providerId="ADAL" clId="{CFA8F2EF-0585-4840-B689-12F86696BFAB}" dt="2023-08-24T19:08:44.743" v="10" actId="47"/>
        <pc:sldMkLst>
          <pc:docMk/>
          <pc:sldMk cId="1195577853" sldId="264"/>
        </pc:sldMkLst>
      </pc:sldChg>
      <pc:sldChg chg="del">
        <pc:chgData name="Monica Greene" userId="580d4f7b-22ab-4bed-a08a-0b25eeeaced9" providerId="ADAL" clId="{CFA8F2EF-0585-4840-B689-12F86696BFAB}" dt="2023-08-24T19:08:49.815" v="11" actId="47"/>
        <pc:sldMkLst>
          <pc:docMk/>
          <pc:sldMk cId="423065613" sldId="275"/>
        </pc:sldMkLst>
      </pc:sldChg>
      <pc:sldChg chg="add modTransition">
        <pc:chgData name="Monica Greene" userId="580d4f7b-22ab-4bed-a08a-0b25eeeaced9" providerId="ADAL" clId="{CFA8F2EF-0585-4840-B689-12F86696BFAB}" dt="2023-08-24T19:11:57.843" v="69"/>
        <pc:sldMkLst>
          <pc:docMk/>
          <pc:sldMk cId="3751630516" sldId="342"/>
        </pc:sldMkLst>
      </pc:sldChg>
      <pc:sldChg chg="add modTransition">
        <pc:chgData name="Monica Greene" userId="580d4f7b-22ab-4bed-a08a-0b25eeeaced9" providerId="ADAL" clId="{CFA8F2EF-0585-4840-B689-12F86696BFAB}" dt="2023-08-24T19:11:57.843" v="69"/>
        <pc:sldMkLst>
          <pc:docMk/>
          <pc:sldMk cId="1461206127" sldId="349"/>
        </pc:sldMkLst>
      </pc:sldChg>
      <pc:sldChg chg="del">
        <pc:chgData name="Monica Greene" userId="580d4f7b-22ab-4bed-a08a-0b25eeeaced9" providerId="ADAL" clId="{CFA8F2EF-0585-4840-B689-12F86696BFAB}" dt="2023-08-24T19:08:38.632" v="8" actId="47"/>
        <pc:sldMkLst>
          <pc:docMk/>
          <pc:sldMk cId="2499805094" sldId="372"/>
        </pc:sldMkLst>
      </pc:sldChg>
      <pc:sldChg chg="del">
        <pc:chgData name="Monica Greene" userId="580d4f7b-22ab-4bed-a08a-0b25eeeaced9" providerId="ADAL" clId="{CFA8F2EF-0585-4840-B689-12F86696BFAB}" dt="2023-08-24T19:08:40.120" v="9" actId="47"/>
        <pc:sldMkLst>
          <pc:docMk/>
          <pc:sldMk cId="607591374" sldId="373"/>
        </pc:sldMkLst>
      </pc:sldChg>
      <pc:sldChg chg="del">
        <pc:chgData name="Monica Greene" userId="580d4f7b-22ab-4bed-a08a-0b25eeeaced9" providerId="ADAL" clId="{CFA8F2EF-0585-4840-B689-12F86696BFAB}" dt="2023-08-24T19:08:23.510" v="4" actId="47"/>
        <pc:sldMkLst>
          <pc:docMk/>
          <pc:sldMk cId="960868861" sldId="471"/>
        </pc:sldMkLst>
      </pc:sldChg>
      <pc:sldChg chg="add ord modTransition">
        <pc:chgData name="Monica Greene" userId="580d4f7b-22ab-4bed-a08a-0b25eeeaced9" providerId="ADAL" clId="{CFA8F2EF-0585-4840-B689-12F86696BFAB}" dt="2023-08-24T19:11:57.843" v="69"/>
        <pc:sldMkLst>
          <pc:docMk/>
          <pc:sldMk cId="2713482427" sldId="472"/>
        </pc:sldMkLst>
      </pc:sldChg>
      <pc:sldChg chg="modTransition">
        <pc:chgData name="Monica Greene" userId="580d4f7b-22ab-4bed-a08a-0b25eeeaced9" providerId="ADAL" clId="{CFA8F2EF-0585-4840-B689-12F86696BFAB}" dt="2023-08-24T19:11:57.843" v="69"/>
        <pc:sldMkLst>
          <pc:docMk/>
          <pc:sldMk cId="3284748570" sldId="489"/>
        </pc:sldMkLst>
      </pc:sldChg>
      <pc:sldChg chg="modTransition">
        <pc:chgData name="Monica Greene" userId="580d4f7b-22ab-4bed-a08a-0b25eeeaced9" providerId="ADAL" clId="{CFA8F2EF-0585-4840-B689-12F86696BFAB}" dt="2023-08-24T19:11:57.843" v="69"/>
        <pc:sldMkLst>
          <pc:docMk/>
          <pc:sldMk cId="4145348345" sldId="491"/>
        </pc:sldMkLst>
      </pc:sldChg>
      <pc:sldChg chg="modTransition">
        <pc:chgData name="Monica Greene" userId="580d4f7b-22ab-4bed-a08a-0b25eeeaced9" providerId="ADAL" clId="{CFA8F2EF-0585-4840-B689-12F86696BFAB}" dt="2023-08-24T19:11:57.843" v="69"/>
        <pc:sldMkLst>
          <pc:docMk/>
          <pc:sldMk cId="2199490010" sldId="492"/>
        </pc:sldMkLst>
      </pc:sldChg>
      <pc:sldChg chg="del">
        <pc:chgData name="Monica Greene" userId="580d4f7b-22ab-4bed-a08a-0b25eeeaced9" providerId="ADAL" clId="{CFA8F2EF-0585-4840-B689-12F86696BFAB}" dt="2023-08-24T19:08:32.920" v="7" actId="47"/>
        <pc:sldMkLst>
          <pc:docMk/>
          <pc:sldMk cId="59566543" sldId="493"/>
        </pc:sldMkLst>
      </pc:sldChg>
      <pc:sldChg chg="modTransition">
        <pc:chgData name="Monica Greene" userId="580d4f7b-22ab-4bed-a08a-0b25eeeaced9" providerId="ADAL" clId="{CFA8F2EF-0585-4840-B689-12F86696BFAB}" dt="2023-08-24T19:11:57.843" v="69"/>
        <pc:sldMkLst>
          <pc:docMk/>
          <pc:sldMk cId="4006143504" sldId="497"/>
        </pc:sldMkLst>
      </pc:sldChg>
      <pc:sldChg chg="modTransition">
        <pc:chgData name="Monica Greene" userId="580d4f7b-22ab-4bed-a08a-0b25eeeaced9" providerId="ADAL" clId="{CFA8F2EF-0585-4840-B689-12F86696BFAB}" dt="2023-08-24T19:11:57.843" v="69"/>
        <pc:sldMkLst>
          <pc:docMk/>
          <pc:sldMk cId="3698718774" sldId="498"/>
        </pc:sldMkLst>
      </pc:sldChg>
      <pc:sldChg chg="modTransition">
        <pc:chgData name="Monica Greene" userId="580d4f7b-22ab-4bed-a08a-0b25eeeaced9" providerId="ADAL" clId="{CFA8F2EF-0585-4840-B689-12F86696BFAB}" dt="2023-08-24T19:11:57.843" v="69"/>
        <pc:sldMkLst>
          <pc:docMk/>
          <pc:sldMk cId="914877539" sldId="499"/>
        </pc:sldMkLst>
      </pc:sldChg>
    </pc:docChg>
  </pc:docChgLst>
  <pc:docChgLst>
    <pc:chgData name="Monica Greene" userId="580d4f7b-22ab-4bed-a08a-0b25eeeaced9" providerId="ADAL" clId="{3C9C51EA-7658-422A-9FA0-A6C92B441DC7}"/>
    <pc:docChg chg="undo custSel addSld delSld modSld sldOrd modMainMaster">
      <pc:chgData name="Monica Greene" userId="580d4f7b-22ab-4bed-a08a-0b25eeeaced9" providerId="ADAL" clId="{3C9C51EA-7658-422A-9FA0-A6C92B441DC7}" dt="2023-08-10T18:49:13.560" v="46"/>
      <pc:docMkLst>
        <pc:docMk/>
      </pc:docMkLst>
      <pc:sldChg chg="add del modTransition">
        <pc:chgData name="Monica Greene" userId="580d4f7b-22ab-4bed-a08a-0b25eeeaced9" providerId="ADAL" clId="{3C9C51EA-7658-422A-9FA0-A6C92B441DC7}" dt="2023-08-10T18:49:13.560" v="46"/>
        <pc:sldMkLst>
          <pc:docMk/>
          <pc:sldMk cId="0" sldId="257"/>
        </pc:sldMkLst>
      </pc:sldChg>
      <pc:sldChg chg="add del modTransition">
        <pc:chgData name="Monica Greene" userId="580d4f7b-22ab-4bed-a08a-0b25eeeaced9" providerId="ADAL" clId="{3C9C51EA-7658-422A-9FA0-A6C92B441DC7}" dt="2023-08-10T18:49:13.560" v="46"/>
        <pc:sldMkLst>
          <pc:docMk/>
          <pc:sldMk cId="3715019260" sldId="263"/>
        </pc:sldMkLst>
      </pc:sldChg>
      <pc:sldChg chg="del">
        <pc:chgData name="Monica Greene" userId="580d4f7b-22ab-4bed-a08a-0b25eeeaced9" providerId="ADAL" clId="{3C9C51EA-7658-422A-9FA0-A6C92B441DC7}" dt="2023-08-10T18:46:57.696" v="27" actId="47"/>
        <pc:sldMkLst>
          <pc:docMk/>
          <pc:sldMk cId="26816874" sldId="274"/>
        </pc:sldMkLst>
      </pc:sldChg>
      <pc:sldChg chg="del">
        <pc:chgData name="Monica Greene" userId="580d4f7b-22ab-4bed-a08a-0b25eeeaced9" providerId="ADAL" clId="{3C9C51EA-7658-422A-9FA0-A6C92B441DC7}" dt="2023-08-10T18:46:49.834" v="24" actId="47"/>
        <pc:sldMkLst>
          <pc:docMk/>
          <pc:sldMk cId="610265510" sldId="366"/>
        </pc:sldMkLst>
      </pc:sldChg>
      <pc:sldChg chg="del">
        <pc:chgData name="Monica Greene" userId="580d4f7b-22ab-4bed-a08a-0b25eeeaced9" providerId="ADAL" clId="{3C9C51EA-7658-422A-9FA0-A6C92B441DC7}" dt="2023-08-10T18:46:50.855" v="25" actId="47"/>
        <pc:sldMkLst>
          <pc:docMk/>
          <pc:sldMk cId="3021974891" sldId="367"/>
        </pc:sldMkLst>
      </pc:sldChg>
      <pc:sldChg chg="add modTransition">
        <pc:chgData name="Monica Greene" userId="580d4f7b-22ab-4bed-a08a-0b25eeeaced9" providerId="ADAL" clId="{3C9C51EA-7658-422A-9FA0-A6C92B441DC7}" dt="2023-08-10T18:49:13.560" v="46"/>
        <pc:sldMkLst>
          <pc:docMk/>
          <pc:sldMk cId="1736370552" sldId="369"/>
        </pc:sldMkLst>
      </pc:sldChg>
      <pc:sldChg chg="add modTransition">
        <pc:chgData name="Monica Greene" userId="580d4f7b-22ab-4bed-a08a-0b25eeeaced9" providerId="ADAL" clId="{3C9C51EA-7658-422A-9FA0-A6C92B441DC7}" dt="2023-08-10T18:49:13.560" v="46"/>
        <pc:sldMkLst>
          <pc:docMk/>
          <pc:sldMk cId="2395927928" sldId="370"/>
        </pc:sldMkLst>
      </pc:sldChg>
      <pc:sldChg chg="modTransition">
        <pc:chgData name="Monica Greene" userId="580d4f7b-22ab-4bed-a08a-0b25eeeaced9" providerId="ADAL" clId="{3C9C51EA-7658-422A-9FA0-A6C92B441DC7}" dt="2023-08-10T18:49:13.560" v="46"/>
        <pc:sldMkLst>
          <pc:docMk/>
          <pc:sldMk cId="3058607075" sldId="468"/>
        </pc:sldMkLst>
      </pc:sldChg>
      <pc:sldChg chg="modTransition">
        <pc:chgData name="Monica Greene" userId="580d4f7b-22ab-4bed-a08a-0b25eeeaced9" providerId="ADAL" clId="{3C9C51EA-7658-422A-9FA0-A6C92B441DC7}" dt="2023-08-10T18:49:13.560" v="46"/>
        <pc:sldMkLst>
          <pc:docMk/>
          <pc:sldMk cId="865537271" sldId="469"/>
        </pc:sldMkLst>
      </pc:sldChg>
      <pc:sldChg chg="modTransition">
        <pc:chgData name="Monica Greene" userId="580d4f7b-22ab-4bed-a08a-0b25eeeaced9" providerId="ADAL" clId="{3C9C51EA-7658-422A-9FA0-A6C92B441DC7}" dt="2023-08-10T18:49:13.560" v="46"/>
        <pc:sldMkLst>
          <pc:docMk/>
          <pc:sldMk cId="2549769761" sldId="470"/>
        </pc:sldMkLst>
      </pc:sldChg>
      <pc:sldChg chg="modTransition">
        <pc:chgData name="Monica Greene" userId="580d4f7b-22ab-4bed-a08a-0b25eeeaced9" providerId="ADAL" clId="{3C9C51EA-7658-422A-9FA0-A6C92B441DC7}" dt="2023-08-10T18:49:13.560" v="46"/>
        <pc:sldMkLst>
          <pc:docMk/>
          <pc:sldMk cId="2669351535" sldId="474"/>
        </pc:sldMkLst>
      </pc:sldChg>
      <pc:sldChg chg="del">
        <pc:chgData name="Monica Greene" userId="580d4f7b-22ab-4bed-a08a-0b25eeeaced9" providerId="ADAL" clId="{3C9C51EA-7658-422A-9FA0-A6C92B441DC7}" dt="2023-08-10T18:47:45.429" v="34" actId="47"/>
        <pc:sldMkLst>
          <pc:docMk/>
          <pc:sldMk cId="1888907264" sldId="477"/>
        </pc:sldMkLst>
      </pc:sldChg>
      <pc:sldChg chg="modTransition">
        <pc:chgData name="Monica Greene" userId="580d4f7b-22ab-4bed-a08a-0b25eeeaced9" providerId="ADAL" clId="{3C9C51EA-7658-422A-9FA0-A6C92B441DC7}" dt="2023-08-10T18:49:13.560" v="46"/>
        <pc:sldMkLst>
          <pc:docMk/>
          <pc:sldMk cId="185912423" sldId="483"/>
        </pc:sldMkLst>
      </pc:sldChg>
      <pc:sldChg chg="ord modTransition">
        <pc:chgData name="Monica Greene" userId="580d4f7b-22ab-4bed-a08a-0b25eeeaced9" providerId="ADAL" clId="{3C9C51EA-7658-422A-9FA0-A6C92B441DC7}" dt="2023-08-10T18:49:13.560" v="46"/>
        <pc:sldMkLst>
          <pc:docMk/>
          <pc:sldMk cId="1694438984" sldId="484"/>
        </pc:sldMkLst>
      </pc:sldChg>
      <pc:sldChg chg="modTransition">
        <pc:chgData name="Monica Greene" userId="580d4f7b-22ab-4bed-a08a-0b25eeeaced9" providerId="ADAL" clId="{3C9C51EA-7658-422A-9FA0-A6C92B441DC7}" dt="2023-08-10T18:49:13.560" v="46"/>
        <pc:sldMkLst>
          <pc:docMk/>
          <pc:sldMk cId="3284748570" sldId="489"/>
        </pc:sldMkLst>
      </pc:sldChg>
      <pc:sldChg chg="modTransition">
        <pc:chgData name="Monica Greene" userId="580d4f7b-22ab-4bed-a08a-0b25eeeaced9" providerId="ADAL" clId="{3C9C51EA-7658-422A-9FA0-A6C92B441DC7}" dt="2023-08-10T18:49:13.560" v="46"/>
        <pc:sldMkLst>
          <pc:docMk/>
          <pc:sldMk cId="4145348345" sldId="491"/>
        </pc:sldMkLst>
      </pc:sldChg>
      <pc:sldChg chg="modTransition">
        <pc:chgData name="Monica Greene" userId="580d4f7b-22ab-4bed-a08a-0b25eeeaced9" providerId="ADAL" clId="{3C9C51EA-7658-422A-9FA0-A6C92B441DC7}" dt="2023-08-10T18:49:13.560" v="46"/>
        <pc:sldMkLst>
          <pc:docMk/>
          <pc:sldMk cId="2199490010" sldId="492"/>
        </pc:sldMkLst>
      </pc:sldChg>
      <pc:sldChg chg="modTransition">
        <pc:chgData name="Monica Greene" userId="580d4f7b-22ab-4bed-a08a-0b25eeeaced9" providerId="ADAL" clId="{3C9C51EA-7658-422A-9FA0-A6C92B441DC7}" dt="2023-08-10T18:49:13.560" v="46"/>
        <pc:sldMkLst>
          <pc:docMk/>
          <pc:sldMk cId="59566543" sldId="493"/>
        </pc:sldMkLst>
      </pc:sldChg>
      <pc:sldChg chg="del">
        <pc:chgData name="Monica Greene" userId="580d4f7b-22ab-4bed-a08a-0b25eeeaced9" providerId="ADAL" clId="{3C9C51EA-7658-422A-9FA0-A6C92B441DC7}" dt="2023-08-10T18:46:55.704" v="26" actId="47"/>
        <pc:sldMkLst>
          <pc:docMk/>
          <pc:sldMk cId="3288921460" sldId="494"/>
        </pc:sldMkLst>
      </pc:sldChg>
      <pc:sldChg chg="addSp delSp modSp new mod ord modTransition setBg">
        <pc:chgData name="Monica Greene" userId="580d4f7b-22ab-4bed-a08a-0b25eeeaced9" providerId="ADAL" clId="{3C9C51EA-7658-422A-9FA0-A6C92B441DC7}" dt="2023-08-10T18:49:13.560" v="46"/>
        <pc:sldMkLst>
          <pc:docMk/>
          <pc:sldMk cId="3096408577" sldId="495"/>
        </pc:sldMkLst>
      </pc:sldChg>
      <pc:sldChg chg="addSp new ord modTransition setBg">
        <pc:chgData name="Monica Greene" userId="580d4f7b-22ab-4bed-a08a-0b25eeeaced9" providerId="ADAL" clId="{3C9C51EA-7658-422A-9FA0-A6C92B441DC7}" dt="2023-08-10T18:49:13.560" v="46"/>
        <pc:sldMkLst>
          <pc:docMk/>
          <pc:sldMk cId="2274775532" sldId="496"/>
        </pc:sldMkLst>
      </pc:sldChg>
      <pc:sldChg chg="addSp new ord modTransition setBg">
        <pc:chgData name="Monica Greene" userId="580d4f7b-22ab-4bed-a08a-0b25eeeaced9" providerId="ADAL" clId="{3C9C51EA-7658-422A-9FA0-A6C92B441DC7}" dt="2023-08-10T18:49:13.560" v="46"/>
        <pc:sldMkLst>
          <pc:docMk/>
          <pc:sldMk cId="4006143504" sldId="497"/>
        </pc:sldMkLst>
      </pc:sldChg>
      <pc:sldChg chg="addSp delSp modSp new del setBg">
        <pc:chgData name="Monica Greene" userId="580d4f7b-22ab-4bed-a08a-0b25eeeaced9" providerId="ADAL" clId="{3C9C51EA-7658-422A-9FA0-A6C92B441DC7}" dt="2023-08-10T18:46:38.109" v="23" actId="47"/>
        <pc:sldMkLst>
          <pc:docMk/>
          <pc:sldMk cId="429156718" sldId="498"/>
        </pc:sldMkLst>
      </pc:sldChg>
    </pc:docChg>
  </pc:docChgLst>
  <pc:docChgLst>
    <pc:chgData name="Monica Greene" userId="580d4f7b-22ab-4bed-a08a-0b25eeeaced9" providerId="ADAL" clId="{4D017122-B0A8-4A78-B01C-FC47B3A77FD7}"/>
    <pc:docChg chg="delSld modSld">
      <pc:chgData name="Monica Greene" userId="580d4f7b-22ab-4bed-a08a-0b25eeeaced9" providerId="ADAL" clId="{4D017122-B0A8-4A78-B01C-FC47B3A77FD7}" dt="2022-12-29T20:38:16.312" v="38" actId="47"/>
      <pc:docMkLst>
        <pc:docMk/>
      </pc:docMkLst>
      <pc:sldChg chg="del">
        <pc:chgData name="Monica Greene" userId="580d4f7b-22ab-4bed-a08a-0b25eeeaced9" providerId="ADAL" clId="{4D017122-B0A8-4A78-B01C-FC47B3A77FD7}" dt="2022-12-29T20:37:17.758" v="0" actId="47"/>
        <pc:sldMkLst>
          <pc:docMk/>
          <pc:sldMk cId="3117737958" sldId="259"/>
        </pc:sldMkLst>
      </pc:sldChg>
      <pc:sldChg chg="del">
        <pc:chgData name="Monica Greene" userId="580d4f7b-22ab-4bed-a08a-0b25eeeaced9" providerId="ADAL" clId="{4D017122-B0A8-4A78-B01C-FC47B3A77FD7}" dt="2022-12-29T20:37:18.713" v="1" actId="47"/>
        <pc:sldMkLst>
          <pc:docMk/>
          <pc:sldMk cId="3761965303" sldId="276"/>
        </pc:sldMkLst>
      </pc:sldChg>
      <pc:sldChg chg="del">
        <pc:chgData name="Monica Greene" userId="580d4f7b-22ab-4bed-a08a-0b25eeeaced9" providerId="ADAL" clId="{4D017122-B0A8-4A78-B01C-FC47B3A77FD7}" dt="2022-12-29T20:37:20.511" v="2" actId="47"/>
        <pc:sldMkLst>
          <pc:docMk/>
          <pc:sldMk cId="0" sldId="293"/>
        </pc:sldMkLst>
      </pc:sldChg>
      <pc:sldChg chg="del">
        <pc:chgData name="Monica Greene" userId="580d4f7b-22ab-4bed-a08a-0b25eeeaced9" providerId="ADAL" clId="{4D017122-B0A8-4A78-B01C-FC47B3A77FD7}" dt="2022-12-29T20:38:16.312" v="38" actId="47"/>
        <pc:sldMkLst>
          <pc:docMk/>
          <pc:sldMk cId="3820791778" sldId="318"/>
        </pc:sldMkLst>
      </pc:sldChg>
    </pc:docChg>
  </pc:docChgLst>
  <pc:docChgLst>
    <pc:chgData name="Monica Greene" userId="580d4f7b-22ab-4bed-a08a-0b25eeeaced9" providerId="ADAL" clId="{528F98A2-FA10-4E45-9277-C57BB7295009}"/>
    <pc:docChg chg="undo custSel addSld delSld modSld sldOrd modMainMaster">
      <pc:chgData name="Monica Greene" userId="580d4f7b-22ab-4bed-a08a-0b25eeeaced9" providerId="ADAL" clId="{528F98A2-FA10-4E45-9277-C57BB7295009}" dt="2024-03-21T17:38:33.154" v="151" actId="47"/>
      <pc:docMkLst>
        <pc:docMk/>
      </pc:docMkLst>
      <pc:sldChg chg="del">
        <pc:chgData name="Monica Greene" userId="580d4f7b-22ab-4bed-a08a-0b25eeeaced9" providerId="ADAL" clId="{528F98A2-FA10-4E45-9277-C57BB7295009}" dt="2024-03-21T17:34:48.753" v="73" actId="47"/>
        <pc:sldMkLst>
          <pc:docMk/>
          <pc:sldMk cId="1647204645" sldId="268"/>
        </pc:sldMkLst>
      </pc:sldChg>
      <pc:sldChg chg="add modTransition">
        <pc:chgData name="Monica Greene" userId="580d4f7b-22ab-4bed-a08a-0b25eeeaced9" providerId="ADAL" clId="{528F98A2-FA10-4E45-9277-C57BB7295009}" dt="2024-03-21T17:38:08.977" v="150"/>
        <pc:sldMkLst>
          <pc:docMk/>
          <pc:sldMk cId="4192627259" sldId="269"/>
        </pc:sldMkLst>
      </pc:sldChg>
      <pc:sldChg chg="del">
        <pc:chgData name="Monica Greene" userId="580d4f7b-22ab-4bed-a08a-0b25eeeaced9" providerId="ADAL" clId="{528F98A2-FA10-4E45-9277-C57BB7295009}" dt="2024-03-21T17:34:52.971" v="74" actId="47"/>
        <pc:sldMkLst>
          <pc:docMk/>
          <pc:sldMk cId="2260611952" sldId="279"/>
        </pc:sldMkLst>
      </pc:sldChg>
      <pc:sldChg chg="add modTransition setBg">
        <pc:chgData name="Monica Greene" userId="580d4f7b-22ab-4bed-a08a-0b25eeeaced9" providerId="ADAL" clId="{528F98A2-FA10-4E45-9277-C57BB7295009}" dt="2024-03-21T17:38:08.977" v="150"/>
        <pc:sldMkLst>
          <pc:docMk/>
          <pc:sldMk cId="745215188" sldId="283"/>
        </pc:sldMkLst>
      </pc:sldChg>
      <pc:sldChg chg="modSp add mod modTransition">
        <pc:chgData name="Monica Greene" userId="580d4f7b-22ab-4bed-a08a-0b25eeeaced9" providerId="ADAL" clId="{528F98A2-FA10-4E45-9277-C57BB7295009}" dt="2024-03-21T17:38:08.977" v="150"/>
        <pc:sldMkLst>
          <pc:docMk/>
          <pc:sldMk cId="493237211" sldId="284"/>
        </pc:sldMkLst>
      </pc:sldChg>
      <pc:sldChg chg="modSp add mod modTransition setBg">
        <pc:chgData name="Monica Greene" userId="580d4f7b-22ab-4bed-a08a-0b25eeeaced9" providerId="ADAL" clId="{528F98A2-FA10-4E45-9277-C57BB7295009}" dt="2024-03-21T17:38:08.977" v="150"/>
        <pc:sldMkLst>
          <pc:docMk/>
          <pc:sldMk cId="3925100496" sldId="490"/>
        </pc:sldMkLst>
      </pc:sldChg>
      <pc:sldChg chg="del modTransition">
        <pc:chgData name="Monica Greene" userId="580d4f7b-22ab-4bed-a08a-0b25eeeaced9" providerId="ADAL" clId="{528F98A2-FA10-4E45-9277-C57BB7295009}" dt="2024-03-21T17:38:33.154" v="151" actId="47"/>
        <pc:sldMkLst>
          <pc:docMk/>
          <pc:sldMk cId="3969001100" sldId="535"/>
        </pc:sldMkLst>
      </pc:sldChg>
      <pc:sldChg chg="del">
        <pc:chgData name="Monica Greene" userId="580d4f7b-22ab-4bed-a08a-0b25eeeaced9" providerId="ADAL" clId="{528F98A2-FA10-4E45-9277-C57BB7295009}" dt="2024-03-21T17:33:39.420" v="67" actId="47"/>
        <pc:sldMkLst>
          <pc:docMk/>
          <pc:sldMk cId="786319199" sldId="549"/>
        </pc:sldMkLst>
      </pc:sldChg>
      <pc:sldChg chg="modTransition">
        <pc:chgData name="Monica Greene" userId="580d4f7b-22ab-4bed-a08a-0b25eeeaced9" providerId="ADAL" clId="{528F98A2-FA10-4E45-9277-C57BB7295009}" dt="2024-03-21T17:38:08.977" v="150"/>
        <pc:sldMkLst>
          <pc:docMk/>
          <pc:sldMk cId="266451640" sldId="556"/>
        </pc:sldMkLst>
      </pc:sldChg>
      <pc:sldChg chg="modTransition">
        <pc:chgData name="Monica Greene" userId="580d4f7b-22ab-4bed-a08a-0b25eeeaced9" providerId="ADAL" clId="{528F98A2-FA10-4E45-9277-C57BB7295009}" dt="2024-03-21T17:38:08.977" v="150"/>
        <pc:sldMkLst>
          <pc:docMk/>
          <pc:sldMk cId="2352811303" sldId="558"/>
        </pc:sldMkLst>
      </pc:sldChg>
      <pc:sldChg chg="addSp new modTransition setBg">
        <pc:chgData name="Monica Greene" userId="580d4f7b-22ab-4bed-a08a-0b25eeeaced9" providerId="ADAL" clId="{528F98A2-FA10-4E45-9277-C57BB7295009}" dt="2024-03-21T17:38:08.977" v="150"/>
        <pc:sldMkLst>
          <pc:docMk/>
          <pc:sldMk cId="3895958814" sldId="559"/>
        </pc:sldMkLst>
      </pc:sldChg>
    </pc:docChg>
  </pc:docChgLst>
  <pc:docChgLst>
    <pc:chgData name="Monica Greene" userId="580d4f7b-22ab-4bed-a08a-0b25eeeaced9" providerId="ADAL" clId="{503796C0-7758-4C86-92C0-CA943B96FC85}"/>
    <pc:docChg chg="custSel addSld delSld modSld sldOrd modMainMaster">
      <pc:chgData name="Monica Greene" userId="580d4f7b-22ab-4bed-a08a-0b25eeeaced9" providerId="ADAL" clId="{503796C0-7758-4C86-92C0-CA943B96FC85}" dt="2025-01-02T18:37:05.294" v="99"/>
      <pc:docMkLst>
        <pc:docMk/>
      </pc:docMkLst>
      <pc:sldChg chg="add modTransition">
        <pc:chgData name="Monica Greene" userId="580d4f7b-22ab-4bed-a08a-0b25eeeaced9" providerId="ADAL" clId="{503796C0-7758-4C86-92C0-CA943B96FC85}" dt="2025-01-02T18:37:05.294" v="99"/>
        <pc:sldMkLst>
          <pc:docMk/>
          <pc:sldMk cId="1574754153" sldId="259"/>
        </pc:sldMkLst>
      </pc:sldChg>
      <pc:sldChg chg="add modTransition">
        <pc:chgData name="Monica Greene" userId="580d4f7b-22ab-4bed-a08a-0b25eeeaced9" providerId="ADAL" clId="{503796C0-7758-4C86-92C0-CA943B96FC85}" dt="2025-01-02T18:37:05.294" v="99"/>
        <pc:sldMkLst>
          <pc:docMk/>
          <pc:sldMk cId="3556785324" sldId="281"/>
        </pc:sldMkLst>
      </pc:sldChg>
      <pc:sldChg chg="add modTransition">
        <pc:chgData name="Monica Greene" userId="580d4f7b-22ab-4bed-a08a-0b25eeeaced9" providerId="ADAL" clId="{503796C0-7758-4C86-92C0-CA943B96FC85}" dt="2025-01-02T18:37:05.294" v="99"/>
        <pc:sldMkLst>
          <pc:docMk/>
          <pc:sldMk cId="10518088" sldId="410"/>
        </pc:sldMkLst>
      </pc:sldChg>
      <pc:sldChg chg="add ord modTransition">
        <pc:chgData name="Monica Greene" userId="580d4f7b-22ab-4bed-a08a-0b25eeeaced9" providerId="ADAL" clId="{503796C0-7758-4C86-92C0-CA943B96FC85}" dt="2025-01-02T18:37:05.294" v="99"/>
        <pc:sldMkLst>
          <pc:docMk/>
          <pc:sldMk cId="3397104359" sldId="411"/>
        </pc:sldMkLst>
      </pc:sldChg>
      <pc:sldChg chg="add modTransition setBg">
        <pc:chgData name="Monica Greene" userId="580d4f7b-22ab-4bed-a08a-0b25eeeaced9" providerId="ADAL" clId="{503796C0-7758-4C86-92C0-CA943B96FC85}" dt="2025-01-02T18:37:05.294" v="99"/>
        <pc:sldMkLst>
          <pc:docMk/>
          <pc:sldMk cId="2418317013" sldId="479"/>
        </pc:sldMkLst>
      </pc:sldChg>
      <pc:sldChg chg="del">
        <pc:chgData name="Monica Greene" userId="580d4f7b-22ab-4bed-a08a-0b25eeeaced9" providerId="ADAL" clId="{503796C0-7758-4C86-92C0-CA943B96FC85}" dt="2025-01-02T18:11:11.354" v="21" actId="47"/>
        <pc:sldMkLst>
          <pc:docMk/>
          <pc:sldMk cId="2258231524" sldId="485"/>
        </pc:sldMkLst>
      </pc:sldChg>
      <pc:sldChg chg="del">
        <pc:chgData name="Monica Greene" userId="580d4f7b-22ab-4bed-a08a-0b25eeeaced9" providerId="ADAL" clId="{503796C0-7758-4C86-92C0-CA943B96FC85}" dt="2025-01-02T18:11:09.647" v="20" actId="47"/>
        <pc:sldMkLst>
          <pc:docMk/>
          <pc:sldMk cId="1055448335" sldId="493"/>
        </pc:sldMkLst>
      </pc:sldChg>
      <pc:sldChg chg="del">
        <pc:chgData name="Monica Greene" userId="580d4f7b-22ab-4bed-a08a-0b25eeeaced9" providerId="ADAL" clId="{503796C0-7758-4C86-92C0-CA943B96FC85}" dt="2025-01-02T18:11:40.520" v="27" actId="47"/>
        <pc:sldMkLst>
          <pc:docMk/>
          <pc:sldMk cId="1571538285" sldId="579"/>
        </pc:sldMkLst>
      </pc:sldChg>
      <pc:sldChg chg="del">
        <pc:chgData name="Monica Greene" userId="580d4f7b-22ab-4bed-a08a-0b25eeeaced9" providerId="ADAL" clId="{503796C0-7758-4C86-92C0-CA943B96FC85}" dt="2025-01-02T18:12:00.714" v="60" actId="47"/>
        <pc:sldMkLst>
          <pc:docMk/>
          <pc:sldMk cId="2246224835" sldId="581"/>
        </pc:sldMkLst>
      </pc:sldChg>
      <pc:sldChg chg="del">
        <pc:chgData name="Monica Greene" userId="580d4f7b-22ab-4bed-a08a-0b25eeeaced9" providerId="ADAL" clId="{503796C0-7758-4C86-92C0-CA943B96FC85}" dt="2025-01-02T18:11:58.869" v="59" actId="47"/>
        <pc:sldMkLst>
          <pc:docMk/>
          <pc:sldMk cId="2052638810" sldId="594"/>
        </pc:sldMkLst>
      </pc:sldChg>
      <pc:sldChg chg="del">
        <pc:chgData name="Monica Greene" userId="580d4f7b-22ab-4bed-a08a-0b25eeeaced9" providerId="ADAL" clId="{503796C0-7758-4C86-92C0-CA943B96FC85}" dt="2025-01-02T17:15:20.486" v="11" actId="47"/>
        <pc:sldMkLst>
          <pc:docMk/>
          <pc:sldMk cId="3944210327" sldId="622"/>
        </pc:sldMkLst>
      </pc:sldChg>
      <pc:sldChg chg="del">
        <pc:chgData name="Monica Greene" userId="580d4f7b-22ab-4bed-a08a-0b25eeeaced9" providerId="ADAL" clId="{503796C0-7758-4C86-92C0-CA943B96FC85}" dt="2025-01-02T17:15:21.405" v="12" actId="47"/>
        <pc:sldMkLst>
          <pc:docMk/>
          <pc:sldMk cId="2426323595" sldId="623"/>
        </pc:sldMkLst>
      </pc:sldChg>
      <pc:sldChg chg="del">
        <pc:chgData name="Monica Greene" userId="580d4f7b-22ab-4bed-a08a-0b25eeeaced9" providerId="ADAL" clId="{503796C0-7758-4C86-92C0-CA943B96FC85}" dt="2025-01-02T17:15:16.868" v="8" actId="47"/>
        <pc:sldMkLst>
          <pc:docMk/>
          <pc:sldMk cId="2606281986" sldId="626"/>
        </pc:sldMkLst>
      </pc:sldChg>
      <pc:sldChg chg="del">
        <pc:chgData name="Monica Greene" userId="580d4f7b-22ab-4bed-a08a-0b25eeeaced9" providerId="ADAL" clId="{503796C0-7758-4C86-92C0-CA943B96FC85}" dt="2025-01-02T17:15:19.596" v="10" actId="47"/>
        <pc:sldMkLst>
          <pc:docMk/>
          <pc:sldMk cId="3462487986" sldId="627"/>
        </pc:sldMkLst>
      </pc:sldChg>
      <pc:sldChg chg="del">
        <pc:chgData name="Monica Greene" userId="580d4f7b-22ab-4bed-a08a-0b25eeeaced9" providerId="ADAL" clId="{503796C0-7758-4C86-92C0-CA943B96FC85}" dt="2025-01-02T17:15:17.788" v="9" actId="47"/>
        <pc:sldMkLst>
          <pc:docMk/>
          <pc:sldMk cId="885592060" sldId="628"/>
        </pc:sldMkLst>
      </pc:sldChg>
      <pc:sldChg chg="del">
        <pc:chgData name="Monica Greene" userId="580d4f7b-22ab-4bed-a08a-0b25eeeaced9" providerId="ADAL" clId="{503796C0-7758-4C86-92C0-CA943B96FC85}" dt="2025-01-02T18:32:22.044" v="85" actId="47"/>
        <pc:sldMkLst>
          <pc:docMk/>
          <pc:sldMk cId="4011295753" sldId="629"/>
        </pc:sldMkLst>
      </pc:sldChg>
      <pc:sldChg chg="new modTransition setBg">
        <pc:chgData name="Monica Greene" userId="580d4f7b-22ab-4bed-a08a-0b25eeeaced9" providerId="ADAL" clId="{503796C0-7758-4C86-92C0-CA943B96FC85}" dt="2025-01-02T18:37:05.294" v="99"/>
        <pc:sldMkLst>
          <pc:docMk/>
          <pc:sldMk cId="3473413059" sldId="630"/>
        </pc:sldMkLst>
      </pc:sldChg>
      <pc:sldChg chg="addSp new del ord setBg">
        <pc:chgData name="Monica Greene" userId="580d4f7b-22ab-4bed-a08a-0b25eeeaced9" providerId="ADAL" clId="{503796C0-7758-4C86-92C0-CA943B96FC85}" dt="2025-01-02T17:15:15.862" v="7" actId="47"/>
        <pc:sldMkLst>
          <pc:docMk/>
          <pc:sldMk cId="3941477415" sldId="630"/>
        </pc:sldMkLst>
      </pc:sldChg>
      <pc:sldChg chg="add modTransition">
        <pc:chgData name="Monica Greene" userId="580d4f7b-22ab-4bed-a08a-0b25eeeaced9" providerId="ADAL" clId="{503796C0-7758-4C86-92C0-CA943B96FC85}" dt="2025-01-02T18:37:05.294" v="99"/>
        <pc:sldMkLst>
          <pc:docMk/>
          <pc:sldMk cId="1786468505" sldId="631"/>
        </pc:sldMkLst>
      </pc:sldChg>
      <pc:sldChg chg="addSp new modTransition setBg">
        <pc:chgData name="Monica Greene" userId="580d4f7b-22ab-4bed-a08a-0b25eeeaced9" providerId="ADAL" clId="{503796C0-7758-4C86-92C0-CA943B96FC85}" dt="2025-01-02T18:37:05.294" v="99"/>
        <pc:sldMkLst>
          <pc:docMk/>
          <pc:sldMk cId="2026466130" sldId="632"/>
        </pc:sldMkLst>
      </pc:sldChg>
      <pc:sldChg chg="addSp add ord modTransition">
        <pc:chgData name="Monica Greene" userId="580d4f7b-22ab-4bed-a08a-0b25eeeaced9" providerId="ADAL" clId="{503796C0-7758-4C86-92C0-CA943B96FC85}" dt="2025-01-02T18:37:05.294" v="99"/>
        <pc:sldMkLst>
          <pc:docMk/>
          <pc:sldMk cId="2821319874" sldId="633"/>
        </pc:sldMkLst>
        <pc:picChg chg="add">
          <ac:chgData name="Monica Greene" userId="580d4f7b-22ab-4bed-a08a-0b25eeeaced9" providerId="ADAL" clId="{503796C0-7758-4C86-92C0-CA943B96FC85}" dt="2025-01-02T18:15:40.515" v="70"/>
          <ac:picMkLst>
            <pc:docMk/>
            <pc:sldMk cId="2821319874" sldId="633"/>
            <ac:picMk id="2" creationId="{5F19858B-E8C4-19BE-4AF1-2C6191904ED8}"/>
          </ac:picMkLst>
        </pc:picChg>
      </pc:sldChg>
      <pc:sldChg chg="addSp add ord modTransition">
        <pc:chgData name="Monica Greene" userId="580d4f7b-22ab-4bed-a08a-0b25eeeaced9" providerId="ADAL" clId="{503796C0-7758-4C86-92C0-CA943B96FC85}" dt="2025-01-02T18:37:05.294" v="99"/>
        <pc:sldMkLst>
          <pc:docMk/>
          <pc:sldMk cId="4266558494" sldId="634"/>
        </pc:sldMkLst>
      </pc:sldChg>
      <pc:sldChg chg="addSp new ord modTransition setBg">
        <pc:chgData name="Monica Greene" userId="580d4f7b-22ab-4bed-a08a-0b25eeeaced9" providerId="ADAL" clId="{503796C0-7758-4C86-92C0-CA943B96FC85}" dt="2025-01-02T18:37:05.294" v="99"/>
        <pc:sldMkLst>
          <pc:docMk/>
          <pc:sldMk cId="1519410222" sldId="635"/>
        </pc:sldMkLst>
      </pc:sldChg>
    </pc:docChg>
  </pc:docChgLst>
  <pc:docChgLst>
    <pc:chgData name="Monica Greene" userId="580d4f7b-22ab-4bed-a08a-0b25eeeaced9" providerId="ADAL" clId="{52FDFD57-6814-4F0A-B9C7-C14D24AEA99A}"/>
    <pc:docChg chg="addSld delSld modSld sldOrd">
      <pc:chgData name="Monica Greene" userId="580d4f7b-22ab-4bed-a08a-0b25eeeaced9" providerId="ADAL" clId="{52FDFD57-6814-4F0A-B9C7-C14D24AEA99A}" dt="2024-06-20T16:54:38.387" v="104" actId="47"/>
      <pc:docMkLst>
        <pc:docMk/>
      </pc:docMkLst>
      <pc:sldChg chg="add del modTransition">
        <pc:chgData name="Monica Greene" userId="580d4f7b-22ab-4bed-a08a-0b25eeeaced9" providerId="ADAL" clId="{52FDFD57-6814-4F0A-B9C7-C14D24AEA99A}" dt="2024-06-20T16:45:41.361" v="3"/>
        <pc:sldMkLst>
          <pc:docMk/>
          <pc:sldMk cId="0" sldId="256"/>
        </pc:sldMkLst>
      </pc:sldChg>
      <pc:sldChg chg="add del modTransition">
        <pc:chgData name="Monica Greene" userId="580d4f7b-22ab-4bed-a08a-0b25eeeaced9" providerId="ADAL" clId="{52FDFD57-6814-4F0A-B9C7-C14D24AEA99A}" dt="2024-06-20T16:46:02.609" v="7"/>
        <pc:sldMkLst>
          <pc:docMk/>
          <pc:sldMk cId="577768897" sldId="257"/>
        </pc:sldMkLst>
      </pc:sldChg>
      <pc:sldChg chg="del">
        <pc:chgData name="Monica Greene" userId="580d4f7b-22ab-4bed-a08a-0b25eeeaced9" providerId="ADAL" clId="{52FDFD57-6814-4F0A-B9C7-C14D24AEA99A}" dt="2024-06-20T16:50:22.567" v="19" actId="47"/>
        <pc:sldMkLst>
          <pc:docMk/>
          <pc:sldMk cId="1647204645" sldId="268"/>
        </pc:sldMkLst>
      </pc:sldChg>
      <pc:sldChg chg="add modTransition">
        <pc:chgData name="Monica Greene" userId="580d4f7b-22ab-4bed-a08a-0b25eeeaced9" providerId="ADAL" clId="{52FDFD57-6814-4F0A-B9C7-C14D24AEA99A}" dt="2024-06-20T16:49:13.522" v="12"/>
        <pc:sldMkLst>
          <pc:docMk/>
          <pc:sldMk cId="4192627259" sldId="269"/>
        </pc:sldMkLst>
      </pc:sldChg>
      <pc:sldChg chg="del">
        <pc:chgData name="Monica Greene" userId="580d4f7b-22ab-4bed-a08a-0b25eeeaced9" providerId="ADAL" clId="{52FDFD57-6814-4F0A-B9C7-C14D24AEA99A}" dt="2024-06-20T16:54:38.387" v="104" actId="47"/>
        <pc:sldMkLst>
          <pc:docMk/>
          <pc:sldMk cId="2260611952" sldId="279"/>
        </pc:sldMkLst>
      </pc:sldChg>
      <pc:sldChg chg="add modTransition setBg">
        <pc:chgData name="Monica Greene" userId="580d4f7b-22ab-4bed-a08a-0b25eeeaced9" providerId="ADAL" clId="{52FDFD57-6814-4F0A-B9C7-C14D24AEA99A}" dt="2024-06-20T16:49:29.487" v="13"/>
        <pc:sldMkLst>
          <pc:docMk/>
          <pc:sldMk cId="745215188" sldId="283"/>
        </pc:sldMkLst>
      </pc:sldChg>
      <pc:sldChg chg="add setBg">
        <pc:chgData name="Monica Greene" userId="580d4f7b-22ab-4bed-a08a-0b25eeeaced9" providerId="ADAL" clId="{52FDFD57-6814-4F0A-B9C7-C14D24AEA99A}" dt="2024-06-20T16:44:47.432" v="1"/>
        <pc:sldMkLst>
          <pc:docMk/>
          <pc:sldMk cId="1127079632" sldId="495"/>
        </pc:sldMkLst>
      </pc:sldChg>
      <pc:sldChg chg="ord">
        <pc:chgData name="Monica Greene" userId="580d4f7b-22ab-4bed-a08a-0b25eeeaced9" providerId="ADAL" clId="{52FDFD57-6814-4F0A-B9C7-C14D24AEA99A}" dt="2024-06-20T16:50:07.219" v="16"/>
        <pc:sldMkLst>
          <pc:docMk/>
          <pc:sldMk cId="964779124" sldId="568"/>
        </pc:sldMkLst>
      </pc:sldChg>
      <pc:sldChg chg="del">
        <pc:chgData name="Monica Greene" userId="580d4f7b-22ab-4bed-a08a-0b25eeeaced9" providerId="ADAL" clId="{52FDFD57-6814-4F0A-B9C7-C14D24AEA99A}" dt="2024-06-20T16:44:10.167" v="0" actId="47"/>
        <pc:sldMkLst>
          <pc:docMk/>
          <pc:sldMk cId="3362706645" sldId="575"/>
        </pc:sldMkLst>
      </pc:sldChg>
      <pc:sldChg chg="addSp new setBg">
        <pc:chgData name="Monica Greene" userId="580d4f7b-22ab-4bed-a08a-0b25eeeaced9" providerId="ADAL" clId="{52FDFD57-6814-4F0A-B9C7-C14D24AEA99A}" dt="2024-06-20T16:47:30.856" v="10"/>
        <pc:sldMkLst>
          <pc:docMk/>
          <pc:sldMk cId="2968742609" sldId="577"/>
        </pc:sldMkLst>
      </pc:sldChg>
    </pc:docChg>
  </pc:docChgLst>
  <pc:docChgLst>
    <pc:chgData name="Monica Greene" userId="580d4f7b-22ab-4bed-a08a-0b25eeeaced9" providerId="ADAL" clId="{52557732-C81B-4A0D-BA16-C60098CC114D}"/>
    <pc:docChg chg="addSld delSld modSld sldOrd modMainMaster">
      <pc:chgData name="Monica Greene" userId="580d4f7b-22ab-4bed-a08a-0b25eeeaced9" providerId="ADAL" clId="{52557732-C81B-4A0D-BA16-C60098CC114D}" dt="2023-04-13T19:55:03.265" v="65"/>
      <pc:docMkLst>
        <pc:docMk/>
      </pc:docMkLst>
      <pc:sldChg chg="add del modTransition">
        <pc:chgData name="Monica Greene" userId="580d4f7b-22ab-4bed-a08a-0b25eeeaced9" providerId="ADAL" clId="{52557732-C81B-4A0D-BA16-C60098CC114D}" dt="2023-04-13T19:40:17.460" v="25" actId="47"/>
        <pc:sldMkLst>
          <pc:docMk/>
          <pc:sldMk cId="3630589326" sldId="265"/>
        </pc:sldMkLst>
      </pc:sldChg>
      <pc:sldChg chg="del">
        <pc:chgData name="Monica Greene" userId="580d4f7b-22ab-4bed-a08a-0b25eeeaced9" providerId="ADAL" clId="{52557732-C81B-4A0D-BA16-C60098CC114D}" dt="2023-04-13T19:41:21.789" v="27" actId="47"/>
        <pc:sldMkLst>
          <pc:docMk/>
          <pc:sldMk cId="3659356631" sldId="268"/>
        </pc:sldMkLst>
      </pc:sldChg>
      <pc:sldChg chg="add modTransition">
        <pc:chgData name="Monica Greene" userId="580d4f7b-22ab-4bed-a08a-0b25eeeaced9" providerId="ADAL" clId="{52557732-C81B-4A0D-BA16-C60098CC114D}" dt="2023-04-13T19:55:03.265" v="65"/>
        <pc:sldMkLst>
          <pc:docMk/>
          <pc:sldMk cId="3556785324" sldId="269"/>
        </pc:sldMkLst>
      </pc:sldChg>
      <pc:sldChg chg="del">
        <pc:chgData name="Monica Greene" userId="580d4f7b-22ab-4bed-a08a-0b25eeeaced9" providerId="ADAL" clId="{52557732-C81B-4A0D-BA16-C60098CC114D}" dt="2023-04-13T19:41:21.789" v="27" actId="47"/>
        <pc:sldMkLst>
          <pc:docMk/>
          <pc:sldMk cId="0" sldId="270"/>
        </pc:sldMkLst>
      </pc:sldChg>
      <pc:sldChg chg="add modTransition">
        <pc:chgData name="Monica Greene" userId="580d4f7b-22ab-4bed-a08a-0b25eeeaced9" providerId="ADAL" clId="{52557732-C81B-4A0D-BA16-C60098CC114D}" dt="2023-04-13T19:55:03.265" v="65"/>
        <pc:sldMkLst>
          <pc:docMk/>
          <pc:sldMk cId="3531456319" sldId="275"/>
        </pc:sldMkLst>
      </pc:sldChg>
      <pc:sldChg chg="add modTransition">
        <pc:chgData name="Monica Greene" userId="580d4f7b-22ab-4bed-a08a-0b25eeeaced9" providerId="ADAL" clId="{52557732-C81B-4A0D-BA16-C60098CC114D}" dt="2023-04-13T19:55:03.265" v="65"/>
        <pc:sldMkLst>
          <pc:docMk/>
          <pc:sldMk cId="3761965303" sldId="276"/>
        </pc:sldMkLst>
      </pc:sldChg>
      <pc:sldChg chg="add del modTransition setBg">
        <pc:chgData name="Monica Greene" userId="580d4f7b-22ab-4bed-a08a-0b25eeeaced9" providerId="ADAL" clId="{52557732-C81B-4A0D-BA16-C60098CC114D}" dt="2023-04-13T19:55:03.265" v="65"/>
        <pc:sldMkLst>
          <pc:docMk/>
          <pc:sldMk cId="1147356620" sldId="277"/>
        </pc:sldMkLst>
      </pc:sldChg>
      <pc:sldChg chg="del">
        <pc:chgData name="Monica Greene" userId="580d4f7b-22ab-4bed-a08a-0b25eeeaced9" providerId="ADAL" clId="{52557732-C81B-4A0D-BA16-C60098CC114D}" dt="2023-04-13T19:46:12.708" v="43" actId="47"/>
        <pc:sldMkLst>
          <pc:docMk/>
          <pc:sldMk cId="610265510" sldId="366"/>
        </pc:sldMkLst>
      </pc:sldChg>
      <pc:sldChg chg="del">
        <pc:chgData name="Monica Greene" userId="580d4f7b-22ab-4bed-a08a-0b25eeeaced9" providerId="ADAL" clId="{52557732-C81B-4A0D-BA16-C60098CC114D}" dt="2023-04-13T19:46:13.642" v="44" actId="47"/>
        <pc:sldMkLst>
          <pc:docMk/>
          <pc:sldMk cId="3021974891" sldId="367"/>
        </pc:sldMkLst>
      </pc:sldChg>
      <pc:sldChg chg="add modTransition">
        <pc:chgData name="Monica Greene" userId="580d4f7b-22ab-4bed-a08a-0b25eeeaced9" providerId="ADAL" clId="{52557732-C81B-4A0D-BA16-C60098CC114D}" dt="2023-04-13T19:55:03.265" v="65"/>
        <pc:sldMkLst>
          <pc:docMk/>
          <pc:sldMk cId="1736370552" sldId="369"/>
        </pc:sldMkLst>
      </pc:sldChg>
      <pc:sldChg chg="modSp add mod modTransition">
        <pc:chgData name="Monica Greene" userId="580d4f7b-22ab-4bed-a08a-0b25eeeaced9" providerId="ADAL" clId="{52557732-C81B-4A0D-BA16-C60098CC114D}" dt="2023-04-13T19:55:03.265" v="65"/>
        <pc:sldMkLst>
          <pc:docMk/>
          <pc:sldMk cId="2395927928" sldId="370"/>
        </pc:sldMkLst>
      </pc:sldChg>
      <pc:sldChg chg="del">
        <pc:chgData name="Monica Greene" userId="580d4f7b-22ab-4bed-a08a-0b25eeeaced9" providerId="ADAL" clId="{52557732-C81B-4A0D-BA16-C60098CC114D}" dt="2023-04-13T19:44:06.083" v="40" actId="47"/>
        <pc:sldMkLst>
          <pc:docMk/>
          <pc:sldMk cId="834616306" sldId="408"/>
        </pc:sldMkLst>
      </pc:sldChg>
      <pc:sldChg chg="del">
        <pc:chgData name="Monica Greene" userId="580d4f7b-22ab-4bed-a08a-0b25eeeaced9" providerId="ADAL" clId="{52557732-C81B-4A0D-BA16-C60098CC114D}" dt="2023-04-13T19:44:00.858" v="39" actId="47"/>
        <pc:sldMkLst>
          <pc:docMk/>
          <pc:sldMk cId="3534774072" sldId="409"/>
        </pc:sldMkLst>
      </pc:sldChg>
      <pc:sldChg chg="del">
        <pc:chgData name="Monica Greene" userId="580d4f7b-22ab-4bed-a08a-0b25eeeaced9" providerId="ADAL" clId="{52557732-C81B-4A0D-BA16-C60098CC114D}" dt="2023-04-13T19:35:18.125" v="2" actId="47"/>
        <pc:sldMkLst>
          <pc:docMk/>
          <pc:sldMk cId="4084688947" sldId="419"/>
        </pc:sldMkLst>
      </pc:sldChg>
      <pc:sldChg chg="del">
        <pc:chgData name="Monica Greene" userId="580d4f7b-22ab-4bed-a08a-0b25eeeaced9" providerId="ADAL" clId="{52557732-C81B-4A0D-BA16-C60098CC114D}" dt="2023-04-13T19:35:18.985" v="3" actId="47"/>
        <pc:sldMkLst>
          <pc:docMk/>
          <pc:sldMk cId="3743445432" sldId="420"/>
        </pc:sldMkLst>
      </pc:sldChg>
      <pc:sldChg chg="del">
        <pc:chgData name="Monica Greene" userId="580d4f7b-22ab-4bed-a08a-0b25eeeaced9" providerId="ADAL" clId="{52557732-C81B-4A0D-BA16-C60098CC114D}" dt="2023-04-13T19:35:20.472" v="4" actId="47"/>
        <pc:sldMkLst>
          <pc:docMk/>
          <pc:sldMk cId="1229472757" sldId="423"/>
        </pc:sldMkLst>
      </pc:sldChg>
      <pc:sldChg chg="del">
        <pc:chgData name="Monica Greene" userId="580d4f7b-22ab-4bed-a08a-0b25eeeaced9" providerId="ADAL" clId="{52557732-C81B-4A0D-BA16-C60098CC114D}" dt="2023-04-13T19:43:02.622" v="35" actId="47"/>
        <pc:sldMkLst>
          <pc:docMk/>
          <pc:sldMk cId="0" sldId="429"/>
        </pc:sldMkLst>
      </pc:sldChg>
      <pc:sldChg chg="del ord">
        <pc:chgData name="Monica Greene" userId="580d4f7b-22ab-4bed-a08a-0b25eeeaced9" providerId="ADAL" clId="{52557732-C81B-4A0D-BA16-C60098CC114D}" dt="2023-04-13T19:42:49.586" v="34" actId="47"/>
        <pc:sldMkLst>
          <pc:docMk/>
          <pc:sldMk cId="3082581169" sldId="430"/>
        </pc:sldMkLst>
      </pc:sldChg>
      <pc:sldChg chg="modTransition">
        <pc:chgData name="Monica Greene" userId="580d4f7b-22ab-4bed-a08a-0b25eeeaced9" providerId="ADAL" clId="{52557732-C81B-4A0D-BA16-C60098CC114D}" dt="2023-04-13T19:55:03.265" v="65"/>
        <pc:sldMkLst>
          <pc:docMk/>
          <pc:sldMk cId="4002221206" sldId="431"/>
        </pc:sldMkLst>
      </pc:sldChg>
      <pc:sldChg chg="modTransition">
        <pc:chgData name="Monica Greene" userId="580d4f7b-22ab-4bed-a08a-0b25eeeaced9" providerId="ADAL" clId="{52557732-C81B-4A0D-BA16-C60098CC114D}" dt="2023-04-13T19:55:03.265" v="65"/>
        <pc:sldMkLst>
          <pc:docMk/>
          <pc:sldMk cId="3738777675" sldId="432"/>
        </pc:sldMkLst>
      </pc:sldChg>
      <pc:sldChg chg="del">
        <pc:chgData name="Monica Greene" userId="580d4f7b-22ab-4bed-a08a-0b25eeeaced9" providerId="ADAL" clId="{52557732-C81B-4A0D-BA16-C60098CC114D}" dt="2023-04-13T19:34:53.693" v="0" actId="47"/>
        <pc:sldMkLst>
          <pc:docMk/>
          <pc:sldMk cId="262150566" sldId="433"/>
        </pc:sldMkLst>
      </pc:sldChg>
      <pc:sldChg chg="add del modTransition setBg">
        <pc:chgData name="Monica Greene" userId="580d4f7b-22ab-4bed-a08a-0b25eeeaced9" providerId="ADAL" clId="{52557732-C81B-4A0D-BA16-C60098CC114D}" dt="2023-04-13T19:40:14.920" v="22" actId="47"/>
        <pc:sldMkLst>
          <pc:docMk/>
          <pc:sldMk cId="785381404" sldId="433"/>
        </pc:sldMkLst>
      </pc:sldChg>
      <pc:sldChg chg="add del modTransition setBg">
        <pc:chgData name="Monica Greene" userId="580d4f7b-22ab-4bed-a08a-0b25eeeaced9" providerId="ADAL" clId="{52557732-C81B-4A0D-BA16-C60098CC114D}" dt="2023-04-13T19:39:30.925" v="20" actId="47"/>
        <pc:sldMkLst>
          <pc:docMk/>
          <pc:sldMk cId="1453525901" sldId="434"/>
        </pc:sldMkLst>
      </pc:sldChg>
      <pc:sldChg chg="add del modTransition setBg">
        <pc:chgData name="Monica Greene" userId="580d4f7b-22ab-4bed-a08a-0b25eeeaced9" providerId="ADAL" clId="{52557732-C81B-4A0D-BA16-C60098CC114D}" dt="2023-04-13T19:38:55.414" v="15" actId="47"/>
        <pc:sldMkLst>
          <pc:docMk/>
          <pc:sldMk cId="3196746956" sldId="434"/>
        </pc:sldMkLst>
      </pc:sldChg>
      <pc:sldChg chg="addSp new ord modTransition setBg">
        <pc:chgData name="Monica Greene" userId="580d4f7b-22ab-4bed-a08a-0b25eeeaced9" providerId="ADAL" clId="{52557732-C81B-4A0D-BA16-C60098CC114D}" dt="2023-04-13T19:55:03.265" v="65"/>
        <pc:sldMkLst>
          <pc:docMk/>
          <pc:sldMk cId="4141273415" sldId="434"/>
        </pc:sldMkLst>
      </pc:sldChg>
      <pc:sldChg chg="addSp add ord modTransition">
        <pc:chgData name="Monica Greene" userId="580d4f7b-22ab-4bed-a08a-0b25eeeaced9" providerId="ADAL" clId="{52557732-C81B-4A0D-BA16-C60098CC114D}" dt="2023-04-13T19:55:03.265" v="65"/>
        <pc:sldMkLst>
          <pc:docMk/>
          <pc:sldMk cId="4281602572" sldId="435"/>
        </pc:sldMkLst>
      </pc:sldChg>
      <pc:sldChg chg="addSp new ord modTransition setBg">
        <pc:chgData name="Monica Greene" userId="580d4f7b-22ab-4bed-a08a-0b25eeeaced9" providerId="ADAL" clId="{52557732-C81B-4A0D-BA16-C60098CC114D}" dt="2023-04-13T19:55:03.265" v="65"/>
        <pc:sldMkLst>
          <pc:docMk/>
          <pc:sldMk cId="1715977214" sldId="436"/>
        </pc:sldMkLst>
      </pc:sldChg>
      <pc:sldChg chg="new del setBg">
        <pc:chgData name="Monica Greene" userId="580d4f7b-22ab-4bed-a08a-0b25eeeaced9" providerId="ADAL" clId="{52557732-C81B-4A0D-BA16-C60098CC114D}" dt="2023-04-13T19:52:52.558" v="54" actId="2696"/>
        <pc:sldMkLst>
          <pc:docMk/>
          <pc:sldMk cId="1954804894" sldId="436"/>
        </pc:sldMkLst>
      </pc:sldChg>
    </pc:docChg>
  </pc:docChgLst>
  <pc:docChgLst>
    <pc:chgData name="Monica Greene" userId="580d4f7b-22ab-4bed-a08a-0b25eeeaced9" providerId="ADAL" clId="{824A3C00-9D05-4031-8EA8-FBDE6A7F22CF}"/>
    <pc:docChg chg="custSel addSld delSld modSld sldOrd modMainMaster">
      <pc:chgData name="Monica Greene" userId="580d4f7b-22ab-4bed-a08a-0b25eeeaced9" providerId="ADAL" clId="{824A3C00-9D05-4031-8EA8-FBDE6A7F22CF}" dt="2024-04-04T21:30:26.489" v="52"/>
      <pc:docMkLst>
        <pc:docMk/>
      </pc:docMkLst>
      <pc:sldChg chg="add modTransition">
        <pc:chgData name="Monica Greene" userId="580d4f7b-22ab-4bed-a08a-0b25eeeaced9" providerId="ADAL" clId="{824A3C00-9D05-4031-8EA8-FBDE6A7F22CF}" dt="2024-04-04T21:30:26.489" v="52"/>
        <pc:sldMkLst>
          <pc:docMk/>
          <pc:sldMk cId="3102638435" sldId="258"/>
        </pc:sldMkLst>
      </pc:sldChg>
      <pc:sldChg chg="del">
        <pc:chgData name="Monica Greene" userId="580d4f7b-22ab-4bed-a08a-0b25eeeaced9" providerId="ADAL" clId="{824A3C00-9D05-4031-8EA8-FBDE6A7F22CF}" dt="2024-04-04T21:28:02.518" v="11" actId="47"/>
        <pc:sldMkLst>
          <pc:docMk/>
          <pc:sldMk cId="4192627259" sldId="269"/>
        </pc:sldMkLst>
      </pc:sldChg>
      <pc:sldChg chg="add modTransition">
        <pc:chgData name="Monica Greene" userId="580d4f7b-22ab-4bed-a08a-0b25eeeaced9" providerId="ADAL" clId="{824A3C00-9D05-4031-8EA8-FBDE6A7F22CF}" dt="2024-04-04T21:30:26.489" v="52"/>
        <pc:sldMkLst>
          <pc:docMk/>
          <pc:sldMk cId="3556785324" sldId="281"/>
        </pc:sldMkLst>
      </pc:sldChg>
      <pc:sldChg chg="del">
        <pc:chgData name="Monica Greene" userId="580d4f7b-22ab-4bed-a08a-0b25eeeaced9" providerId="ADAL" clId="{824A3C00-9D05-4031-8EA8-FBDE6A7F22CF}" dt="2024-04-04T21:28:20.569" v="35" actId="47"/>
        <pc:sldMkLst>
          <pc:docMk/>
          <pc:sldMk cId="745215188" sldId="283"/>
        </pc:sldMkLst>
      </pc:sldChg>
      <pc:sldChg chg="del">
        <pc:chgData name="Monica Greene" userId="580d4f7b-22ab-4bed-a08a-0b25eeeaced9" providerId="ADAL" clId="{824A3C00-9D05-4031-8EA8-FBDE6A7F22CF}" dt="2024-04-04T21:28:18.592" v="34" actId="47"/>
        <pc:sldMkLst>
          <pc:docMk/>
          <pc:sldMk cId="493237211" sldId="284"/>
        </pc:sldMkLst>
      </pc:sldChg>
      <pc:sldChg chg="del">
        <pc:chgData name="Monica Greene" userId="580d4f7b-22ab-4bed-a08a-0b25eeeaced9" providerId="ADAL" clId="{824A3C00-9D05-4031-8EA8-FBDE6A7F22CF}" dt="2024-04-04T21:27:59.770" v="9" actId="47"/>
        <pc:sldMkLst>
          <pc:docMk/>
          <pc:sldMk cId="844102776" sldId="412"/>
        </pc:sldMkLst>
      </pc:sldChg>
      <pc:sldChg chg="del">
        <pc:chgData name="Monica Greene" userId="580d4f7b-22ab-4bed-a08a-0b25eeeaced9" providerId="ADAL" clId="{824A3C00-9D05-4031-8EA8-FBDE6A7F22CF}" dt="2024-04-04T21:28:00.674" v="10" actId="47"/>
        <pc:sldMkLst>
          <pc:docMk/>
          <pc:sldMk cId="129777373" sldId="413"/>
        </pc:sldMkLst>
      </pc:sldChg>
      <pc:sldChg chg="add modTransition setBg">
        <pc:chgData name="Monica Greene" userId="580d4f7b-22ab-4bed-a08a-0b25eeeaced9" providerId="ADAL" clId="{824A3C00-9D05-4031-8EA8-FBDE6A7F22CF}" dt="2024-04-04T21:30:26.489" v="52"/>
        <pc:sldMkLst>
          <pc:docMk/>
          <pc:sldMk cId="2418317013" sldId="479"/>
        </pc:sldMkLst>
      </pc:sldChg>
      <pc:sldChg chg="del">
        <pc:chgData name="Monica Greene" userId="580d4f7b-22ab-4bed-a08a-0b25eeeaced9" providerId="ADAL" clId="{824A3C00-9D05-4031-8EA8-FBDE6A7F22CF}" dt="2024-04-04T21:27:21.895" v="5" actId="47"/>
        <pc:sldMkLst>
          <pc:docMk/>
          <pc:sldMk cId="3925100496" sldId="490"/>
        </pc:sldMkLst>
      </pc:sldChg>
      <pc:sldChg chg="add modTransition">
        <pc:chgData name="Monica Greene" userId="580d4f7b-22ab-4bed-a08a-0b25eeeaced9" providerId="ADAL" clId="{824A3C00-9D05-4031-8EA8-FBDE6A7F22CF}" dt="2024-04-04T21:30:26.489" v="52"/>
        <pc:sldMkLst>
          <pc:docMk/>
          <pc:sldMk cId="1055448335" sldId="493"/>
        </pc:sldMkLst>
      </pc:sldChg>
      <pc:sldChg chg="del">
        <pc:chgData name="Monica Greene" userId="580d4f7b-22ab-4bed-a08a-0b25eeeaced9" providerId="ADAL" clId="{824A3C00-9D05-4031-8EA8-FBDE6A7F22CF}" dt="2024-04-04T21:27:26.569" v="6" actId="47"/>
        <pc:sldMkLst>
          <pc:docMk/>
          <pc:sldMk cId="266451640" sldId="556"/>
        </pc:sldMkLst>
      </pc:sldChg>
      <pc:sldChg chg="modTransition">
        <pc:chgData name="Monica Greene" userId="580d4f7b-22ab-4bed-a08a-0b25eeeaced9" providerId="ADAL" clId="{824A3C00-9D05-4031-8EA8-FBDE6A7F22CF}" dt="2024-04-04T21:30:26.489" v="52"/>
        <pc:sldMkLst>
          <pc:docMk/>
          <pc:sldMk cId="1662603117" sldId="557"/>
        </pc:sldMkLst>
      </pc:sldChg>
      <pc:sldChg chg="addSp delSp mod ord modTransition">
        <pc:chgData name="Monica Greene" userId="580d4f7b-22ab-4bed-a08a-0b25eeeaced9" providerId="ADAL" clId="{824A3C00-9D05-4031-8EA8-FBDE6A7F22CF}" dt="2024-04-04T21:30:26.489" v="52"/>
        <pc:sldMkLst>
          <pc:docMk/>
          <pc:sldMk cId="2352811303" sldId="558"/>
        </pc:sldMkLst>
      </pc:sldChg>
      <pc:sldChg chg="ord modTransition">
        <pc:chgData name="Monica Greene" userId="580d4f7b-22ab-4bed-a08a-0b25eeeaced9" providerId="ADAL" clId="{824A3C00-9D05-4031-8EA8-FBDE6A7F22CF}" dt="2024-04-04T21:30:26.489" v="52"/>
        <pc:sldMkLst>
          <pc:docMk/>
          <pc:sldMk cId="3895958814" sldId="559"/>
        </pc:sldMkLst>
      </pc:sldChg>
      <pc:sldChg chg="modTransition">
        <pc:chgData name="Monica Greene" userId="580d4f7b-22ab-4bed-a08a-0b25eeeaced9" providerId="ADAL" clId="{824A3C00-9D05-4031-8EA8-FBDE6A7F22CF}" dt="2024-04-04T21:30:26.489" v="52"/>
        <pc:sldMkLst>
          <pc:docMk/>
          <pc:sldMk cId="1133340771" sldId="560"/>
        </pc:sldMkLst>
      </pc:sldChg>
      <pc:sldChg chg="addSp new ord modTransition setBg">
        <pc:chgData name="Monica Greene" userId="580d4f7b-22ab-4bed-a08a-0b25eeeaced9" providerId="ADAL" clId="{824A3C00-9D05-4031-8EA8-FBDE6A7F22CF}" dt="2024-04-04T21:30:26.489" v="52"/>
        <pc:sldMkLst>
          <pc:docMk/>
          <pc:sldMk cId="2295564769" sldId="561"/>
        </pc:sldMkLst>
      </pc:sldChg>
    </pc:docChg>
  </pc:docChgLst>
  <pc:docChgLst>
    <pc:chgData name="Monica Greene" userId="580d4f7b-22ab-4bed-a08a-0b25eeeaced9" providerId="ADAL" clId="{88A157AB-6571-4044-9484-9BCE8D03A798}"/>
    <pc:docChg chg="addSld delSld modSld sldOrd modMainMaster">
      <pc:chgData name="Monica Greene" userId="580d4f7b-22ab-4bed-a08a-0b25eeeaced9" providerId="ADAL" clId="{88A157AB-6571-4044-9484-9BCE8D03A798}" dt="2023-08-31T19:37:14.932" v="94"/>
      <pc:docMkLst>
        <pc:docMk/>
      </pc:docMkLst>
      <pc:sldChg chg="modTransition">
        <pc:chgData name="Monica Greene" userId="580d4f7b-22ab-4bed-a08a-0b25eeeaced9" providerId="ADAL" clId="{88A157AB-6571-4044-9484-9BCE8D03A798}" dt="2023-08-31T19:37:14.932" v="94"/>
        <pc:sldMkLst>
          <pc:docMk/>
          <pc:sldMk cId="3133720449" sldId="262"/>
        </pc:sldMkLst>
      </pc:sldChg>
      <pc:sldChg chg="del">
        <pc:chgData name="Monica Greene" userId="580d4f7b-22ab-4bed-a08a-0b25eeeaced9" providerId="ADAL" clId="{88A157AB-6571-4044-9484-9BCE8D03A798}" dt="2023-08-31T19:36:23.872" v="21" actId="47"/>
        <pc:sldMkLst>
          <pc:docMk/>
          <pc:sldMk cId="3433854144" sldId="265"/>
        </pc:sldMkLst>
      </pc:sldChg>
      <pc:sldChg chg="add modTransition">
        <pc:chgData name="Monica Greene" userId="580d4f7b-22ab-4bed-a08a-0b25eeeaced9" providerId="ADAL" clId="{88A157AB-6571-4044-9484-9BCE8D03A798}" dt="2023-08-31T19:37:14.932" v="94"/>
        <pc:sldMkLst>
          <pc:docMk/>
          <pc:sldMk cId="952696970" sldId="266"/>
        </pc:sldMkLst>
      </pc:sldChg>
      <pc:sldChg chg="modTransition">
        <pc:chgData name="Monica Greene" userId="580d4f7b-22ab-4bed-a08a-0b25eeeaced9" providerId="ADAL" clId="{88A157AB-6571-4044-9484-9BCE8D03A798}" dt="2023-08-31T19:37:14.932" v="94"/>
        <pc:sldMkLst>
          <pc:docMk/>
          <pc:sldMk cId="3196746956" sldId="271"/>
        </pc:sldMkLst>
      </pc:sldChg>
      <pc:sldChg chg="modTransition">
        <pc:chgData name="Monica Greene" userId="580d4f7b-22ab-4bed-a08a-0b25eeeaced9" providerId="ADAL" clId="{88A157AB-6571-4044-9484-9BCE8D03A798}" dt="2023-08-31T19:37:14.932" v="94"/>
        <pc:sldMkLst>
          <pc:docMk/>
          <pc:sldMk cId="1039155707" sldId="273"/>
        </pc:sldMkLst>
      </pc:sldChg>
      <pc:sldChg chg="del">
        <pc:chgData name="Monica Greene" userId="580d4f7b-22ab-4bed-a08a-0b25eeeaced9" providerId="ADAL" clId="{88A157AB-6571-4044-9484-9BCE8D03A798}" dt="2023-08-31T19:37:00.483" v="91" actId="47"/>
        <pc:sldMkLst>
          <pc:docMk/>
          <pc:sldMk cId="176338772" sldId="276"/>
        </pc:sldMkLst>
      </pc:sldChg>
      <pc:sldChg chg="add modTransition">
        <pc:chgData name="Monica Greene" userId="580d4f7b-22ab-4bed-a08a-0b25eeeaced9" providerId="ADAL" clId="{88A157AB-6571-4044-9484-9BCE8D03A798}" dt="2023-08-31T19:37:14.932" v="94"/>
        <pc:sldMkLst>
          <pc:docMk/>
          <pc:sldMk cId="4067567064" sldId="277"/>
        </pc:sldMkLst>
      </pc:sldChg>
      <pc:sldChg chg="modTransition">
        <pc:chgData name="Monica Greene" userId="580d4f7b-22ab-4bed-a08a-0b25eeeaced9" providerId="ADAL" clId="{88A157AB-6571-4044-9484-9BCE8D03A798}" dt="2023-08-31T19:37:14.932" v="94"/>
        <pc:sldMkLst>
          <pc:docMk/>
          <pc:sldMk cId="3386045009" sldId="312"/>
        </pc:sldMkLst>
      </pc:sldChg>
      <pc:sldChg chg="modTransition">
        <pc:chgData name="Monica Greene" userId="580d4f7b-22ab-4bed-a08a-0b25eeeaced9" providerId="ADAL" clId="{88A157AB-6571-4044-9484-9BCE8D03A798}" dt="2023-08-31T19:37:14.932" v="94"/>
        <pc:sldMkLst>
          <pc:docMk/>
          <pc:sldMk cId="665771513" sldId="314"/>
        </pc:sldMkLst>
      </pc:sldChg>
      <pc:sldChg chg="del">
        <pc:chgData name="Monica Greene" userId="580d4f7b-22ab-4bed-a08a-0b25eeeaced9" providerId="ADAL" clId="{88A157AB-6571-4044-9484-9BCE8D03A798}" dt="2023-08-31T19:36:17.864" v="19" actId="47"/>
        <pc:sldMkLst>
          <pc:docMk/>
          <pc:sldMk cId="3751630516" sldId="342"/>
        </pc:sldMkLst>
      </pc:sldChg>
      <pc:sldChg chg="del">
        <pc:chgData name="Monica Greene" userId="580d4f7b-22ab-4bed-a08a-0b25eeeaced9" providerId="ADAL" clId="{88A157AB-6571-4044-9484-9BCE8D03A798}" dt="2023-08-31T19:36:18.890" v="20" actId="47"/>
        <pc:sldMkLst>
          <pc:docMk/>
          <pc:sldMk cId="1461206127" sldId="349"/>
        </pc:sldMkLst>
      </pc:sldChg>
      <pc:sldChg chg="add modTransition">
        <pc:chgData name="Monica Greene" userId="580d4f7b-22ab-4bed-a08a-0b25eeeaced9" providerId="ADAL" clId="{88A157AB-6571-4044-9484-9BCE8D03A798}" dt="2023-08-31T19:37:14.932" v="94"/>
        <pc:sldMkLst>
          <pc:docMk/>
          <pc:sldMk cId="234743724" sldId="375"/>
        </pc:sldMkLst>
      </pc:sldChg>
      <pc:sldChg chg="add modTransition">
        <pc:chgData name="Monica Greene" userId="580d4f7b-22ab-4bed-a08a-0b25eeeaced9" providerId="ADAL" clId="{88A157AB-6571-4044-9484-9BCE8D03A798}" dt="2023-08-31T19:37:14.932" v="94"/>
        <pc:sldMkLst>
          <pc:docMk/>
          <pc:sldMk cId="1828114338" sldId="376"/>
        </pc:sldMkLst>
      </pc:sldChg>
      <pc:sldChg chg="modSp mod modTransition">
        <pc:chgData name="Monica Greene" userId="580d4f7b-22ab-4bed-a08a-0b25eeeaced9" providerId="ADAL" clId="{88A157AB-6571-4044-9484-9BCE8D03A798}" dt="2023-08-31T19:37:14.932" v="94"/>
        <pc:sldMkLst>
          <pc:docMk/>
          <pc:sldMk cId="299153169" sldId="433"/>
        </pc:sldMkLst>
      </pc:sldChg>
      <pc:sldChg chg="modTransition">
        <pc:chgData name="Monica Greene" userId="580d4f7b-22ab-4bed-a08a-0b25eeeaced9" providerId="ADAL" clId="{88A157AB-6571-4044-9484-9BCE8D03A798}" dt="2023-08-31T19:37:14.932" v="94"/>
        <pc:sldMkLst>
          <pc:docMk/>
          <pc:sldMk cId="3058607075" sldId="468"/>
        </pc:sldMkLst>
      </pc:sldChg>
      <pc:sldChg chg="modTransition">
        <pc:chgData name="Monica Greene" userId="580d4f7b-22ab-4bed-a08a-0b25eeeaced9" providerId="ADAL" clId="{88A157AB-6571-4044-9484-9BCE8D03A798}" dt="2023-08-31T19:37:14.932" v="94"/>
        <pc:sldMkLst>
          <pc:docMk/>
          <pc:sldMk cId="2549769761" sldId="470"/>
        </pc:sldMkLst>
      </pc:sldChg>
      <pc:sldChg chg="del">
        <pc:chgData name="Monica Greene" userId="580d4f7b-22ab-4bed-a08a-0b25eeeaced9" providerId="ADAL" clId="{88A157AB-6571-4044-9484-9BCE8D03A798}" dt="2023-08-31T19:35:29.028" v="12" actId="47"/>
        <pc:sldMkLst>
          <pc:docMk/>
          <pc:sldMk cId="2713482427" sldId="472"/>
        </pc:sldMkLst>
      </pc:sldChg>
      <pc:sldChg chg="add ord modTransition">
        <pc:chgData name="Monica Greene" userId="580d4f7b-22ab-4bed-a08a-0b25eeeaced9" providerId="ADAL" clId="{88A157AB-6571-4044-9484-9BCE8D03A798}" dt="2023-08-31T19:37:14.932" v="94"/>
        <pc:sldMkLst>
          <pc:docMk/>
          <pc:sldMk cId="1299732588" sldId="473"/>
        </pc:sldMkLst>
      </pc:sldChg>
      <pc:sldChg chg="modTransition">
        <pc:chgData name="Monica Greene" userId="580d4f7b-22ab-4bed-a08a-0b25eeeaced9" providerId="ADAL" clId="{88A157AB-6571-4044-9484-9BCE8D03A798}" dt="2023-08-31T19:37:14.932" v="94"/>
        <pc:sldMkLst>
          <pc:docMk/>
          <pc:sldMk cId="548892496" sldId="478"/>
        </pc:sldMkLst>
      </pc:sldChg>
      <pc:sldChg chg="modTransition">
        <pc:chgData name="Monica Greene" userId="580d4f7b-22ab-4bed-a08a-0b25eeeaced9" providerId="ADAL" clId="{88A157AB-6571-4044-9484-9BCE8D03A798}" dt="2023-08-31T19:37:14.932" v="94"/>
        <pc:sldMkLst>
          <pc:docMk/>
          <pc:sldMk cId="3284748570" sldId="489"/>
        </pc:sldMkLst>
      </pc:sldChg>
      <pc:sldChg chg="modTransition">
        <pc:chgData name="Monica Greene" userId="580d4f7b-22ab-4bed-a08a-0b25eeeaced9" providerId="ADAL" clId="{88A157AB-6571-4044-9484-9BCE8D03A798}" dt="2023-08-31T19:37:14.932" v="94"/>
        <pc:sldMkLst>
          <pc:docMk/>
          <pc:sldMk cId="4145348345" sldId="491"/>
        </pc:sldMkLst>
      </pc:sldChg>
      <pc:sldChg chg="del">
        <pc:chgData name="Monica Greene" userId="580d4f7b-22ab-4bed-a08a-0b25eeeaced9" providerId="ADAL" clId="{88A157AB-6571-4044-9484-9BCE8D03A798}" dt="2023-08-31T19:35:16.315" v="9" actId="47"/>
        <pc:sldMkLst>
          <pc:docMk/>
          <pc:sldMk cId="2199490010" sldId="492"/>
        </pc:sldMkLst>
      </pc:sldChg>
      <pc:sldChg chg="modTransition">
        <pc:chgData name="Monica Greene" userId="580d4f7b-22ab-4bed-a08a-0b25eeeaced9" providerId="ADAL" clId="{88A157AB-6571-4044-9484-9BCE8D03A798}" dt="2023-08-31T19:37:14.932" v="94"/>
        <pc:sldMkLst>
          <pc:docMk/>
          <pc:sldMk cId="2274775532" sldId="496"/>
        </pc:sldMkLst>
      </pc:sldChg>
      <pc:sldChg chg="modTransition">
        <pc:chgData name="Monica Greene" userId="580d4f7b-22ab-4bed-a08a-0b25eeeaced9" providerId="ADAL" clId="{88A157AB-6571-4044-9484-9BCE8D03A798}" dt="2023-08-31T19:37:14.932" v="94"/>
        <pc:sldMkLst>
          <pc:docMk/>
          <pc:sldMk cId="4006143504" sldId="497"/>
        </pc:sldMkLst>
      </pc:sldChg>
      <pc:sldChg chg="modTransition">
        <pc:chgData name="Monica Greene" userId="580d4f7b-22ab-4bed-a08a-0b25eeeaced9" providerId="ADAL" clId="{88A157AB-6571-4044-9484-9BCE8D03A798}" dt="2023-08-31T19:37:14.932" v="94"/>
        <pc:sldMkLst>
          <pc:docMk/>
          <pc:sldMk cId="3698718774" sldId="498"/>
        </pc:sldMkLst>
      </pc:sldChg>
      <pc:sldChg chg="modTransition">
        <pc:chgData name="Monica Greene" userId="580d4f7b-22ab-4bed-a08a-0b25eeeaced9" providerId="ADAL" clId="{88A157AB-6571-4044-9484-9BCE8D03A798}" dt="2023-08-31T19:37:14.932" v="94"/>
        <pc:sldMkLst>
          <pc:docMk/>
          <pc:sldMk cId="914877539" sldId="499"/>
        </pc:sldMkLst>
      </pc:sldChg>
      <pc:sldChg chg="modTransition">
        <pc:chgData name="Monica Greene" userId="580d4f7b-22ab-4bed-a08a-0b25eeeaced9" providerId="ADAL" clId="{88A157AB-6571-4044-9484-9BCE8D03A798}" dt="2023-08-31T19:37:14.932" v="94"/>
        <pc:sldMkLst>
          <pc:docMk/>
          <pc:sldMk cId="1336355542" sldId="500"/>
        </pc:sldMkLst>
      </pc:sldChg>
      <pc:sldChg chg="addSp new mod ord modTransition setBg">
        <pc:chgData name="Monica Greene" userId="580d4f7b-22ab-4bed-a08a-0b25eeeaced9" providerId="ADAL" clId="{88A157AB-6571-4044-9484-9BCE8D03A798}" dt="2023-08-31T19:37:14.932" v="94"/>
        <pc:sldMkLst>
          <pc:docMk/>
          <pc:sldMk cId="3248654233" sldId="501"/>
        </pc:sldMkLst>
      </pc:sldChg>
      <pc:sldChg chg="addSp add mod ord modTransition">
        <pc:chgData name="Monica Greene" userId="580d4f7b-22ab-4bed-a08a-0b25eeeaced9" providerId="ADAL" clId="{88A157AB-6571-4044-9484-9BCE8D03A798}" dt="2023-08-31T19:37:14.932" v="94"/>
        <pc:sldMkLst>
          <pc:docMk/>
          <pc:sldMk cId="1906928764" sldId="502"/>
        </pc:sldMkLst>
      </pc:sldChg>
      <pc:sldMasterChg chg="modTransition modSldLayout">
        <pc:chgData name="Monica Greene" userId="580d4f7b-22ab-4bed-a08a-0b25eeeaced9" providerId="ADAL" clId="{88A157AB-6571-4044-9484-9BCE8D03A798}" dt="2023-08-31T19:37:14.932" v="94"/>
        <pc:sldMasterMkLst>
          <pc:docMk/>
          <pc:sldMasterMk cId="3374770223" sldId="2147483672"/>
        </pc:sldMasterMkLst>
        <pc:sldLayoutChg chg="modTransition">
          <pc:chgData name="Monica Greene" userId="580d4f7b-22ab-4bed-a08a-0b25eeeaced9" providerId="ADAL" clId="{88A157AB-6571-4044-9484-9BCE8D03A798}" dt="2023-08-31T19:37:14.932" v="94"/>
          <pc:sldLayoutMkLst>
            <pc:docMk/>
            <pc:sldMasterMk cId="3374770223" sldId="2147483672"/>
            <pc:sldLayoutMk cId="4098348545" sldId="2147483673"/>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485856770" sldId="2147483674"/>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504524447" sldId="2147483675"/>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794038380" sldId="2147483676"/>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4126134968" sldId="2147483677"/>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924291397" sldId="2147483678"/>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944149845" sldId="2147483679"/>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07735596" sldId="2147483680"/>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44764727" sldId="2147483681"/>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1593302510" sldId="2147483682"/>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8A157AB-6571-4044-9484-9BCE8D03A798}" dt="2023-08-31T19:37:14.932" v="94"/>
        <pc:sldMasterMkLst>
          <pc:docMk/>
          <pc:sldMasterMk cId="2107106719" sldId="2147483684"/>
        </pc:sldMasterMkLst>
        <pc:sldLayoutChg chg="modTransition">
          <pc:chgData name="Monica Greene" userId="580d4f7b-22ab-4bed-a08a-0b25eeeaced9" providerId="ADAL" clId="{88A157AB-6571-4044-9484-9BCE8D03A798}" dt="2023-08-31T19:37:14.932" v="94"/>
          <pc:sldLayoutMkLst>
            <pc:docMk/>
            <pc:sldMasterMk cId="2107106719" sldId="2147483684"/>
            <pc:sldLayoutMk cId="1328282407" sldId="2147483685"/>
          </pc:sldLayoutMkLst>
        </pc:sldLayoutChg>
        <pc:sldLayoutChg chg="modTransition">
          <pc:chgData name="Monica Greene" userId="580d4f7b-22ab-4bed-a08a-0b25eeeaced9" providerId="ADAL" clId="{88A157AB-6571-4044-9484-9BCE8D03A798}" dt="2023-08-31T19:37:14.932" v="94"/>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8A157AB-6571-4044-9484-9BCE8D03A798}" dt="2023-08-31T19:37:14.932" v="94"/>
        <pc:sldMasterMkLst>
          <pc:docMk/>
          <pc:sldMasterMk cId="1558763888" sldId="2147483687"/>
        </pc:sldMasterMkLst>
        <pc:sldLayoutChg chg="modTransition">
          <pc:chgData name="Monica Greene" userId="580d4f7b-22ab-4bed-a08a-0b25eeeaced9" providerId="ADAL" clId="{88A157AB-6571-4044-9484-9BCE8D03A798}" dt="2023-08-31T19:37:14.932" v="94"/>
          <pc:sldLayoutMkLst>
            <pc:docMk/>
            <pc:sldMasterMk cId="1558763888" sldId="2147483687"/>
            <pc:sldLayoutMk cId="1869244951" sldId="2147483688"/>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95817563" sldId="2147483689"/>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292808318" sldId="2147483690"/>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67213569" sldId="2147483691"/>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98161882" sldId="2147483692"/>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085221459" sldId="2147483693"/>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52649571" sldId="2147483694"/>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287097912" sldId="2147483695"/>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744933069" sldId="2147483696"/>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520463565" sldId="2147483697"/>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DF58B9B-2F3B-4394-A34A-A3866BBD94D3}"/>
    <pc:docChg chg="addSld delSld modSld sldOrd modMainMaster">
      <pc:chgData name="Monica Greene" userId="580d4f7b-22ab-4bed-a08a-0b25eeeaced9" providerId="ADAL" clId="{DDF58B9B-2F3B-4394-A34A-A3866BBD94D3}" dt="2024-04-25T17:50:29.599" v="76" actId="6549"/>
      <pc:docMkLst>
        <pc:docMk/>
      </pc:docMkLst>
      <pc:sldChg chg="del">
        <pc:chgData name="Monica Greene" userId="580d4f7b-22ab-4bed-a08a-0b25eeeaced9" providerId="ADAL" clId="{DDF58B9B-2F3B-4394-A34A-A3866BBD94D3}" dt="2024-04-25T17:38:49.323" v="10" actId="47"/>
        <pc:sldMkLst>
          <pc:docMk/>
          <pc:sldMk cId="1368854586" sldId="260"/>
        </pc:sldMkLst>
      </pc:sldChg>
      <pc:sldChg chg="del">
        <pc:chgData name="Monica Greene" userId="580d4f7b-22ab-4bed-a08a-0b25eeeaced9" providerId="ADAL" clId="{DDF58B9B-2F3B-4394-A34A-A3866BBD94D3}" dt="2024-04-25T17:38:07.966" v="5" actId="47"/>
        <pc:sldMkLst>
          <pc:docMk/>
          <pc:sldMk cId="3317932793" sldId="481"/>
        </pc:sldMkLst>
      </pc:sldChg>
      <pc:sldChg chg="add modTransition setBg">
        <pc:chgData name="Monica Greene" userId="580d4f7b-22ab-4bed-a08a-0b25eeeaced9" providerId="ADAL" clId="{DDF58B9B-2F3B-4394-A34A-A3866BBD94D3}" dt="2024-04-25T17:48:34.070" v="32"/>
        <pc:sldMkLst>
          <pc:docMk/>
          <pc:sldMk cId="1050691431" sldId="494"/>
        </pc:sldMkLst>
      </pc:sldChg>
      <pc:sldChg chg="modTransition">
        <pc:chgData name="Monica Greene" userId="580d4f7b-22ab-4bed-a08a-0b25eeeaced9" providerId="ADAL" clId="{DDF58B9B-2F3B-4394-A34A-A3866BBD94D3}" dt="2024-04-25T17:48:34.070" v="32"/>
        <pc:sldMkLst>
          <pc:docMk/>
          <pc:sldMk cId="2352811303" sldId="558"/>
        </pc:sldMkLst>
      </pc:sldChg>
      <pc:sldChg chg="modTransition">
        <pc:chgData name="Monica Greene" userId="580d4f7b-22ab-4bed-a08a-0b25eeeaced9" providerId="ADAL" clId="{DDF58B9B-2F3B-4394-A34A-A3866BBD94D3}" dt="2024-04-25T17:48:34.070" v="32"/>
        <pc:sldMkLst>
          <pc:docMk/>
          <pc:sldMk cId="3895958814" sldId="559"/>
        </pc:sldMkLst>
      </pc:sldChg>
      <pc:sldChg chg="modTransition">
        <pc:chgData name="Monica Greene" userId="580d4f7b-22ab-4bed-a08a-0b25eeeaced9" providerId="ADAL" clId="{DDF58B9B-2F3B-4394-A34A-A3866BBD94D3}" dt="2024-04-25T17:48:34.070" v="32"/>
        <pc:sldMkLst>
          <pc:docMk/>
          <pc:sldMk cId="2295564769" sldId="561"/>
        </pc:sldMkLst>
      </pc:sldChg>
      <pc:sldChg chg="modTransition">
        <pc:chgData name="Monica Greene" userId="580d4f7b-22ab-4bed-a08a-0b25eeeaced9" providerId="ADAL" clId="{DDF58B9B-2F3B-4394-A34A-A3866BBD94D3}" dt="2024-04-25T17:48:34.070" v="32"/>
        <pc:sldMkLst>
          <pc:docMk/>
          <pc:sldMk cId="2497089041" sldId="563"/>
        </pc:sldMkLst>
      </pc:sldChg>
      <pc:sldChg chg="modTransition">
        <pc:chgData name="Monica Greene" userId="580d4f7b-22ab-4bed-a08a-0b25eeeaced9" providerId="ADAL" clId="{DDF58B9B-2F3B-4394-A34A-A3866BBD94D3}" dt="2024-04-25T17:48:34.070" v="32"/>
        <pc:sldMkLst>
          <pc:docMk/>
          <pc:sldMk cId="1153411628" sldId="564"/>
        </pc:sldMkLst>
      </pc:sldChg>
      <pc:sldChg chg="modTransition">
        <pc:chgData name="Monica Greene" userId="580d4f7b-22ab-4bed-a08a-0b25eeeaced9" providerId="ADAL" clId="{DDF58B9B-2F3B-4394-A34A-A3866BBD94D3}" dt="2024-04-25T17:48:34.070" v="32"/>
        <pc:sldMkLst>
          <pc:docMk/>
          <pc:sldMk cId="1967210626" sldId="565"/>
        </pc:sldMkLst>
      </pc:sldChg>
      <pc:sldChg chg="modTransition">
        <pc:chgData name="Monica Greene" userId="580d4f7b-22ab-4bed-a08a-0b25eeeaced9" providerId="ADAL" clId="{DDF58B9B-2F3B-4394-A34A-A3866BBD94D3}" dt="2024-04-25T17:48:34.070" v="32"/>
        <pc:sldMkLst>
          <pc:docMk/>
          <pc:sldMk cId="421917963" sldId="566"/>
        </pc:sldMkLst>
      </pc:sldChg>
      <pc:sldChg chg="addSp new ord modTransition setBg">
        <pc:chgData name="Monica Greene" userId="580d4f7b-22ab-4bed-a08a-0b25eeeaced9" providerId="ADAL" clId="{DDF58B9B-2F3B-4394-A34A-A3866BBD94D3}" dt="2024-04-25T17:48:34.070" v="32"/>
        <pc:sldMkLst>
          <pc:docMk/>
          <pc:sldMk cId="3975289713" sldId="567"/>
        </pc:sldMkLst>
      </pc:sldChg>
      <pc:sldChg chg="addSp add ord modTransition">
        <pc:chgData name="Monica Greene" userId="580d4f7b-22ab-4bed-a08a-0b25eeeaced9" providerId="ADAL" clId="{DDF58B9B-2F3B-4394-A34A-A3866BBD94D3}" dt="2024-04-25T17:48:34.070" v="32"/>
        <pc:sldMkLst>
          <pc:docMk/>
          <pc:sldMk cId="964779124" sldId="568"/>
        </pc:sldMkLst>
      </pc:sldChg>
    </pc:docChg>
  </pc:docChgLst>
  <pc:docChgLst>
    <pc:chgData name="Monica Greene" userId="580d4f7b-22ab-4bed-a08a-0b25eeeaced9" providerId="ADAL" clId="{2705675F-5937-43FD-8934-A0563306DBCD}"/>
    <pc:docChg chg="addSld delSld modSld modMainMaster">
      <pc:chgData name="Monica Greene" userId="580d4f7b-22ab-4bed-a08a-0b25eeeaced9" providerId="ADAL" clId="{2705675F-5937-43FD-8934-A0563306DBCD}" dt="2023-03-09T18:03:41.716" v="16"/>
      <pc:docMkLst>
        <pc:docMk/>
      </pc:docMkLst>
      <pc:sldChg chg="del">
        <pc:chgData name="Monica Greene" userId="580d4f7b-22ab-4bed-a08a-0b25eeeaced9" providerId="ADAL" clId="{2705675F-5937-43FD-8934-A0563306DBCD}" dt="2023-03-09T18:02:27.583" v="12" actId="47"/>
        <pc:sldMkLst>
          <pc:docMk/>
          <pc:sldMk cId="1915979313" sldId="266"/>
        </pc:sldMkLst>
      </pc:sldChg>
      <pc:sldChg chg="modTransition">
        <pc:chgData name="Monica Greene" userId="580d4f7b-22ab-4bed-a08a-0b25eeeaced9" providerId="ADAL" clId="{2705675F-5937-43FD-8934-A0563306DBCD}" dt="2023-03-09T18:03:41.716" v="16"/>
        <pc:sldMkLst>
          <pc:docMk/>
          <pc:sldMk cId="3677604373" sldId="267"/>
        </pc:sldMkLst>
      </pc:sldChg>
      <pc:sldChg chg="modTransition">
        <pc:chgData name="Monica Greene" userId="580d4f7b-22ab-4bed-a08a-0b25eeeaced9" providerId="ADAL" clId="{2705675F-5937-43FD-8934-A0563306DBCD}" dt="2023-03-09T18:03:41.716" v="16"/>
        <pc:sldMkLst>
          <pc:docMk/>
          <pc:sldMk cId="0" sldId="270"/>
        </pc:sldMkLst>
      </pc:sldChg>
      <pc:sldChg chg="del">
        <pc:chgData name="Monica Greene" userId="580d4f7b-22ab-4bed-a08a-0b25eeeaced9" providerId="ADAL" clId="{2705675F-5937-43FD-8934-A0563306DBCD}" dt="2023-03-09T17:36:16.889" v="4" actId="47"/>
        <pc:sldMkLst>
          <pc:docMk/>
          <pc:sldMk cId="3460198801" sldId="322"/>
        </pc:sldMkLst>
      </pc:sldChg>
      <pc:sldChg chg="del">
        <pc:chgData name="Monica Greene" userId="580d4f7b-22ab-4bed-a08a-0b25eeeaced9" providerId="ADAL" clId="{2705675F-5937-43FD-8934-A0563306DBCD}" dt="2023-03-09T18:01:12.658" v="9" actId="47"/>
        <pc:sldMkLst>
          <pc:docMk/>
          <pc:sldMk cId="4132302472" sldId="351"/>
        </pc:sldMkLst>
      </pc:sldChg>
      <pc:sldChg chg="del">
        <pc:chgData name="Monica Greene" userId="580d4f7b-22ab-4bed-a08a-0b25eeeaced9" providerId="ADAL" clId="{2705675F-5937-43FD-8934-A0563306DBCD}" dt="2023-03-09T18:01:14.316" v="10" actId="47"/>
        <pc:sldMkLst>
          <pc:docMk/>
          <pc:sldMk cId="2799754438" sldId="352"/>
        </pc:sldMkLst>
      </pc:sldChg>
      <pc:sldChg chg="add del">
        <pc:chgData name="Monica Greene" userId="580d4f7b-22ab-4bed-a08a-0b25eeeaced9" providerId="ADAL" clId="{2705675F-5937-43FD-8934-A0563306DBCD}" dt="2023-03-09T17:40:01.749" v="7" actId="47"/>
        <pc:sldMkLst>
          <pc:docMk/>
          <pc:sldMk cId="4208963384" sldId="360"/>
        </pc:sldMkLst>
      </pc:sldChg>
      <pc:sldChg chg="add del">
        <pc:chgData name="Monica Greene" userId="580d4f7b-22ab-4bed-a08a-0b25eeeaced9" providerId="ADAL" clId="{2705675F-5937-43FD-8934-A0563306DBCD}" dt="2023-03-09T17:40:03.001" v="8" actId="47"/>
        <pc:sldMkLst>
          <pc:docMk/>
          <pc:sldMk cId="3268588314" sldId="361"/>
        </pc:sldMkLst>
      </pc:sldChg>
      <pc:sldChg chg="modTransition">
        <pc:chgData name="Monica Greene" userId="580d4f7b-22ab-4bed-a08a-0b25eeeaced9" providerId="ADAL" clId="{2705675F-5937-43FD-8934-A0563306DBCD}" dt="2023-03-09T18:03:41.716" v="16"/>
        <pc:sldMkLst>
          <pc:docMk/>
          <pc:sldMk cId="930635104" sldId="397"/>
        </pc:sldMkLst>
      </pc:sldChg>
      <pc:sldChg chg="modTransition">
        <pc:chgData name="Monica Greene" userId="580d4f7b-22ab-4bed-a08a-0b25eeeaced9" providerId="ADAL" clId="{2705675F-5937-43FD-8934-A0563306DBCD}" dt="2023-03-09T18:03:41.716" v="16"/>
        <pc:sldMkLst>
          <pc:docMk/>
          <pc:sldMk cId="1486251873" sldId="398"/>
        </pc:sldMkLst>
      </pc:sldChg>
      <pc:sldChg chg="modTransition">
        <pc:chgData name="Monica Greene" userId="580d4f7b-22ab-4bed-a08a-0b25eeeaced9" providerId="ADAL" clId="{2705675F-5937-43FD-8934-A0563306DBCD}" dt="2023-03-09T18:03:41.716" v="16"/>
        <pc:sldMkLst>
          <pc:docMk/>
          <pc:sldMk cId="834616306" sldId="408"/>
        </pc:sldMkLst>
      </pc:sldChg>
      <pc:sldChg chg="modTransition">
        <pc:chgData name="Monica Greene" userId="580d4f7b-22ab-4bed-a08a-0b25eeeaced9" providerId="ADAL" clId="{2705675F-5937-43FD-8934-A0563306DBCD}" dt="2023-03-09T18:03:41.716" v="16"/>
        <pc:sldMkLst>
          <pc:docMk/>
          <pc:sldMk cId="3534774072" sldId="409"/>
        </pc:sldMkLst>
      </pc:sldChg>
      <pc:sldChg chg="del">
        <pc:chgData name="Monica Greene" userId="580d4f7b-22ab-4bed-a08a-0b25eeeaced9" providerId="ADAL" clId="{2705675F-5937-43FD-8934-A0563306DBCD}" dt="2023-03-09T17:35:10.338" v="0" actId="47"/>
        <pc:sldMkLst>
          <pc:docMk/>
          <pc:sldMk cId="3679802233" sldId="414"/>
        </pc:sldMkLst>
      </pc:sldChg>
      <pc:sldChg chg="del">
        <pc:chgData name="Monica Greene" userId="580d4f7b-22ab-4bed-a08a-0b25eeeaced9" providerId="ADAL" clId="{2705675F-5937-43FD-8934-A0563306DBCD}" dt="2023-03-09T18:02:04.222" v="11" actId="47"/>
        <pc:sldMkLst>
          <pc:docMk/>
          <pc:sldMk cId="0" sldId="415"/>
        </pc:sldMkLst>
      </pc:sldChg>
      <pc:sldChg chg="addSp new modTransition setBg">
        <pc:chgData name="Monica Greene" userId="580d4f7b-22ab-4bed-a08a-0b25eeeaced9" providerId="ADAL" clId="{2705675F-5937-43FD-8934-A0563306DBCD}" dt="2023-03-09T18:03:41.716" v="16"/>
        <pc:sldMkLst>
          <pc:docMk/>
          <pc:sldMk cId="606434923" sldId="416"/>
        </pc:sldMkLst>
      </pc:sldChg>
      <pc:sldChg chg="modTransition">
        <pc:chgData name="Monica Greene" userId="580d4f7b-22ab-4bed-a08a-0b25eeeaced9" providerId="ADAL" clId="{2705675F-5937-43FD-8934-A0563306DBCD}" dt="2023-03-09T18:03:41.716" v="16"/>
        <pc:sldMkLst>
          <pc:docMk/>
          <pc:sldMk cId="1288986951" sldId="417"/>
        </pc:sldMkLst>
      </pc:sldChg>
      <pc:sldChg chg="modTransition">
        <pc:chgData name="Monica Greene" userId="580d4f7b-22ab-4bed-a08a-0b25eeeaced9" providerId="ADAL" clId="{2705675F-5937-43FD-8934-A0563306DBCD}" dt="2023-03-09T18:03:41.716" v="16"/>
        <pc:sldMkLst>
          <pc:docMk/>
          <pc:sldMk cId="0" sldId="418"/>
        </pc:sldMkLst>
      </pc:sldChg>
    </pc:docChg>
  </pc:docChgLst>
  <pc:docChgLst>
    <pc:chgData name="Monica Greene" userId="580d4f7b-22ab-4bed-a08a-0b25eeeaced9" providerId="ADAL" clId="{8D5F8CF7-B031-4A3A-93B6-79D9F538453C}"/>
    <pc:docChg chg="undo custSel addSld delSld modSld sldOrd modMainMaster">
      <pc:chgData name="Monica Greene" userId="580d4f7b-22ab-4bed-a08a-0b25eeeaced9" providerId="ADAL" clId="{8D5F8CF7-B031-4A3A-93B6-79D9F538453C}" dt="2024-10-09T12:49:58.616" v="67"/>
      <pc:docMkLst>
        <pc:docMk/>
      </pc:docMkLst>
      <pc:sldChg chg="del">
        <pc:chgData name="Monica Greene" userId="580d4f7b-22ab-4bed-a08a-0b25eeeaced9" providerId="ADAL" clId="{8D5F8CF7-B031-4A3A-93B6-79D9F538453C}" dt="2024-10-09T12:42:15.676" v="6" actId="47"/>
        <pc:sldMkLst>
          <pc:docMk/>
          <pc:sldMk cId="3150670994" sldId="405"/>
        </pc:sldMkLst>
      </pc:sldChg>
      <pc:sldChg chg="del">
        <pc:chgData name="Monica Greene" userId="580d4f7b-22ab-4bed-a08a-0b25eeeaced9" providerId="ADAL" clId="{8D5F8CF7-B031-4A3A-93B6-79D9F538453C}" dt="2024-10-09T12:42:16.897" v="7" actId="47"/>
        <pc:sldMkLst>
          <pc:docMk/>
          <pc:sldMk cId="1654846145" sldId="408"/>
        </pc:sldMkLst>
      </pc:sldChg>
      <pc:sldChg chg="add modTransition">
        <pc:chgData name="Monica Greene" userId="580d4f7b-22ab-4bed-a08a-0b25eeeaced9" providerId="ADAL" clId="{8D5F8CF7-B031-4A3A-93B6-79D9F538453C}" dt="2024-10-09T12:49:58.616" v="67"/>
        <pc:sldMkLst>
          <pc:docMk/>
          <pc:sldMk cId="10518088" sldId="410"/>
        </pc:sldMkLst>
      </pc:sldChg>
      <pc:sldChg chg="add modTransition">
        <pc:chgData name="Monica Greene" userId="580d4f7b-22ab-4bed-a08a-0b25eeeaced9" providerId="ADAL" clId="{8D5F8CF7-B031-4A3A-93B6-79D9F538453C}" dt="2024-10-09T12:49:58.616" v="67"/>
        <pc:sldMkLst>
          <pc:docMk/>
          <pc:sldMk cId="3397104359" sldId="411"/>
        </pc:sldMkLst>
      </pc:sldChg>
      <pc:sldChg chg="addSp delSp mod ord modTransition setBg">
        <pc:chgData name="Monica Greene" userId="580d4f7b-22ab-4bed-a08a-0b25eeeaced9" providerId="ADAL" clId="{8D5F8CF7-B031-4A3A-93B6-79D9F538453C}" dt="2024-10-09T12:49:58.616" v="67"/>
        <pc:sldMkLst>
          <pc:docMk/>
          <pc:sldMk cId="4049694666" sldId="483"/>
        </pc:sldMkLst>
      </pc:sldChg>
      <pc:sldChg chg="add ord modTransition setBg">
        <pc:chgData name="Monica Greene" userId="580d4f7b-22ab-4bed-a08a-0b25eeeaced9" providerId="ADAL" clId="{8D5F8CF7-B031-4A3A-93B6-79D9F538453C}" dt="2024-10-09T12:49:58.616" v="67"/>
        <pc:sldMkLst>
          <pc:docMk/>
          <pc:sldMk cId="3430446929" sldId="491"/>
        </pc:sldMkLst>
      </pc:sldChg>
      <pc:sldChg chg="del">
        <pc:chgData name="Monica Greene" userId="580d4f7b-22ab-4bed-a08a-0b25eeeaced9" providerId="ADAL" clId="{8D5F8CF7-B031-4A3A-93B6-79D9F538453C}" dt="2024-10-09T12:42:35.513" v="29" actId="47"/>
        <pc:sldMkLst>
          <pc:docMk/>
          <pc:sldMk cId="4234520576" sldId="569"/>
        </pc:sldMkLst>
      </pc:sldChg>
      <pc:sldChg chg="add modTransition">
        <pc:chgData name="Monica Greene" userId="580d4f7b-22ab-4bed-a08a-0b25eeeaced9" providerId="ADAL" clId="{8D5F8CF7-B031-4A3A-93B6-79D9F538453C}" dt="2024-10-09T12:49:58.616" v="67"/>
        <pc:sldMkLst>
          <pc:docMk/>
          <pc:sldMk cId="132103355" sldId="570"/>
        </pc:sldMkLst>
      </pc:sldChg>
      <pc:sldChg chg="del">
        <pc:chgData name="Monica Greene" userId="580d4f7b-22ab-4bed-a08a-0b25eeeaced9" providerId="ADAL" clId="{8D5F8CF7-B031-4A3A-93B6-79D9F538453C}" dt="2024-10-09T12:42:53.639" v="34" actId="47"/>
        <pc:sldMkLst>
          <pc:docMk/>
          <pc:sldMk cId="3034615098" sldId="583"/>
        </pc:sldMkLst>
      </pc:sldChg>
      <pc:sldChg chg="add modTransition">
        <pc:chgData name="Monica Greene" userId="580d4f7b-22ab-4bed-a08a-0b25eeeaced9" providerId="ADAL" clId="{8D5F8CF7-B031-4A3A-93B6-79D9F538453C}" dt="2024-10-09T12:49:58.616" v="67"/>
        <pc:sldMkLst>
          <pc:docMk/>
          <pc:sldMk cId="3819973279" sldId="584"/>
        </pc:sldMkLst>
      </pc:sldChg>
      <pc:sldChg chg="addSp delSp add del mod ord">
        <pc:chgData name="Monica Greene" userId="580d4f7b-22ab-4bed-a08a-0b25eeeaced9" providerId="ADAL" clId="{8D5F8CF7-B031-4A3A-93B6-79D9F538453C}" dt="2024-10-09T12:48:16.823" v="57" actId="47"/>
        <pc:sldMkLst>
          <pc:docMk/>
          <pc:sldMk cId="2674455620" sldId="586"/>
        </pc:sldMkLst>
      </pc:sldChg>
      <pc:sldChg chg="addSp delSp add del mod modTransition">
        <pc:chgData name="Monica Greene" userId="580d4f7b-22ab-4bed-a08a-0b25eeeaced9" providerId="ADAL" clId="{8D5F8CF7-B031-4A3A-93B6-79D9F538453C}" dt="2024-10-09T12:49:58.616" v="67"/>
        <pc:sldMkLst>
          <pc:docMk/>
          <pc:sldMk cId="3779271245" sldId="591"/>
        </pc:sldMkLst>
      </pc:sldChg>
      <pc:sldChg chg="modTransition">
        <pc:chgData name="Monica Greene" userId="580d4f7b-22ab-4bed-a08a-0b25eeeaced9" providerId="ADAL" clId="{8D5F8CF7-B031-4A3A-93B6-79D9F538453C}" dt="2024-10-09T12:49:58.616" v="67"/>
        <pc:sldMkLst>
          <pc:docMk/>
          <pc:sldMk cId="4198310860" sldId="592"/>
        </pc:sldMkLst>
      </pc:sldChg>
      <pc:sldChg chg="ord modTransition">
        <pc:chgData name="Monica Greene" userId="580d4f7b-22ab-4bed-a08a-0b25eeeaced9" providerId="ADAL" clId="{8D5F8CF7-B031-4A3A-93B6-79D9F538453C}" dt="2024-10-09T12:49:58.616" v="67"/>
        <pc:sldMkLst>
          <pc:docMk/>
          <pc:sldMk cId="5710628" sldId="597"/>
        </pc:sldMkLst>
      </pc:sldChg>
      <pc:sldChg chg="modTransition">
        <pc:chgData name="Monica Greene" userId="580d4f7b-22ab-4bed-a08a-0b25eeeaced9" providerId="ADAL" clId="{8D5F8CF7-B031-4A3A-93B6-79D9F538453C}" dt="2024-10-09T12:49:58.616" v="67"/>
        <pc:sldMkLst>
          <pc:docMk/>
          <pc:sldMk cId="945780899" sldId="598"/>
        </pc:sldMkLst>
      </pc:sldChg>
      <pc:sldChg chg="modTransition">
        <pc:chgData name="Monica Greene" userId="580d4f7b-22ab-4bed-a08a-0b25eeeaced9" providerId="ADAL" clId="{8D5F8CF7-B031-4A3A-93B6-79D9F538453C}" dt="2024-10-09T12:49:58.616" v="67"/>
        <pc:sldMkLst>
          <pc:docMk/>
          <pc:sldMk cId="919158992" sldId="599"/>
        </pc:sldMkLst>
      </pc:sldChg>
      <pc:sldChg chg="modTransition">
        <pc:chgData name="Monica Greene" userId="580d4f7b-22ab-4bed-a08a-0b25eeeaced9" providerId="ADAL" clId="{8D5F8CF7-B031-4A3A-93B6-79D9F538453C}" dt="2024-10-09T12:49:58.616" v="67"/>
        <pc:sldMkLst>
          <pc:docMk/>
          <pc:sldMk cId="818222661" sldId="601"/>
        </pc:sldMkLst>
      </pc:sldChg>
      <pc:sldChg chg="modTransition">
        <pc:chgData name="Monica Greene" userId="580d4f7b-22ab-4bed-a08a-0b25eeeaced9" providerId="ADAL" clId="{8D5F8CF7-B031-4A3A-93B6-79D9F538453C}" dt="2024-10-09T12:49:58.616" v="67"/>
        <pc:sldMkLst>
          <pc:docMk/>
          <pc:sldMk cId="4270085470" sldId="603"/>
        </pc:sldMkLst>
      </pc:sldChg>
      <pc:sldChg chg="addSp delSp mod modTransition">
        <pc:chgData name="Monica Greene" userId="580d4f7b-22ab-4bed-a08a-0b25eeeaced9" providerId="ADAL" clId="{8D5F8CF7-B031-4A3A-93B6-79D9F538453C}" dt="2024-10-09T12:49:58.616" v="67"/>
        <pc:sldMkLst>
          <pc:docMk/>
          <pc:sldMk cId="4204698987" sldId="604"/>
        </pc:sldMkLst>
      </pc:sldChg>
      <pc:sldChg chg="modTransition">
        <pc:chgData name="Monica Greene" userId="580d4f7b-22ab-4bed-a08a-0b25eeeaced9" providerId="ADAL" clId="{8D5F8CF7-B031-4A3A-93B6-79D9F538453C}" dt="2024-10-09T12:49:58.616" v="67"/>
        <pc:sldMkLst>
          <pc:docMk/>
          <pc:sldMk cId="2876298133" sldId="605"/>
        </pc:sldMkLst>
      </pc:sldChg>
      <pc:sldChg chg="ord modTransition">
        <pc:chgData name="Monica Greene" userId="580d4f7b-22ab-4bed-a08a-0b25eeeaced9" providerId="ADAL" clId="{8D5F8CF7-B031-4A3A-93B6-79D9F538453C}" dt="2024-10-09T12:49:58.616" v="67"/>
        <pc:sldMkLst>
          <pc:docMk/>
          <pc:sldMk cId="4004592919" sldId="606"/>
        </pc:sldMkLst>
      </pc:sldChg>
      <pc:sldChg chg="modTransition">
        <pc:chgData name="Monica Greene" userId="580d4f7b-22ab-4bed-a08a-0b25eeeaced9" providerId="ADAL" clId="{8D5F8CF7-B031-4A3A-93B6-79D9F538453C}" dt="2024-10-09T12:49:58.616" v="67"/>
        <pc:sldMkLst>
          <pc:docMk/>
          <pc:sldMk cId="960243892" sldId="607"/>
        </pc:sldMkLst>
      </pc:sldChg>
      <pc:sldChg chg="modTransition">
        <pc:chgData name="Monica Greene" userId="580d4f7b-22ab-4bed-a08a-0b25eeeaced9" providerId="ADAL" clId="{8D5F8CF7-B031-4A3A-93B6-79D9F538453C}" dt="2024-10-09T12:49:58.616" v="67"/>
        <pc:sldMkLst>
          <pc:docMk/>
          <pc:sldMk cId="4028202960" sldId="609"/>
        </pc:sldMkLst>
      </pc:sldChg>
      <pc:sldChg chg="modTransition">
        <pc:chgData name="Monica Greene" userId="580d4f7b-22ab-4bed-a08a-0b25eeeaced9" providerId="ADAL" clId="{8D5F8CF7-B031-4A3A-93B6-79D9F538453C}" dt="2024-10-09T12:49:58.616" v="67"/>
        <pc:sldMkLst>
          <pc:docMk/>
          <pc:sldMk cId="576681056" sldId="610"/>
        </pc:sldMkLst>
      </pc:sldChg>
    </pc:docChg>
  </pc:docChgLst>
  <pc:docChgLst>
    <pc:chgData name="Monica Greene" userId="580d4f7b-22ab-4bed-a08a-0b25eeeaced9" providerId="ADAL" clId="{8D277246-BB27-4BF8-9222-5DBB5B39F9D7}"/>
    <pc:docChg chg="addSld delSld modSld sldOrd modMainMaster">
      <pc:chgData name="Monica Greene" userId="580d4f7b-22ab-4bed-a08a-0b25eeeaced9" providerId="ADAL" clId="{8D277246-BB27-4BF8-9222-5DBB5B39F9D7}" dt="2024-07-11T18:51:26.197" v="77"/>
      <pc:docMkLst>
        <pc:docMk/>
      </pc:docMkLst>
      <pc:sldChg chg="del">
        <pc:chgData name="Monica Greene" userId="580d4f7b-22ab-4bed-a08a-0b25eeeaced9" providerId="ADAL" clId="{8D277246-BB27-4BF8-9222-5DBB5B39F9D7}" dt="2024-07-11T18:36:25.884" v="5" actId="47"/>
        <pc:sldMkLst>
          <pc:docMk/>
          <pc:sldMk cId="1574754153" sldId="259"/>
        </pc:sldMkLst>
      </pc:sldChg>
      <pc:sldChg chg="add modTransition">
        <pc:chgData name="Monica Greene" userId="580d4f7b-22ab-4bed-a08a-0b25eeeaced9" providerId="ADAL" clId="{8D277246-BB27-4BF8-9222-5DBB5B39F9D7}" dt="2024-07-11T18:49:02.066" v="75"/>
        <pc:sldMkLst>
          <pc:docMk/>
          <pc:sldMk cId="1368854586" sldId="260"/>
        </pc:sldMkLst>
      </pc:sldChg>
      <pc:sldChg chg="del">
        <pc:chgData name="Monica Greene" userId="580d4f7b-22ab-4bed-a08a-0b25eeeaced9" providerId="ADAL" clId="{8D277246-BB27-4BF8-9222-5DBB5B39F9D7}" dt="2024-07-11T18:36:46.234" v="48" actId="47"/>
        <pc:sldMkLst>
          <pc:docMk/>
          <pc:sldMk cId="1087579071" sldId="271"/>
        </pc:sldMkLst>
      </pc:sldChg>
      <pc:sldChg chg="modTransition">
        <pc:chgData name="Monica Greene" userId="580d4f7b-22ab-4bed-a08a-0b25eeeaced9" providerId="ADAL" clId="{8D277246-BB27-4BF8-9222-5DBB5B39F9D7}" dt="2024-07-11T18:49:02.066" v="75"/>
        <pc:sldMkLst>
          <pc:docMk/>
          <pc:sldMk cId="1127079632" sldId="495"/>
        </pc:sldMkLst>
      </pc:sldChg>
      <pc:sldChg chg="ord modTransition">
        <pc:chgData name="Monica Greene" userId="580d4f7b-22ab-4bed-a08a-0b25eeeaced9" providerId="ADAL" clId="{8D277246-BB27-4BF8-9222-5DBB5B39F9D7}" dt="2024-07-11T18:49:02.066" v="75"/>
        <pc:sldMkLst>
          <pc:docMk/>
          <pc:sldMk cId="2968742609" sldId="577"/>
        </pc:sldMkLst>
      </pc:sldChg>
      <pc:sldChg chg="del">
        <pc:chgData name="Monica Greene" userId="580d4f7b-22ab-4bed-a08a-0b25eeeaced9" providerId="ADAL" clId="{8D277246-BB27-4BF8-9222-5DBB5B39F9D7}" dt="2024-07-11T18:46:25.306" v="57" actId="47"/>
        <pc:sldMkLst>
          <pc:docMk/>
          <pc:sldMk cId="2624613745" sldId="578"/>
        </pc:sldMkLst>
      </pc:sldChg>
      <pc:sldChg chg="ord modTransition">
        <pc:chgData name="Monica Greene" userId="580d4f7b-22ab-4bed-a08a-0b25eeeaced9" providerId="ADAL" clId="{8D277246-BB27-4BF8-9222-5DBB5B39F9D7}" dt="2024-07-11T18:49:02.066" v="75"/>
        <pc:sldMkLst>
          <pc:docMk/>
          <pc:sldMk cId="161766356" sldId="579"/>
        </pc:sldMkLst>
      </pc:sldChg>
      <pc:sldChg chg="addSp new ord modTransition setBg">
        <pc:chgData name="Monica Greene" userId="580d4f7b-22ab-4bed-a08a-0b25eeeaced9" providerId="ADAL" clId="{8D277246-BB27-4BF8-9222-5DBB5B39F9D7}" dt="2024-07-11T18:49:02.066" v="75"/>
        <pc:sldMkLst>
          <pc:docMk/>
          <pc:sldMk cId="1915964993" sldId="581"/>
        </pc:sldMkLst>
      </pc:sldChg>
      <pc:sldChg chg="addSp add del">
        <pc:chgData name="Monica Greene" userId="580d4f7b-22ab-4bed-a08a-0b25eeeaced9" providerId="ADAL" clId="{8D277246-BB27-4BF8-9222-5DBB5B39F9D7}" dt="2024-07-11T18:38:58.412" v="56" actId="47"/>
        <pc:sldMkLst>
          <pc:docMk/>
          <pc:sldMk cId="2534729218" sldId="582"/>
        </pc:sldMkLst>
      </pc:sldChg>
      <pc:sldChg chg="addSp add ord modTransition">
        <pc:chgData name="Monica Greene" userId="580d4f7b-22ab-4bed-a08a-0b25eeeaced9" providerId="ADAL" clId="{8D277246-BB27-4BF8-9222-5DBB5B39F9D7}" dt="2024-07-11T18:49:02.066" v="75"/>
        <pc:sldMkLst>
          <pc:docMk/>
          <pc:sldMk cId="3671064831" sldId="583"/>
        </pc:sldMkLst>
      </pc:sldChg>
    </pc:docChg>
  </pc:docChgLst>
  <pc:docChgLst>
    <pc:chgData name="Monica Greene" userId="580d4f7b-22ab-4bed-a08a-0b25eeeaced9" providerId="ADAL" clId="{0E6B4216-B204-478F-940E-B6FFF5260061}"/>
    <pc:docChg chg="addSld delSld modSld sldOrd">
      <pc:chgData name="Monica Greene" userId="580d4f7b-22ab-4bed-a08a-0b25eeeaced9" providerId="ADAL" clId="{0E6B4216-B204-478F-940E-B6FFF5260061}" dt="2024-01-18T20:26:37.675" v="36"/>
      <pc:docMkLst>
        <pc:docMk/>
      </pc:docMkLst>
      <pc:sldChg chg="ord">
        <pc:chgData name="Monica Greene" userId="580d4f7b-22ab-4bed-a08a-0b25eeeaced9" providerId="ADAL" clId="{0E6B4216-B204-478F-940E-B6FFF5260061}" dt="2024-01-18T20:26:37.675" v="36"/>
        <pc:sldMkLst>
          <pc:docMk/>
          <pc:sldMk cId="2319884864" sldId="256"/>
        </pc:sldMkLst>
      </pc:sldChg>
      <pc:sldChg chg="del">
        <pc:chgData name="Monica Greene" userId="580d4f7b-22ab-4bed-a08a-0b25eeeaced9" providerId="ADAL" clId="{0E6B4216-B204-478F-940E-B6FFF5260061}" dt="2024-01-18T20:20:28.981" v="7" actId="47"/>
        <pc:sldMkLst>
          <pc:docMk/>
          <pc:sldMk cId="1574754153" sldId="259"/>
        </pc:sldMkLst>
      </pc:sldChg>
      <pc:sldChg chg="add modTransition">
        <pc:chgData name="Monica Greene" userId="580d4f7b-22ab-4bed-a08a-0b25eeeaced9" providerId="ADAL" clId="{0E6B4216-B204-478F-940E-B6FFF5260061}" dt="2024-01-18T20:16:06.627" v="2"/>
        <pc:sldMkLst>
          <pc:docMk/>
          <pc:sldMk cId="1368854586" sldId="260"/>
        </pc:sldMkLst>
      </pc:sldChg>
      <pc:sldChg chg="del">
        <pc:chgData name="Monica Greene" userId="580d4f7b-22ab-4bed-a08a-0b25eeeaced9" providerId="ADAL" clId="{0E6B4216-B204-478F-940E-B6FFF5260061}" dt="2024-01-18T20:20:57.013" v="28" actId="47"/>
        <pc:sldMkLst>
          <pc:docMk/>
          <pc:sldMk cId="1087579071" sldId="271"/>
        </pc:sldMkLst>
      </pc:sldChg>
      <pc:sldChg chg="add modTransition">
        <pc:chgData name="Monica Greene" userId="580d4f7b-22ab-4bed-a08a-0b25eeeaced9" providerId="ADAL" clId="{0E6B4216-B204-478F-940E-B6FFF5260061}" dt="2024-01-18T20:16:20.312" v="3"/>
        <pc:sldMkLst>
          <pc:docMk/>
          <pc:sldMk cId="2255215954" sldId="272"/>
        </pc:sldMkLst>
      </pc:sldChg>
      <pc:sldChg chg="del">
        <pc:chgData name="Monica Greene" userId="580d4f7b-22ab-4bed-a08a-0b25eeeaced9" providerId="ADAL" clId="{0E6B4216-B204-478F-940E-B6FFF5260061}" dt="2024-01-18T20:20:23.031" v="5" actId="47"/>
        <pc:sldMkLst>
          <pc:docMk/>
          <pc:sldMk cId="3487490882" sldId="416"/>
        </pc:sldMkLst>
      </pc:sldChg>
      <pc:sldChg chg="del">
        <pc:chgData name="Monica Greene" userId="580d4f7b-22ab-4bed-a08a-0b25eeeaced9" providerId="ADAL" clId="{0E6B4216-B204-478F-940E-B6FFF5260061}" dt="2024-01-18T20:20:23.788" v="6" actId="47"/>
        <pc:sldMkLst>
          <pc:docMk/>
          <pc:sldMk cId="2304754560" sldId="417"/>
        </pc:sldMkLst>
      </pc:sldChg>
      <pc:sldChg chg="add">
        <pc:chgData name="Monica Greene" userId="580d4f7b-22ab-4bed-a08a-0b25eeeaced9" providerId="ADAL" clId="{0E6B4216-B204-478F-940E-B6FFF5260061}" dt="2024-01-18T20:15:48.393" v="1"/>
        <pc:sldMkLst>
          <pc:docMk/>
          <pc:sldMk cId="2354451126" sldId="419"/>
        </pc:sldMkLst>
      </pc:sldChg>
      <pc:sldChg chg="add">
        <pc:chgData name="Monica Greene" userId="580d4f7b-22ab-4bed-a08a-0b25eeeaced9" providerId="ADAL" clId="{0E6B4216-B204-478F-940E-B6FFF5260061}" dt="2024-01-18T20:15:48.393" v="1"/>
        <pc:sldMkLst>
          <pc:docMk/>
          <pc:sldMk cId="824280802" sldId="420"/>
        </pc:sldMkLst>
      </pc:sldChg>
      <pc:sldChg chg="del">
        <pc:chgData name="Monica Greene" userId="580d4f7b-22ab-4bed-a08a-0b25eeeaced9" providerId="ADAL" clId="{0E6B4216-B204-478F-940E-B6FFF5260061}" dt="2024-01-18T20:20:10.687" v="4" actId="47"/>
        <pc:sldMkLst>
          <pc:docMk/>
          <pc:sldMk cId="3002355835" sldId="480"/>
        </pc:sldMkLst>
      </pc:sldChg>
      <pc:sldChg chg="add setBg">
        <pc:chgData name="Monica Greene" userId="580d4f7b-22ab-4bed-a08a-0b25eeeaced9" providerId="ADAL" clId="{0E6B4216-B204-478F-940E-B6FFF5260061}" dt="2024-01-18T20:15:25.644" v="0"/>
        <pc:sldMkLst>
          <pc:docMk/>
          <pc:sldMk cId="3317932793" sldId="481"/>
        </pc:sldMkLst>
      </pc:sldChg>
      <pc:sldChg chg="ord">
        <pc:chgData name="Monica Greene" userId="580d4f7b-22ab-4bed-a08a-0b25eeeaced9" providerId="ADAL" clId="{0E6B4216-B204-478F-940E-B6FFF5260061}" dt="2024-01-18T20:26:03.098" v="34"/>
        <pc:sldMkLst>
          <pc:docMk/>
          <pc:sldMk cId="1019536786" sldId="552"/>
        </pc:sldMkLst>
      </pc:sldChg>
      <pc:sldChg chg="ord">
        <pc:chgData name="Monica Greene" userId="580d4f7b-22ab-4bed-a08a-0b25eeeaced9" providerId="ADAL" clId="{0E6B4216-B204-478F-940E-B6FFF5260061}" dt="2024-01-18T20:26:03.098" v="34"/>
        <pc:sldMkLst>
          <pc:docMk/>
          <pc:sldMk cId="3655280396" sldId="553"/>
        </pc:sldMkLst>
      </pc:sldChg>
      <pc:sldChg chg="ord">
        <pc:chgData name="Monica Greene" userId="580d4f7b-22ab-4bed-a08a-0b25eeeaced9" providerId="ADAL" clId="{0E6B4216-B204-478F-940E-B6FFF5260061}" dt="2024-01-18T20:26:03.098" v="34"/>
        <pc:sldMkLst>
          <pc:docMk/>
          <pc:sldMk cId="2981759904" sldId="555"/>
        </pc:sldMkLst>
      </pc:sldChg>
      <pc:sldChg chg="ord">
        <pc:chgData name="Monica Greene" userId="580d4f7b-22ab-4bed-a08a-0b25eeeaced9" providerId="ADAL" clId="{0E6B4216-B204-478F-940E-B6FFF5260061}" dt="2024-01-18T20:21:23.855" v="32"/>
        <pc:sldMkLst>
          <pc:docMk/>
          <pc:sldMk cId="3851895268" sldId="556"/>
        </pc:sldMkLst>
      </pc:sldChg>
    </pc:docChg>
  </pc:docChgLst>
  <pc:docChgLst>
    <pc:chgData name="Monica Greene" userId="580d4f7b-22ab-4bed-a08a-0b25eeeaced9" providerId="ADAL" clId="{8E8EF2DD-4E27-467E-90EE-35664B5D48F5}"/>
    <pc:docChg chg="undo custSel addSld delSld modSld sldOrd modMainMaster">
      <pc:chgData name="Monica Greene" userId="580d4f7b-22ab-4bed-a08a-0b25eeeaced9" providerId="ADAL" clId="{8E8EF2DD-4E27-467E-90EE-35664B5D48F5}" dt="2023-05-25T19:18:29.738" v="59"/>
      <pc:docMkLst>
        <pc:docMk/>
      </pc:docMkLst>
      <pc:sldChg chg="modTransition">
        <pc:chgData name="Monica Greene" userId="580d4f7b-22ab-4bed-a08a-0b25eeeaced9" providerId="ADAL" clId="{8E8EF2DD-4E27-467E-90EE-35664B5D48F5}" dt="2023-05-25T19:18:29.738" v="59"/>
        <pc:sldMkLst>
          <pc:docMk/>
          <pc:sldMk cId="1812219805" sldId="258"/>
        </pc:sldMkLst>
      </pc:sldChg>
      <pc:sldChg chg="modTransition">
        <pc:chgData name="Monica Greene" userId="580d4f7b-22ab-4bed-a08a-0b25eeeaced9" providerId="ADAL" clId="{8E8EF2DD-4E27-467E-90EE-35664B5D48F5}" dt="2023-05-25T19:18:29.738" v="59"/>
        <pc:sldMkLst>
          <pc:docMk/>
          <pc:sldMk cId="3411186029" sldId="260"/>
        </pc:sldMkLst>
      </pc:sldChg>
      <pc:sldChg chg="del">
        <pc:chgData name="Monica Greene" userId="580d4f7b-22ab-4bed-a08a-0b25eeeaced9" providerId="ADAL" clId="{8E8EF2DD-4E27-467E-90EE-35664B5D48F5}" dt="2023-05-25T19:16:30.378" v="41" actId="47"/>
        <pc:sldMkLst>
          <pc:docMk/>
          <pc:sldMk cId="2088468463" sldId="262"/>
        </pc:sldMkLst>
      </pc:sldChg>
      <pc:sldChg chg="del">
        <pc:chgData name="Monica Greene" userId="580d4f7b-22ab-4bed-a08a-0b25eeeaced9" providerId="ADAL" clId="{8E8EF2DD-4E27-467E-90EE-35664B5D48F5}" dt="2023-05-25T19:15:38.741" v="14" actId="47"/>
        <pc:sldMkLst>
          <pc:docMk/>
          <pc:sldMk cId="1084565861" sldId="265"/>
        </pc:sldMkLst>
      </pc:sldChg>
      <pc:sldChg chg="modTransition">
        <pc:chgData name="Monica Greene" userId="580d4f7b-22ab-4bed-a08a-0b25eeeaced9" providerId="ADAL" clId="{8E8EF2DD-4E27-467E-90EE-35664B5D48F5}" dt="2023-05-25T19:18:29.738" v="59"/>
        <pc:sldMkLst>
          <pc:docMk/>
          <pc:sldMk cId="3203294904" sldId="345"/>
        </pc:sldMkLst>
      </pc:sldChg>
      <pc:sldChg chg="modSp mod modTransition">
        <pc:chgData name="Monica Greene" userId="580d4f7b-22ab-4bed-a08a-0b25eeeaced9" providerId="ADAL" clId="{8E8EF2DD-4E27-467E-90EE-35664B5D48F5}" dt="2023-05-25T19:18:29.738" v="59"/>
        <pc:sldMkLst>
          <pc:docMk/>
          <pc:sldMk cId="2402791953" sldId="350"/>
        </pc:sldMkLst>
      </pc:sldChg>
      <pc:sldChg chg="del">
        <pc:chgData name="Monica Greene" userId="580d4f7b-22ab-4bed-a08a-0b25eeeaced9" providerId="ADAL" clId="{8E8EF2DD-4E27-467E-90EE-35664B5D48F5}" dt="2023-05-25T19:14:50.521" v="8" actId="47"/>
        <pc:sldMkLst>
          <pc:docMk/>
          <pc:sldMk cId="197509959" sldId="381"/>
        </pc:sldMkLst>
      </pc:sldChg>
      <pc:sldChg chg="del">
        <pc:chgData name="Monica Greene" userId="580d4f7b-22ab-4bed-a08a-0b25eeeaced9" providerId="ADAL" clId="{8E8EF2DD-4E27-467E-90EE-35664B5D48F5}" dt="2023-05-25T19:14:51.746" v="9" actId="47"/>
        <pc:sldMkLst>
          <pc:docMk/>
          <pc:sldMk cId="2273570109" sldId="382"/>
        </pc:sldMkLst>
      </pc:sldChg>
      <pc:sldChg chg="modTransition">
        <pc:chgData name="Monica Greene" userId="580d4f7b-22ab-4bed-a08a-0b25eeeaced9" providerId="ADAL" clId="{8E8EF2DD-4E27-467E-90EE-35664B5D48F5}" dt="2023-05-25T19:18:29.738" v="59"/>
        <pc:sldMkLst>
          <pc:docMk/>
          <pc:sldMk cId="3962224373" sldId="451"/>
        </pc:sldMkLst>
      </pc:sldChg>
      <pc:sldChg chg="add modTransition">
        <pc:chgData name="Monica Greene" userId="580d4f7b-22ab-4bed-a08a-0b25eeeaced9" providerId="ADAL" clId="{8E8EF2DD-4E27-467E-90EE-35664B5D48F5}" dt="2023-05-25T19:18:29.738" v="59"/>
        <pc:sldMkLst>
          <pc:docMk/>
          <pc:sldMk cId="1544428641" sldId="457"/>
        </pc:sldMkLst>
      </pc:sldChg>
      <pc:sldChg chg="ord modTransition">
        <pc:chgData name="Monica Greene" userId="580d4f7b-22ab-4bed-a08a-0b25eeeaced9" providerId="ADAL" clId="{8E8EF2DD-4E27-467E-90EE-35664B5D48F5}" dt="2023-05-25T19:18:29.738" v="59"/>
        <pc:sldMkLst>
          <pc:docMk/>
          <pc:sldMk cId="1377842905" sldId="458"/>
        </pc:sldMkLst>
      </pc:sldChg>
      <pc:sldChg chg="modTransition">
        <pc:chgData name="Monica Greene" userId="580d4f7b-22ab-4bed-a08a-0b25eeeaced9" providerId="ADAL" clId="{8E8EF2DD-4E27-467E-90EE-35664B5D48F5}" dt="2023-05-25T19:18:29.738" v="59"/>
        <pc:sldMkLst>
          <pc:docMk/>
          <pc:sldMk cId="3166610331" sldId="461"/>
        </pc:sldMkLst>
      </pc:sldChg>
      <pc:sldChg chg="del">
        <pc:chgData name="Monica Greene" userId="580d4f7b-22ab-4bed-a08a-0b25eeeaced9" providerId="ADAL" clId="{8E8EF2DD-4E27-467E-90EE-35664B5D48F5}" dt="2023-05-25T19:14:44.021" v="7" actId="47"/>
        <pc:sldMkLst>
          <pc:docMk/>
          <pc:sldMk cId="919153542" sldId="462"/>
        </pc:sldMkLst>
      </pc:sldChg>
      <pc:sldChg chg="del">
        <pc:chgData name="Monica Greene" userId="580d4f7b-22ab-4bed-a08a-0b25eeeaced9" providerId="ADAL" clId="{8E8EF2DD-4E27-467E-90EE-35664B5D48F5}" dt="2023-05-25T19:14:40.924" v="6" actId="47"/>
        <pc:sldMkLst>
          <pc:docMk/>
          <pc:sldMk cId="2579778878" sldId="463"/>
        </pc:sldMkLst>
      </pc:sldChg>
      <pc:sldChg chg="addSp new del modTransition setBg">
        <pc:chgData name="Monica Greene" userId="580d4f7b-22ab-4bed-a08a-0b25eeeaced9" providerId="ADAL" clId="{8E8EF2DD-4E27-467E-90EE-35664B5D48F5}" dt="2023-05-25T19:18:01.084" v="54" actId="47"/>
        <pc:sldMkLst>
          <pc:docMk/>
          <pc:sldMk cId="3844238239" sldId="464"/>
        </pc:sldMkLst>
      </pc:sldChg>
      <pc:sldChg chg="addSp new modTransition setBg">
        <pc:chgData name="Monica Greene" userId="580d4f7b-22ab-4bed-a08a-0b25eeeaced9" providerId="ADAL" clId="{8E8EF2DD-4E27-467E-90EE-35664B5D48F5}" dt="2023-05-25T19:18:29.738" v="59"/>
        <pc:sldMkLst>
          <pc:docMk/>
          <pc:sldMk cId="755946196" sldId="465"/>
        </pc:sldMkLst>
      </pc:sldChg>
    </pc:docChg>
  </pc:docChgLst>
  <pc:docChgLst>
    <pc:chgData name="Monica Greene" userId="580d4f7b-22ab-4bed-a08a-0b25eeeaced9" providerId="ADAL" clId="{CED20ADB-2830-4BC7-98A3-D27DF6A3CC33}"/>
    <pc:docChg chg="custSel addSld delSld modSld sldOrd modMainMaster">
      <pc:chgData name="Monica Greene" userId="580d4f7b-22ab-4bed-a08a-0b25eeeaced9" providerId="ADAL" clId="{CED20ADB-2830-4BC7-98A3-D27DF6A3CC33}" dt="2023-03-23T21:46:14.567" v="14"/>
      <pc:docMkLst>
        <pc:docMk/>
      </pc:docMkLst>
      <pc:sldChg chg="modTransition">
        <pc:chgData name="Monica Greene" userId="580d4f7b-22ab-4bed-a08a-0b25eeeaced9" providerId="ADAL" clId="{CED20ADB-2830-4BC7-98A3-D27DF6A3CC33}" dt="2023-03-23T21:46:14.567" v="14"/>
        <pc:sldMkLst>
          <pc:docMk/>
          <pc:sldMk cId="1180848201" sldId="337"/>
        </pc:sldMkLst>
      </pc:sldChg>
      <pc:sldChg chg="modTransition">
        <pc:chgData name="Monica Greene" userId="580d4f7b-22ab-4bed-a08a-0b25eeeaced9" providerId="ADAL" clId="{CED20ADB-2830-4BC7-98A3-D27DF6A3CC33}" dt="2023-03-23T21:46:14.567" v="14"/>
        <pc:sldMkLst>
          <pc:docMk/>
          <pc:sldMk cId="858378681" sldId="348"/>
        </pc:sldMkLst>
      </pc:sldChg>
      <pc:sldChg chg="del">
        <pc:chgData name="Monica Greene" userId="580d4f7b-22ab-4bed-a08a-0b25eeeaced9" providerId="ADAL" clId="{CED20ADB-2830-4BC7-98A3-D27DF6A3CC33}" dt="2023-03-23T21:23:51.520" v="0" actId="47"/>
        <pc:sldMkLst>
          <pc:docMk/>
          <pc:sldMk cId="3717205054" sldId="364"/>
        </pc:sldMkLst>
      </pc:sldChg>
      <pc:sldChg chg="del">
        <pc:chgData name="Monica Greene" userId="580d4f7b-22ab-4bed-a08a-0b25eeeaced9" providerId="ADAL" clId="{CED20ADB-2830-4BC7-98A3-D27DF6A3CC33}" dt="2023-03-23T21:23:51.520" v="0" actId="47"/>
        <pc:sldMkLst>
          <pc:docMk/>
          <pc:sldMk cId="3433894432" sldId="393"/>
        </pc:sldMkLst>
      </pc:sldChg>
      <pc:sldChg chg="del">
        <pc:chgData name="Monica Greene" userId="580d4f7b-22ab-4bed-a08a-0b25eeeaced9" providerId="ADAL" clId="{CED20ADB-2830-4BC7-98A3-D27DF6A3CC33}" dt="2023-03-23T21:23:51.520" v="0" actId="47"/>
        <pc:sldMkLst>
          <pc:docMk/>
          <pc:sldMk cId="2715967669" sldId="400"/>
        </pc:sldMkLst>
      </pc:sldChg>
      <pc:sldChg chg="modTransition">
        <pc:chgData name="Monica Greene" userId="580d4f7b-22ab-4bed-a08a-0b25eeeaced9" providerId="ADAL" clId="{CED20ADB-2830-4BC7-98A3-D27DF6A3CC33}" dt="2023-03-23T21:46:14.567" v="14"/>
        <pc:sldMkLst>
          <pc:docMk/>
          <pc:sldMk cId="834616306" sldId="408"/>
        </pc:sldMkLst>
      </pc:sldChg>
      <pc:sldChg chg="modTransition">
        <pc:chgData name="Monica Greene" userId="580d4f7b-22ab-4bed-a08a-0b25eeeaced9" providerId="ADAL" clId="{CED20ADB-2830-4BC7-98A3-D27DF6A3CC33}" dt="2023-03-23T21:46:14.567" v="14"/>
        <pc:sldMkLst>
          <pc:docMk/>
          <pc:sldMk cId="3534774072" sldId="409"/>
        </pc:sldMkLst>
      </pc:sldChg>
      <pc:sldChg chg="del">
        <pc:chgData name="Monica Greene" userId="580d4f7b-22ab-4bed-a08a-0b25eeeaced9" providerId="ADAL" clId="{CED20ADB-2830-4BC7-98A3-D27DF6A3CC33}" dt="2023-03-23T21:28:07.163" v="3" actId="47"/>
        <pc:sldMkLst>
          <pc:docMk/>
          <pc:sldMk cId="606434923" sldId="416"/>
        </pc:sldMkLst>
      </pc:sldChg>
      <pc:sldChg chg="modTransition">
        <pc:chgData name="Monica Greene" userId="580d4f7b-22ab-4bed-a08a-0b25eeeaced9" providerId="ADAL" clId="{CED20ADB-2830-4BC7-98A3-D27DF6A3CC33}" dt="2023-03-23T21:46:14.567" v="14"/>
        <pc:sldMkLst>
          <pc:docMk/>
          <pc:sldMk cId="4084688947" sldId="419"/>
        </pc:sldMkLst>
      </pc:sldChg>
      <pc:sldChg chg="modTransition">
        <pc:chgData name="Monica Greene" userId="580d4f7b-22ab-4bed-a08a-0b25eeeaced9" providerId="ADAL" clId="{CED20ADB-2830-4BC7-98A3-D27DF6A3CC33}" dt="2023-03-23T21:46:14.567" v="14"/>
        <pc:sldMkLst>
          <pc:docMk/>
          <pc:sldMk cId="3743445432" sldId="420"/>
        </pc:sldMkLst>
      </pc:sldChg>
      <pc:sldChg chg="modTransition">
        <pc:chgData name="Monica Greene" userId="580d4f7b-22ab-4bed-a08a-0b25eeeaced9" providerId="ADAL" clId="{CED20ADB-2830-4BC7-98A3-D27DF6A3CC33}" dt="2023-03-23T21:46:14.567" v="14"/>
        <pc:sldMkLst>
          <pc:docMk/>
          <pc:sldMk cId="1229472757" sldId="423"/>
        </pc:sldMkLst>
      </pc:sldChg>
      <pc:sldChg chg="del">
        <pc:chgData name="Monica Greene" userId="580d4f7b-22ab-4bed-a08a-0b25eeeaced9" providerId="ADAL" clId="{CED20ADB-2830-4BC7-98A3-D27DF6A3CC33}" dt="2023-03-23T21:24:56.969" v="1" actId="47"/>
        <pc:sldMkLst>
          <pc:docMk/>
          <pc:sldMk cId="0" sldId="424"/>
        </pc:sldMkLst>
      </pc:sldChg>
      <pc:sldChg chg="del">
        <pc:chgData name="Monica Greene" userId="580d4f7b-22ab-4bed-a08a-0b25eeeaced9" providerId="ADAL" clId="{CED20ADB-2830-4BC7-98A3-D27DF6A3CC33}" dt="2023-03-23T21:25:53.612" v="2" actId="47"/>
        <pc:sldMkLst>
          <pc:docMk/>
          <pc:sldMk cId="0" sldId="425"/>
        </pc:sldMkLst>
      </pc:sldChg>
      <pc:sldChg chg="modTransition">
        <pc:chgData name="Monica Greene" userId="580d4f7b-22ab-4bed-a08a-0b25eeeaced9" providerId="ADAL" clId="{CED20ADB-2830-4BC7-98A3-D27DF6A3CC33}" dt="2023-03-23T21:46:14.567" v="14"/>
        <pc:sldMkLst>
          <pc:docMk/>
          <pc:sldMk cId="1544132564" sldId="426"/>
        </pc:sldMkLst>
      </pc:sldChg>
      <pc:sldChg chg="modTransition">
        <pc:chgData name="Monica Greene" userId="580d4f7b-22ab-4bed-a08a-0b25eeeaced9" providerId="ADAL" clId="{CED20ADB-2830-4BC7-98A3-D27DF6A3CC33}" dt="2023-03-23T21:46:14.567" v="14"/>
        <pc:sldMkLst>
          <pc:docMk/>
          <pc:sldMk cId="0" sldId="427"/>
        </pc:sldMkLst>
      </pc:sldChg>
      <pc:sldChg chg="modTransition">
        <pc:chgData name="Monica Greene" userId="580d4f7b-22ab-4bed-a08a-0b25eeeaced9" providerId="ADAL" clId="{CED20ADB-2830-4BC7-98A3-D27DF6A3CC33}" dt="2023-03-23T21:46:14.567" v="14"/>
        <pc:sldMkLst>
          <pc:docMk/>
          <pc:sldMk cId="0" sldId="428"/>
        </pc:sldMkLst>
      </pc:sldChg>
      <pc:sldChg chg="addSp new ord modTransition setBg">
        <pc:chgData name="Monica Greene" userId="580d4f7b-22ab-4bed-a08a-0b25eeeaced9" providerId="ADAL" clId="{CED20ADB-2830-4BC7-98A3-D27DF6A3CC33}" dt="2023-03-23T21:46:14.567" v="14"/>
        <pc:sldMkLst>
          <pc:docMk/>
          <pc:sldMk cId="798206370" sldId="429"/>
        </pc:sldMkLst>
      </pc:sldChg>
    </pc:docChg>
  </pc:docChgLst>
  <pc:docChgLst>
    <pc:chgData name="Monica Greene" userId="580d4f7b-22ab-4bed-a08a-0b25eeeaced9" providerId="ADAL" clId="{647BD573-786B-4FB4-B4CC-0A115C6AAFE7}"/>
    <pc:docChg chg="addSld delSld modSld modMainMaster">
      <pc:chgData name="Monica Greene" userId="580d4f7b-22ab-4bed-a08a-0b25eeeaced9" providerId="ADAL" clId="{647BD573-786B-4FB4-B4CC-0A115C6AAFE7}" dt="2023-04-27T17:37:48.180" v="86" actId="20577"/>
      <pc:docMkLst>
        <pc:docMk/>
      </pc:docMkLst>
      <pc:sldChg chg="del">
        <pc:chgData name="Monica Greene" userId="580d4f7b-22ab-4bed-a08a-0b25eeeaced9" providerId="ADAL" clId="{647BD573-786B-4FB4-B4CC-0A115C6AAFE7}" dt="2023-04-27T17:32:46.759" v="12" actId="47"/>
        <pc:sldMkLst>
          <pc:docMk/>
          <pc:sldMk cId="0" sldId="257"/>
        </pc:sldMkLst>
      </pc:sldChg>
      <pc:sldChg chg="add modTransition">
        <pc:chgData name="Monica Greene" userId="580d4f7b-22ab-4bed-a08a-0b25eeeaced9" providerId="ADAL" clId="{647BD573-786B-4FB4-B4CC-0A115C6AAFE7}" dt="2023-04-27T17:36:26.469" v="84"/>
        <pc:sldMkLst>
          <pc:docMk/>
          <pc:sldMk cId="3117737958" sldId="259"/>
        </pc:sldMkLst>
      </pc:sldChg>
      <pc:sldChg chg="del">
        <pc:chgData name="Monica Greene" userId="580d4f7b-22ab-4bed-a08a-0b25eeeaced9" providerId="ADAL" clId="{647BD573-786B-4FB4-B4CC-0A115C6AAFE7}" dt="2023-04-27T17:32:39.481" v="11" actId="47"/>
        <pc:sldMkLst>
          <pc:docMk/>
          <pc:sldMk cId="3842583797" sldId="264"/>
        </pc:sldMkLst>
      </pc:sldChg>
      <pc:sldChg chg="add modTransition">
        <pc:chgData name="Monica Greene" userId="580d4f7b-22ab-4bed-a08a-0b25eeeaced9" providerId="ADAL" clId="{647BD573-786B-4FB4-B4CC-0A115C6AAFE7}" dt="2023-04-27T17:36:26.469" v="84"/>
        <pc:sldMkLst>
          <pc:docMk/>
          <pc:sldMk cId="1915979313" sldId="266"/>
        </pc:sldMkLst>
      </pc:sldChg>
      <pc:sldChg chg="modTransition">
        <pc:chgData name="Monica Greene" userId="580d4f7b-22ab-4bed-a08a-0b25eeeaced9" providerId="ADAL" clId="{647BD573-786B-4FB4-B4CC-0A115C6AAFE7}" dt="2023-04-27T17:36:26.469" v="84"/>
        <pc:sldMkLst>
          <pc:docMk/>
          <pc:sldMk cId="3531456319" sldId="275"/>
        </pc:sldMkLst>
      </pc:sldChg>
      <pc:sldChg chg="modTransition">
        <pc:chgData name="Monica Greene" userId="580d4f7b-22ab-4bed-a08a-0b25eeeaced9" providerId="ADAL" clId="{647BD573-786B-4FB4-B4CC-0A115C6AAFE7}" dt="2023-04-27T17:36:26.469" v="84"/>
        <pc:sldMkLst>
          <pc:docMk/>
          <pc:sldMk cId="3761965303" sldId="276"/>
        </pc:sldMkLst>
      </pc:sldChg>
      <pc:sldChg chg="modTransition">
        <pc:chgData name="Monica Greene" userId="580d4f7b-22ab-4bed-a08a-0b25eeeaced9" providerId="ADAL" clId="{647BD573-786B-4FB4-B4CC-0A115C6AAFE7}" dt="2023-04-27T17:36:26.469" v="84"/>
        <pc:sldMkLst>
          <pc:docMk/>
          <pc:sldMk cId="1147356620" sldId="277"/>
        </pc:sldMkLst>
      </pc:sldChg>
      <pc:sldChg chg="modSp add mod modTransition">
        <pc:chgData name="Monica Greene" userId="580d4f7b-22ab-4bed-a08a-0b25eeeaced9" providerId="ADAL" clId="{647BD573-786B-4FB4-B4CC-0A115C6AAFE7}" dt="2023-04-27T17:36:26.469" v="84"/>
        <pc:sldMkLst>
          <pc:docMk/>
          <pc:sldMk cId="3751630516" sldId="342"/>
        </pc:sldMkLst>
      </pc:sldChg>
      <pc:sldChg chg="add modTransition">
        <pc:chgData name="Monica Greene" userId="580d4f7b-22ab-4bed-a08a-0b25eeeaced9" providerId="ADAL" clId="{647BD573-786B-4FB4-B4CC-0A115C6AAFE7}" dt="2023-04-27T17:36:26.469" v="84"/>
        <pc:sldMkLst>
          <pc:docMk/>
          <pc:sldMk cId="1461206127" sldId="349"/>
        </pc:sldMkLst>
      </pc:sldChg>
      <pc:sldChg chg="del">
        <pc:chgData name="Monica Greene" userId="580d4f7b-22ab-4bed-a08a-0b25eeeaced9" providerId="ADAL" clId="{647BD573-786B-4FB4-B4CC-0A115C6AAFE7}" dt="2023-04-27T17:30:21.720" v="5" actId="47"/>
        <pc:sldMkLst>
          <pc:docMk/>
          <pc:sldMk cId="2499805094" sldId="372"/>
        </pc:sldMkLst>
      </pc:sldChg>
      <pc:sldChg chg="del">
        <pc:chgData name="Monica Greene" userId="580d4f7b-22ab-4bed-a08a-0b25eeeaced9" providerId="ADAL" clId="{647BD573-786B-4FB4-B4CC-0A115C6AAFE7}" dt="2023-04-27T17:30:22.499" v="6" actId="47"/>
        <pc:sldMkLst>
          <pc:docMk/>
          <pc:sldMk cId="607591374" sldId="373"/>
        </pc:sldMkLst>
      </pc:sldChg>
      <pc:sldChg chg="modTransition">
        <pc:chgData name="Monica Greene" userId="580d4f7b-22ab-4bed-a08a-0b25eeeaced9" providerId="ADAL" clId="{647BD573-786B-4FB4-B4CC-0A115C6AAFE7}" dt="2023-04-27T17:36:26.469" v="84"/>
        <pc:sldMkLst>
          <pc:docMk/>
          <pc:sldMk cId="1505584566" sldId="407"/>
        </pc:sldMkLst>
      </pc:sldChg>
      <pc:sldChg chg="modTransition">
        <pc:chgData name="Monica Greene" userId="580d4f7b-22ab-4bed-a08a-0b25eeeaced9" providerId="ADAL" clId="{647BD573-786B-4FB4-B4CC-0A115C6AAFE7}" dt="2023-04-27T17:36:26.469" v="84"/>
        <pc:sldMkLst>
          <pc:docMk/>
          <pc:sldMk cId="766388387" sldId="411"/>
        </pc:sldMkLst>
      </pc:sldChg>
      <pc:sldChg chg="modTransition">
        <pc:chgData name="Monica Greene" userId="580d4f7b-22ab-4bed-a08a-0b25eeeaced9" providerId="ADAL" clId="{647BD573-786B-4FB4-B4CC-0A115C6AAFE7}" dt="2023-04-27T17:36:26.469" v="84"/>
        <pc:sldMkLst>
          <pc:docMk/>
          <pc:sldMk cId="1227540435" sldId="412"/>
        </pc:sldMkLst>
      </pc:sldChg>
      <pc:sldChg chg="modTransition">
        <pc:chgData name="Monica Greene" userId="580d4f7b-22ab-4bed-a08a-0b25eeeaced9" providerId="ADAL" clId="{647BD573-786B-4FB4-B4CC-0A115C6AAFE7}" dt="2023-04-27T17:36:26.469" v="84"/>
        <pc:sldMkLst>
          <pc:docMk/>
          <pc:sldMk cId="3738777675" sldId="432"/>
        </pc:sldMkLst>
      </pc:sldChg>
      <pc:sldChg chg="del">
        <pc:chgData name="Monica Greene" userId="580d4f7b-22ab-4bed-a08a-0b25eeeaced9" providerId="ADAL" clId="{647BD573-786B-4FB4-B4CC-0A115C6AAFE7}" dt="2023-04-27T17:27:21.713" v="0" actId="47"/>
        <pc:sldMkLst>
          <pc:docMk/>
          <pc:sldMk cId="4141273415" sldId="434"/>
        </pc:sldMkLst>
      </pc:sldChg>
      <pc:sldChg chg="modTransition">
        <pc:chgData name="Monica Greene" userId="580d4f7b-22ab-4bed-a08a-0b25eeeaced9" providerId="ADAL" clId="{647BD573-786B-4FB4-B4CC-0A115C6AAFE7}" dt="2023-04-27T17:36:26.469" v="84"/>
        <pc:sldMkLst>
          <pc:docMk/>
          <pc:sldMk cId="4281602572" sldId="435"/>
        </pc:sldMkLst>
      </pc:sldChg>
      <pc:sldChg chg="modTransition">
        <pc:chgData name="Monica Greene" userId="580d4f7b-22ab-4bed-a08a-0b25eeeaced9" providerId="ADAL" clId="{647BD573-786B-4FB4-B4CC-0A115C6AAFE7}" dt="2023-04-27T17:36:26.469" v="84"/>
        <pc:sldMkLst>
          <pc:docMk/>
          <pc:sldMk cId="1715977214" sldId="436"/>
        </pc:sldMkLst>
      </pc:sldChg>
      <pc:sldChg chg="del">
        <pc:chgData name="Monica Greene" userId="580d4f7b-22ab-4bed-a08a-0b25eeeaced9" providerId="ADAL" clId="{647BD573-786B-4FB4-B4CC-0A115C6AAFE7}" dt="2023-04-27T17:28:33.808" v="2" actId="47"/>
        <pc:sldMkLst>
          <pc:docMk/>
          <pc:sldMk cId="911207893" sldId="449"/>
        </pc:sldMkLst>
      </pc:sldChg>
      <pc:sldChg chg="modTransition">
        <pc:chgData name="Monica Greene" userId="580d4f7b-22ab-4bed-a08a-0b25eeeaced9" providerId="ADAL" clId="{647BD573-786B-4FB4-B4CC-0A115C6AAFE7}" dt="2023-04-27T17:36:26.469" v="84"/>
        <pc:sldMkLst>
          <pc:docMk/>
          <pc:sldMk cId="1727652585" sldId="450"/>
        </pc:sldMkLst>
      </pc:sldChg>
      <pc:sldChg chg="modTransition">
        <pc:chgData name="Monica Greene" userId="580d4f7b-22ab-4bed-a08a-0b25eeeaced9" providerId="ADAL" clId="{647BD573-786B-4FB4-B4CC-0A115C6AAFE7}" dt="2023-04-27T17:36:26.469" v="84"/>
        <pc:sldMkLst>
          <pc:docMk/>
          <pc:sldMk cId="3962224373" sldId="451"/>
        </pc:sldMkLst>
      </pc:sldChg>
      <pc:sldChg chg="modTransition">
        <pc:chgData name="Monica Greene" userId="580d4f7b-22ab-4bed-a08a-0b25eeeaced9" providerId="ADAL" clId="{647BD573-786B-4FB4-B4CC-0A115C6AAFE7}" dt="2023-04-27T17:36:26.469" v="84"/>
        <pc:sldMkLst>
          <pc:docMk/>
          <pc:sldMk cId="1477033344" sldId="452"/>
        </pc:sldMkLst>
      </pc:sldChg>
      <pc:sldChg chg="modTransition">
        <pc:chgData name="Monica Greene" userId="580d4f7b-22ab-4bed-a08a-0b25eeeaced9" providerId="ADAL" clId="{647BD573-786B-4FB4-B4CC-0A115C6AAFE7}" dt="2023-04-27T17:36:26.469" v="84"/>
        <pc:sldMkLst>
          <pc:docMk/>
          <pc:sldMk cId="2950000104" sldId="453"/>
        </pc:sldMkLst>
      </pc:sldChg>
      <pc:sldChg chg="modSp add mod modTransition">
        <pc:chgData name="Monica Greene" userId="580d4f7b-22ab-4bed-a08a-0b25eeeaced9" providerId="ADAL" clId="{647BD573-786B-4FB4-B4CC-0A115C6AAFE7}" dt="2023-04-27T17:36:26.469" v="84"/>
        <pc:sldMkLst>
          <pc:docMk/>
          <pc:sldMk cId="1965085992" sldId="454"/>
        </pc:sldMkLst>
      </pc:sldChg>
      <pc:sldChg chg="addSp new modTransition setBg">
        <pc:chgData name="Monica Greene" userId="580d4f7b-22ab-4bed-a08a-0b25eeeaced9" providerId="ADAL" clId="{647BD573-786B-4FB4-B4CC-0A115C6AAFE7}" dt="2023-04-27T17:36:26.469" v="84"/>
        <pc:sldMkLst>
          <pc:docMk/>
          <pc:sldMk cId="3627366708" sldId="455"/>
        </pc:sldMkLst>
      </pc:sldChg>
    </pc:docChg>
  </pc:docChgLst>
  <pc:docChgLst>
    <pc:chgData name="Monica Greene" userId="580d4f7b-22ab-4bed-a08a-0b25eeeaced9" providerId="ADAL" clId="{3E70D71E-76C7-4DBF-84CE-C156BC4F2252}"/>
    <pc:docChg chg="addSld delSld modSld sldOrd">
      <pc:chgData name="Monica Greene" userId="580d4f7b-22ab-4bed-a08a-0b25eeeaced9" providerId="ADAL" clId="{3E70D71E-76C7-4DBF-84CE-C156BC4F2252}" dt="2024-01-11T18:53:48.518" v="99" actId="20577"/>
      <pc:docMkLst>
        <pc:docMk/>
      </pc:docMkLst>
      <pc:sldChg chg="add ord">
        <pc:chgData name="Monica Greene" userId="580d4f7b-22ab-4bed-a08a-0b25eeeaced9" providerId="ADAL" clId="{3E70D71E-76C7-4DBF-84CE-C156BC4F2252}" dt="2024-01-11T18:42:43.344" v="6"/>
        <pc:sldMkLst>
          <pc:docMk/>
          <pc:sldMk cId="1087579071" sldId="271"/>
        </pc:sldMkLst>
      </pc:sldChg>
      <pc:sldChg chg="del">
        <pc:chgData name="Monica Greene" userId="580d4f7b-22ab-4bed-a08a-0b25eeeaced9" providerId="ADAL" clId="{3E70D71E-76C7-4DBF-84CE-C156BC4F2252}" dt="2024-01-11T18:41:11.865" v="0" actId="47"/>
        <pc:sldMkLst>
          <pc:docMk/>
          <pc:sldMk cId="1894125503" sldId="551"/>
        </pc:sldMkLst>
      </pc:sldChg>
      <pc:sldChg chg="addSp new setBg">
        <pc:chgData name="Monica Greene" userId="580d4f7b-22ab-4bed-a08a-0b25eeeaced9" providerId="ADAL" clId="{3E70D71E-76C7-4DBF-84CE-C156BC4F2252}" dt="2024-01-11T18:43:54.471" v="16"/>
        <pc:sldMkLst>
          <pc:docMk/>
          <pc:sldMk cId="1485225376" sldId="558"/>
        </pc:sldMkLst>
      </pc:sldChg>
      <pc:sldChg chg="addSp add ord">
        <pc:chgData name="Monica Greene" userId="580d4f7b-22ab-4bed-a08a-0b25eeeaced9" providerId="ADAL" clId="{3E70D71E-76C7-4DBF-84CE-C156BC4F2252}" dt="2024-01-11T18:52:57.776" v="20"/>
        <pc:sldMkLst>
          <pc:docMk/>
          <pc:sldMk cId="362943871" sldId="559"/>
        </pc:sldMkLst>
      </pc:sldChg>
      <pc:sldChg chg="addSp add">
        <pc:chgData name="Monica Greene" userId="580d4f7b-22ab-4bed-a08a-0b25eeeaced9" providerId="ADAL" clId="{3E70D71E-76C7-4DBF-84CE-C156BC4F2252}" dt="2024-01-11T18:44:09.532" v="17"/>
        <pc:sldMkLst>
          <pc:docMk/>
          <pc:sldMk cId="2156513946" sldId="560"/>
        </pc:sldMkLst>
      </pc:sldChg>
    </pc:docChg>
  </pc:docChgLst>
  <pc:docChgLst>
    <pc:chgData name="Monica Greene" userId="580d4f7b-22ab-4bed-a08a-0b25eeeaced9" providerId="ADAL" clId="{8FFA90FC-08C0-4DF9-94F1-8ECDCF131C3B}"/>
    <pc:docChg chg="undo custSel addSld delSld modSld sldOrd modMainMaster">
      <pc:chgData name="Monica Greene" userId="580d4f7b-22ab-4bed-a08a-0b25eeeaced9" providerId="ADAL" clId="{8FFA90FC-08C0-4DF9-94F1-8ECDCF131C3B}" dt="2023-07-13T18:32:08.158" v="608"/>
      <pc:docMkLst>
        <pc:docMk/>
      </pc:docMkLst>
      <pc:sldChg chg="addSp delSp add del mod">
        <pc:chgData name="Monica Greene" userId="580d4f7b-22ab-4bed-a08a-0b25eeeaced9" providerId="ADAL" clId="{8FFA90FC-08C0-4DF9-94F1-8ECDCF131C3B}" dt="2023-07-13T17:27:26.786" v="3" actId="47"/>
        <pc:sldMkLst>
          <pc:docMk/>
          <pc:sldMk cId="1647204645" sldId="268"/>
        </pc:sldMkLst>
      </pc:sldChg>
      <pc:sldChg chg="del">
        <pc:chgData name="Monica Greene" userId="580d4f7b-22ab-4bed-a08a-0b25eeeaced9" providerId="ADAL" clId="{8FFA90FC-08C0-4DF9-94F1-8ECDCF131C3B}" dt="2023-07-13T17:39:02.338" v="155" actId="47"/>
        <pc:sldMkLst>
          <pc:docMk/>
          <pc:sldMk cId="2001219827" sldId="394"/>
        </pc:sldMkLst>
      </pc:sldChg>
      <pc:sldChg chg="del">
        <pc:chgData name="Monica Greene" userId="580d4f7b-22ab-4bed-a08a-0b25eeeaced9" providerId="ADAL" clId="{8FFA90FC-08C0-4DF9-94F1-8ECDCF131C3B}" dt="2023-07-13T17:39:04.146" v="156" actId="47"/>
        <pc:sldMkLst>
          <pc:docMk/>
          <pc:sldMk cId="1208415336" sldId="395"/>
        </pc:sldMkLst>
      </pc:sldChg>
      <pc:sldChg chg="del">
        <pc:chgData name="Monica Greene" userId="580d4f7b-22ab-4bed-a08a-0b25eeeaced9" providerId="ADAL" clId="{8FFA90FC-08C0-4DF9-94F1-8ECDCF131C3B}" dt="2023-07-13T17:39:05.652" v="157" actId="47"/>
        <pc:sldMkLst>
          <pc:docMk/>
          <pc:sldMk cId="1800317486" sldId="396"/>
        </pc:sldMkLst>
      </pc:sldChg>
      <pc:sldChg chg="add modTransition">
        <pc:chgData name="Monica Greene" userId="580d4f7b-22ab-4bed-a08a-0b25eeeaced9" providerId="ADAL" clId="{8FFA90FC-08C0-4DF9-94F1-8ECDCF131C3B}" dt="2023-07-13T18:32:08.158" v="608"/>
        <pc:sldMkLst>
          <pc:docMk/>
          <pc:sldMk cId="930635104" sldId="397"/>
        </pc:sldMkLst>
      </pc:sldChg>
      <pc:sldChg chg="add modTransition">
        <pc:chgData name="Monica Greene" userId="580d4f7b-22ab-4bed-a08a-0b25eeeaced9" providerId="ADAL" clId="{8FFA90FC-08C0-4DF9-94F1-8ECDCF131C3B}" dt="2023-07-13T18:32:08.158" v="608"/>
        <pc:sldMkLst>
          <pc:docMk/>
          <pc:sldMk cId="1486251873" sldId="398"/>
        </pc:sldMkLst>
      </pc:sldChg>
      <pc:sldChg chg="del">
        <pc:chgData name="Monica Greene" userId="580d4f7b-22ab-4bed-a08a-0b25eeeaced9" providerId="ADAL" clId="{8FFA90FC-08C0-4DF9-94F1-8ECDCF131C3B}" dt="2023-07-13T17:42:48.015" v="239" actId="47"/>
        <pc:sldMkLst>
          <pc:docMk/>
          <pc:sldMk cId="3927311460" sldId="472"/>
        </pc:sldMkLst>
      </pc:sldChg>
      <pc:sldChg chg="del">
        <pc:chgData name="Monica Greene" userId="580d4f7b-22ab-4bed-a08a-0b25eeeaced9" providerId="ADAL" clId="{8FFA90FC-08C0-4DF9-94F1-8ECDCF131C3B}" dt="2023-07-13T17:43:19.732" v="247" actId="47"/>
        <pc:sldMkLst>
          <pc:docMk/>
          <pc:sldMk cId="3663723531" sldId="473"/>
        </pc:sldMkLst>
      </pc:sldChg>
      <pc:sldChg chg="modTransition">
        <pc:chgData name="Monica Greene" userId="580d4f7b-22ab-4bed-a08a-0b25eeeaced9" providerId="ADAL" clId="{8FFA90FC-08C0-4DF9-94F1-8ECDCF131C3B}" dt="2023-07-13T18:32:08.158" v="608"/>
        <pc:sldMkLst>
          <pc:docMk/>
          <pc:sldMk cId="2669351535" sldId="474"/>
        </pc:sldMkLst>
      </pc:sldChg>
      <pc:sldChg chg="ord modTransition">
        <pc:chgData name="Monica Greene" userId="580d4f7b-22ab-4bed-a08a-0b25eeeaced9" providerId="ADAL" clId="{8FFA90FC-08C0-4DF9-94F1-8ECDCF131C3B}" dt="2023-07-13T18:32:08.158" v="608"/>
        <pc:sldMkLst>
          <pc:docMk/>
          <pc:sldMk cId="3821181322" sldId="476"/>
        </pc:sldMkLst>
      </pc:sldChg>
      <pc:sldChg chg="ord modTransition">
        <pc:chgData name="Monica Greene" userId="580d4f7b-22ab-4bed-a08a-0b25eeeaced9" providerId="ADAL" clId="{8FFA90FC-08C0-4DF9-94F1-8ECDCF131C3B}" dt="2023-07-13T18:32:08.158" v="608"/>
        <pc:sldMkLst>
          <pc:docMk/>
          <pc:sldMk cId="1888907264" sldId="477"/>
        </pc:sldMkLst>
      </pc:sldChg>
      <pc:sldChg chg="add modTransition">
        <pc:chgData name="Monica Greene" userId="580d4f7b-22ab-4bed-a08a-0b25eeeaced9" providerId="ADAL" clId="{8FFA90FC-08C0-4DF9-94F1-8ECDCF131C3B}" dt="2023-07-13T18:32:08.158" v="608"/>
        <pc:sldMkLst>
          <pc:docMk/>
          <pc:sldMk cId="1288986951" sldId="479"/>
        </pc:sldMkLst>
      </pc:sldChg>
      <pc:sldChg chg="add modTransition">
        <pc:chgData name="Monica Greene" userId="580d4f7b-22ab-4bed-a08a-0b25eeeaced9" providerId="ADAL" clId="{8FFA90FC-08C0-4DF9-94F1-8ECDCF131C3B}" dt="2023-07-13T18:32:08.158" v="608"/>
        <pc:sldMkLst>
          <pc:docMk/>
          <pc:sldMk cId="1087579071" sldId="480"/>
        </pc:sldMkLst>
      </pc:sldChg>
      <pc:sldChg chg="addSp new ord modTransition setBg">
        <pc:chgData name="Monica Greene" userId="580d4f7b-22ab-4bed-a08a-0b25eeeaced9" providerId="ADAL" clId="{8FFA90FC-08C0-4DF9-94F1-8ECDCF131C3B}" dt="2023-07-13T18:32:08.158" v="608"/>
        <pc:sldMkLst>
          <pc:docMk/>
          <pc:sldMk cId="3004990502" sldId="481"/>
        </pc:sldMkLst>
      </pc:sldChg>
      <pc:sldChg chg="addSp delSp modSp new mod modTransition setBg">
        <pc:chgData name="Monica Greene" userId="580d4f7b-22ab-4bed-a08a-0b25eeeaced9" providerId="ADAL" clId="{8FFA90FC-08C0-4DF9-94F1-8ECDCF131C3B}" dt="2023-07-13T18:32:08.158" v="608"/>
        <pc:sldMkLst>
          <pc:docMk/>
          <pc:sldMk cId="3879886804" sldId="482"/>
        </pc:sldMkLst>
      </pc:sldChg>
      <pc:sldChg chg="addSp new modTransition setBg">
        <pc:chgData name="Monica Greene" userId="580d4f7b-22ab-4bed-a08a-0b25eeeaced9" providerId="ADAL" clId="{8FFA90FC-08C0-4DF9-94F1-8ECDCF131C3B}" dt="2023-07-13T18:32:08.158" v="608"/>
        <pc:sldMkLst>
          <pc:docMk/>
          <pc:sldMk cId="185912423" sldId="483"/>
        </pc:sldMkLst>
      </pc:sldChg>
      <pc:sldChg chg="addSp new ord modTransition setBg">
        <pc:chgData name="Monica Greene" userId="580d4f7b-22ab-4bed-a08a-0b25eeeaced9" providerId="ADAL" clId="{8FFA90FC-08C0-4DF9-94F1-8ECDCF131C3B}" dt="2023-07-13T18:32:08.158" v="608"/>
        <pc:sldMkLst>
          <pc:docMk/>
          <pc:sldMk cId="1694438984" sldId="484"/>
        </pc:sldMkLst>
      </pc:sldChg>
    </pc:docChg>
  </pc:docChgLst>
  <pc:docChgLst>
    <pc:chgData name="Monica Greene" userId="580d4f7b-22ab-4bed-a08a-0b25eeeaced9" providerId="ADAL" clId="{76421D11-35CE-4DBE-B425-A6C9CA0E2BE9}"/>
    <pc:docChg chg="custSel addSld delSld modSld sldOrd modMainMaster">
      <pc:chgData name="Monica Greene" userId="580d4f7b-22ab-4bed-a08a-0b25eeeaced9" providerId="ADAL" clId="{76421D11-35CE-4DBE-B425-A6C9CA0E2BE9}" dt="2024-09-05T19:34:59.686" v="31"/>
      <pc:docMkLst>
        <pc:docMk/>
      </pc:docMkLst>
      <pc:sldChg chg="del">
        <pc:chgData name="Monica Greene" userId="580d4f7b-22ab-4bed-a08a-0b25eeeaced9" providerId="ADAL" clId="{76421D11-35CE-4DBE-B425-A6C9CA0E2BE9}" dt="2024-09-05T17:52:52.081" v="9" actId="47"/>
        <pc:sldMkLst>
          <pc:docMk/>
          <pc:sldMk cId="1820272610" sldId="267"/>
        </pc:sldMkLst>
      </pc:sldChg>
      <pc:sldChg chg="del">
        <pc:chgData name="Monica Greene" userId="580d4f7b-22ab-4bed-a08a-0b25eeeaced9" providerId="ADAL" clId="{76421D11-35CE-4DBE-B425-A6C9CA0E2BE9}" dt="2024-09-05T17:53:03.880" v="20" actId="47"/>
        <pc:sldMkLst>
          <pc:docMk/>
          <pc:sldMk cId="324404549" sldId="278"/>
        </pc:sldMkLst>
      </pc:sldChg>
      <pc:sldChg chg="add modTransition">
        <pc:chgData name="Monica Greene" userId="580d4f7b-22ab-4bed-a08a-0b25eeeaced9" providerId="ADAL" clId="{76421D11-35CE-4DBE-B425-A6C9CA0E2BE9}" dt="2024-09-05T19:32:38.403" v="29"/>
        <pc:sldMkLst>
          <pc:docMk/>
          <pc:sldMk cId="2260611952" sldId="279"/>
        </pc:sldMkLst>
      </pc:sldChg>
      <pc:sldChg chg="del">
        <pc:chgData name="Monica Greene" userId="580d4f7b-22ab-4bed-a08a-0b25eeeaced9" providerId="ADAL" clId="{76421D11-35CE-4DBE-B425-A6C9CA0E2BE9}" dt="2024-09-05T17:52:49.424" v="7" actId="47"/>
        <pc:sldMkLst>
          <pc:docMk/>
          <pc:sldMk cId="10518088" sldId="410"/>
        </pc:sldMkLst>
      </pc:sldChg>
      <pc:sldChg chg="del">
        <pc:chgData name="Monica Greene" userId="580d4f7b-22ab-4bed-a08a-0b25eeeaced9" providerId="ADAL" clId="{76421D11-35CE-4DBE-B425-A6C9CA0E2BE9}" dt="2024-09-05T17:52:50.413" v="8" actId="47"/>
        <pc:sldMkLst>
          <pc:docMk/>
          <pc:sldMk cId="3397104359" sldId="411"/>
        </pc:sldMkLst>
      </pc:sldChg>
      <pc:sldChg chg="add modTransition">
        <pc:chgData name="Monica Greene" userId="580d4f7b-22ab-4bed-a08a-0b25eeeaced9" providerId="ADAL" clId="{76421D11-35CE-4DBE-B425-A6C9CA0E2BE9}" dt="2024-09-05T19:32:38.403" v="29"/>
        <pc:sldMkLst>
          <pc:docMk/>
          <pc:sldMk cId="844102776" sldId="412"/>
        </pc:sldMkLst>
      </pc:sldChg>
      <pc:sldChg chg="add modTransition setBg">
        <pc:chgData name="Monica Greene" userId="580d4f7b-22ab-4bed-a08a-0b25eeeaced9" providerId="ADAL" clId="{76421D11-35CE-4DBE-B425-A6C9CA0E2BE9}" dt="2024-09-05T19:32:38.403" v="29"/>
        <pc:sldMkLst>
          <pc:docMk/>
          <pc:sldMk cId="2258231524" sldId="485"/>
        </pc:sldMkLst>
      </pc:sldChg>
      <pc:sldChg chg="del">
        <pc:chgData name="Monica Greene" userId="580d4f7b-22ab-4bed-a08a-0b25eeeaced9" providerId="ADAL" clId="{76421D11-35CE-4DBE-B425-A6C9CA0E2BE9}" dt="2024-09-05T17:52:40.901" v="6" actId="47"/>
        <pc:sldMkLst>
          <pc:docMk/>
          <pc:sldMk cId="3350512804" sldId="488"/>
        </pc:sldMkLst>
      </pc:sldChg>
      <pc:sldChg chg="add modTransition">
        <pc:chgData name="Monica Greene" userId="580d4f7b-22ab-4bed-a08a-0b25eeeaced9" providerId="ADAL" clId="{76421D11-35CE-4DBE-B425-A6C9CA0E2BE9}" dt="2024-09-05T19:32:38.403" v="29"/>
        <pc:sldMkLst>
          <pc:docMk/>
          <pc:sldMk cId="2437544019" sldId="564"/>
        </pc:sldMkLst>
      </pc:sldChg>
      <pc:sldChg chg="modTransition">
        <pc:chgData name="Monica Greene" userId="580d4f7b-22ab-4bed-a08a-0b25eeeaced9" providerId="ADAL" clId="{76421D11-35CE-4DBE-B425-A6C9CA0E2BE9}" dt="2024-09-05T19:32:38.403" v="29"/>
        <pc:sldMkLst>
          <pc:docMk/>
          <pc:sldMk cId="2674455620" sldId="586"/>
        </pc:sldMkLst>
      </pc:sldChg>
      <pc:sldChg chg="del">
        <pc:chgData name="Monica Greene" userId="580d4f7b-22ab-4bed-a08a-0b25eeeaced9" providerId="ADAL" clId="{76421D11-35CE-4DBE-B425-A6C9CA0E2BE9}" dt="2024-09-05T17:53:17.202" v="21" actId="47"/>
        <pc:sldMkLst>
          <pc:docMk/>
          <pc:sldMk cId="4057511462" sldId="589"/>
        </pc:sldMkLst>
      </pc:sldChg>
      <pc:sldChg chg="modTransition">
        <pc:chgData name="Monica Greene" userId="580d4f7b-22ab-4bed-a08a-0b25eeeaced9" providerId="ADAL" clId="{76421D11-35CE-4DBE-B425-A6C9CA0E2BE9}" dt="2024-09-05T19:32:38.403" v="29"/>
        <pc:sldMkLst>
          <pc:docMk/>
          <pc:sldMk cId="539098348" sldId="590"/>
        </pc:sldMkLst>
      </pc:sldChg>
      <pc:sldChg chg="modTransition">
        <pc:chgData name="Monica Greene" userId="580d4f7b-22ab-4bed-a08a-0b25eeeaced9" providerId="ADAL" clId="{76421D11-35CE-4DBE-B425-A6C9CA0E2BE9}" dt="2024-09-05T19:32:38.403" v="29"/>
        <pc:sldMkLst>
          <pc:docMk/>
          <pc:sldMk cId="4198310860" sldId="592"/>
        </pc:sldMkLst>
      </pc:sldChg>
      <pc:sldChg chg="addSp delSp mod modTransition">
        <pc:chgData name="Monica Greene" userId="580d4f7b-22ab-4bed-a08a-0b25eeeaced9" providerId="ADAL" clId="{76421D11-35CE-4DBE-B425-A6C9CA0E2BE9}" dt="2024-09-05T19:32:38.403" v="29"/>
        <pc:sldMkLst>
          <pc:docMk/>
          <pc:sldMk cId="1451097777" sldId="594"/>
        </pc:sldMkLst>
      </pc:sldChg>
      <pc:sldChg chg="modTransition">
        <pc:chgData name="Monica Greene" userId="580d4f7b-22ab-4bed-a08a-0b25eeeaced9" providerId="ADAL" clId="{76421D11-35CE-4DBE-B425-A6C9CA0E2BE9}" dt="2024-09-05T19:32:38.403" v="29"/>
        <pc:sldMkLst>
          <pc:docMk/>
          <pc:sldMk cId="2519192685" sldId="595"/>
        </pc:sldMkLst>
      </pc:sldChg>
      <pc:sldChg chg="ord modTransition">
        <pc:chgData name="Monica Greene" userId="580d4f7b-22ab-4bed-a08a-0b25eeeaced9" providerId="ADAL" clId="{76421D11-35CE-4DBE-B425-A6C9CA0E2BE9}" dt="2024-09-05T19:32:38.403" v="29"/>
        <pc:sldMkLst>
          <pc:docMk/>
          <pc:sldMk cId="907348482" sldId="596"/>
        </pc:sldMkLst>
      </pc:sldChg>
      <pc:sldChg chg="modTransition">
        <pc:chgData name="Monica Greene" userId="580d4f7b-22ab-4bed-a08a-0b25eeeaced9" providerId="ADAL" clId="{76421D11-35CE-4DBE-B425-A6C9CA0E2BE9}" dt="2024-09-05T19:32:38.403" v="29"/>
        <pc:sldMkLst>
          <pc:docMk/>
          <pc:sldMk cId="5710628" sldId="597"/>
        </pc:sldMkLst>
      </pc:sldChg>
    </pc:docChg>
  </pc:docChgLst>
  <pc:docChgLst>
    <pc:chgData name="Monica Greene" userId="580d4f7b-22ab-4bed-a08a-0b25eeeaced9" providerId="ADAL" clId="{34A1E487-E371-4EEB-9393-94E36D95B581}"/>
    <pc:docChg chg="addSld delSld modSld sldOrd">
      <pc:chgData name="Monica Greene" userId="580d4f7b-22ab-4bed-a08a-0b25eeeaced9" providerId="ADAL" clId="{34A1E487-E371-4EEB-9393-94E36D95B581}" dt="2023-12-07T18:24:03.659" v="62"/>
      <pc:docMkLst>
        <pc:docMk/>
      </pc:docMkLst>
      <pc:sldChg chg="delSp add ord modTransition setBg delDesignElem">
        <pc:chgData name="Monica Greene" userId="580d4f7b-22ab-4bed-a08a-0b25eeeaced9" providerId="ADAL" clId="{34A1E487-E371-4EEB-9393-94E36D95B581}" dt="2023-12-07T18:24:03.659" v="62"/>
        <pc:sldMkLst>
          <pc:docMk/>
          <pc:sldMk cId="2319884864" sldId="256"/>
        </pc:sldMkLst>
      </pc:sldChg>
      <pc:sldChg chg="del">
        <pc:chgData name="Monica Greene" userId="580d4f7b-22ab-4bed-a08a-0b25eeeaced9" providerId="ADAL" clId="{34A1E487-E371-4EEB-9393-94E36D95B581}" dt="2023-12-07T18:13:30.174" v="31" actId="47"/>
        <pc:sldMkLst>
          <pc:docMk/>
          <pc:sldMk cId="1820272610" sldId="267"/>
        </pc:sldMkLst>
      </pc:sldChg>
      <pc:sldChg chg="add ord modTransition">
        <pc:chgData name="Monica Greene" userId="580d4f7b-22ab-4bed-a08a-0b25eeeaced9" providerId="ADAL" clId="{34A1E487-E371-4EEB-9393-94E36D95B581}" dt="2023-12-07T18:13:28.145" v="30"/>
        <pc:sldMkLst>
          <pc:docMk/>
          <pc:sldMk cId="1647204645" sldId="268"/>
        </pc:sldMkLst>
      </pc:sldChg>
      <pc:sldChg chg="del">
        <pc:chgData name="Monica Greene" userId="580d4f7b-22ab-4bed-a08a-0b25eeeaced9" providerId="ADAL" clId="{34A1E487-E371-4EEB-9393-94E36D95B581}" dt="2023-12-07T18:13:32.436" v="32" actId="47"/>
        <pc:sldMkLst>
          <pc:docMk/>
          <pc:sldMk cId="324404549" sldId="278"/>
        </pc:sldMkLst>
      </pc:sldChg>
      <pc:sldChg chg="add modTransition">
        <pc:chgData name="Monica Greene" userId="580d4f7b-22ab-4bed-a08a-0b25eeeaced9" providerId="ADAL" clId="{34A1E487-E371-4EEB-9393-94E36D95B581}" dt="2023-12-07T18:03:09.160" v="3"/>
        <pc:sldMkLst>
          <pc:docMk/>
          <pc:sldMk cId="2260611952" sldId="279"/>
        </pc:sldMkLst>
      </pc:sldChg>
      <pc:sldChg chg="del">
        <pc:chgData name="Monica Greene" userId="580d4f7b-22ab-4bed-a08a-0b25eeeaced9" providerId="ADAL" clId="{34A1E487-E371-4EEB-9393-94E36D95B581}" dt="2023-12-07T18:13:18.888" v="27" actId="47"/>
        <pc:sldMkLst>
          <pc:docMk/>
          <pc:sldMk cId="4132302472" sldId="351"/>
        </pc:sldMkLst>
      </pc:sldChg>
      <pc:sldChg chg="del">
        <pc:chgData name="Monica Greene" userId="580d4f7b-22ab-4bed-a08a-0b25eeeaced9" providerId="ADAL" clId="{34A1E487-E371-4EEB-9393-94E36D95B581}" dt="2023-12-07T18:13:21.299" v="28" actId="47"/>
        <pc:sldMkLst>
          <pc:docMk/>
          <pc:sldMk cId="2799754438" sldId="352"/>
        </pc:sldMkLst>
      </pc:sldChg>
      <pc:sldChg chg="add">
        <pc:chgData name="Monica Greene" userId="580d4f7b-22ab-4bed-a08a-0b25eeeaced9" providerId="ADAL" clId="{34A1E487-E371-4EEB-9393-94E36D95B581}" dt="2023-12-07T18:04:40.149" v="5"/>
        <pc:sldMkLst>
          <pc:docMk/>
          <pc:sldMk cId="1457229305" sldId="354"/>
        </pc:sldMkLst>
      </pc:sldChg>
      <pc:sldChg chg="add">
        <pc:chgData name="Monica Greene" userId="580d4f7b-22ab-4bed-a08a-0b25eeeaced9" providerId="ADAL" clId="{34A1E487-E371-4EEB-9393-94E36D95B581}" dt="2023-12-07T18:04:40.149" v="5"/>
        <pc:sldMkLst>
          <pc:docMk/>
          <pc:sldMk cId="2058713369" sldId="355"/>
        </pc:sldMkLst>
      </pc:sldChg>
      <pc:sldChg chg="del">
        <pc:chgData name="Monica Greene" userId="580d4f7b-22ab-4bed-a08a-0b25eeeaced9" providerId="ADAL" clId="{34A1E487-E371-4EEB-9393-94E36D95B581}" dt="2023-12-07T18:06:33.011" v="12" actId="47"/>
        <pc:sldMkLst>
          <pc:docMk/>
          <pc:sldMk cId="326466922" sldId="487"/>
        </pc:sldMkLst>
      </pc:sldChg>
      <pc:sldChg chg="add setBg">
        <pc:chgData name="Monica Greene" userId="580d4f7b-22ab-4bed-a08a-0b25eeeaced9" providerId="ADAL" clId="{34A1E487-E371-4EEB-9393-94E36D95B581}" dt="2023-12-07T18:03:59.451" v="4"/>
        <pc:sldMkLst>
          <pc:docMk/>
          <pc:sldMk cId="3350512804" sldId="488"/>
        </pc:sldMkLst>
      </pc:sldChg>
      <pc:sldChg chg="ord">
        <pc:chgData name="Monica Greene" userId="580d4f7b-22ab-4bed-a08a-0b25eeeaced9" providerId="ADAL" clId="{34A1E487-E371-4EEB-9393-94E36D95B581}" dt="2023-12-07T18:06:35.621" v="14"/>
        <pc:sldMkLst>
          <pc:docMk/>
          <pc:sldMk cId="3925100496" sldId="490"/>
        </pc:sldMkLst>
      </pc:sldChg>
      <pc:sldChg chg="del">
        <pc:chgData name="Monica Greene" userId="580d4f7b-22ab-4bed-a08a-0b25eeeaced9" providerId="ADAL" clId="{34A1E487-E371-4EEB-9393-94E36D95B581}" dt="2023-12-07T18:12:02.787" v="22" actId="47"/>
        <pc:sldMkLst>
          <pc:docMk/>
          <pc:sldMk cId="2294802935" sldId="503"/>
        </pc:sldMkLst>
      </pc:sldChg>
      <pc:sldChg chg="del">
        <pc:chgData name="Monica Greene" userId="580d4f7b-22ab-4bed-a08a-0b25eeeaced9" providerId="ADAL" clId="{34A1E487-E371-4EEB-9393-94E36D95B581}" dt="2023-12-07T18:11:40.517" v="16" actId="47"/>
        <pc:sldMkLst>
          <pc:docMk/>
          <pc:sldMk cId="1359660092" sldId="540"/>
        </pc:sldMkLst>
      </pc:sldChg>
      <pc:sldChg chg="del">
        <pc:chgData name="Monica Greene" userId="580d4f7b-22ab-4bed-a08a-0b25eeeaced9" providerId="ADAL" clId="{34A1E487-E371-4EEB-9393-94E36D95B581}" dt="2023-12-07T18:06:39.476" v="15" actId="47"/>
        <pc:sldMkLst>
          <pc:docMk/>
          <pc:sldMk cId="1459745288" sldId="542"/>
        </pc:sldMkLst>
      </pc:sldChg>
      <pc:sldChg chg="ord">
        <pc:chgData name="Monica Greene" userId="580d4f7b-22ab-4bed-a08a-0b25eeeaced9" providerId="ADAL" clId="{34A1E487-E371-4EEB-9393-94E36D95B581}" dt="2023-12-07T18:12:17.730" v="24"/>
        <pc:sldMkLst>
          <pc:docMk/>
          <pc:sldMk cId="1615269153" sldId="545"/>
        </pc:sldMkLst>
      </pc:sldChg>
      <pc:sldChg chg="ord">
        <pc:chgData name="Monica Greene" userId="580d4f7b-22ab-4bed-a08a-0b25eeeaced9" providerId="ADAL" clId="{34A1E487-E371-4EEB-9393-94E36D95B581}" dt="2023-12-07T18:12:34.879" v="26"/>
        <pc:sldMkLst>
          <pc:docMk/>
          <pc:sldMk cId="3201772412" sldId="547"/>
        </pc:sldMkLst>
      </pc:sldChg>
      <pc:sldChg chg="addSp new mod setBg">
        <pc:chgData name="Monica Greene" userId="580d4f7b-22ab-4bed-a08a-0b25eeeaced9" providerId="ADAL" clId="{34A1E487-E371-4EEB-9393-94E36D95B581}" dt="2023-12-07T18:06:05.231" v="11" actId="22"/>
        <pc:sldMkLst>
          <pc:docMk/>
          <pc:sldMk cId="786319199" sldId="549"/>
        </pc:sldMkLst>
      </pc:sldChg>
      <pc:sldChg chg="add del modTransition">
        <pc:chgData name="Monica Greene" userId="580d4f7b-22ab-4bed-a08a-0b25eeeaced9" providerId="ADAL" clId="{34A1E487-E371-4EEB-9393-94E36D95B581}" dt="2023-12-07T18:02:55.114" v="1" actId="47"/>
        <pc:sldMkLst>
          <pc:docMk/>
          <pc:sldMk cId="1076444733" sldId="549"/>
        </pc:sldMkLst>
      </pc:sldChg>
      <pc:sldChg chg="addSp new mod ord setBg">
        <pc:chgData name="Monica Greene" userId="580d4f7b-22ab-4bed-a08a-0b25eeeaced9" providerId="ADAL" clId="{34A1E487-E371-4EEB-9393-94E36D95B581}" dt="2023-12-07T18:11:49.249" v="20"/>
        <pc:sldMkLst>
          <pc:docMk/>
          <pc:sldMk cId="677261138" sldId="550"/>
        </pc:sldMkLst>
      </pc:sldChg>
    </pc:docChg>
  </pc:docChgLst>
  <pc:docChgLst>
    <pc:chgData name="Monica Greene" userId="580d4f7b-22ab-4bed-a08a-0b25eeeaced9" providerId="ADAL" clId="{71966B7A-4CBD-48FA-A44F-61438600D6A6}"/>
    <pc:docChg chg="custSel addSld delSld modSld sldOrd modMainMaster">
      <pc:chgData name="Monica Greene" userId="580d4f7b-22ab-4bed-a08a-0b25eeeaced9" providerId="ADAL" clId="{71966B7A-4CBD-48FA-A44F-61438600D6A6}" dt="2023-06-08T17:01:02.185" v="78"/>
      <pc:docMkLst>
        <pc:docMk/>
      </pc:docMkLst>
      <pc:sldChg chg="del">
        <pc:chgData name="Monica Greene" userId="580d4f7b-22ab-4bed-a08a-0b25eeeaced9" providerId="ADAL" clId="{71966B7A-4CBD-48FA-A44F-61438600D6A6}" dt="2023-06-08T16:58:50.306" v="15" actId="47"/>
        <pc:sldMkLst>
          <pc:docMk/>
          <pc:sldMk cId="2266807419" sldId="264"/>
        </pc:sldMkLst>
      </pc:sldChg>
      <pc:sldChg chg="add ord modTransition">
        <pc:chgData name="Monica Greene" userId="580d4f7b-22ab-4bed-a08a-0b25eeeaced9" providerId="ADAL" clId="{71966B7A-4CBD-48FA-A44F-61438600D6A6}" dt="2023-06-08T17:01:02.185" v="78"/>
        <pc:sldMkLst>
          <pc:docMk/>
          <pc:sldMk cId="790631711" sldId="265"/>
        </pc:sldMkLst>
      </pc:sldChg>
      <pc:sldChg chg="add ord modTransition">
        <pc:chgData name="Monica Greene" userId="580d4f7b-22ab-4bed-a08a-0b25eeeaced9" providerId="ADAL" clId="{71966B7A-4CBD-48FA-A44F-61438600D6A6}" dt="2023-06-08T17:01:02.185" v="78"/>
        <pc:sldMkLst>
          <pc:docMk/>
          <pc:sldMk cId="567301771" sldId="269"/>
        </pc:sldMkLst>
      </pc:sldChg>
      <pc:sldChg chg="del">
        <pc:chgData name="Monica Greene" userId="580d4f7b-22ab-4bed-a08a-0b25eeeaced9" providerId="ADAL" clId="{71966B7A-4CBD-48FA-A44F-61438600D6A6}" dt="2023-06-08T16:58:37.339" v="10" actId="47"/>
        <pc:sldMkLst>
          <pc:docMk/>
          <pc:sldMk cId="2054013190" sldId="384"/>
        </pc:sldMkLst>
      </pc:sldChg>
      <pc:sldChg chg="del">
        <pc:chgData name="Monica Greene" userId="580d4f7b-22ab-4bed-a08a-0b25eeeaced9" providerId="ADAL" clId="{71966B7A-4CBD-48FA-A44F-61438600D6A6}" dt="2023-06-08T16:58:38.057" v="11" actId="47"/>
        <pc:sldMkLst>
          <pc:docMk/>
          <pc:sldMk cId="2938981086" sldId="385"/>
        </pc:sldMkLst>
      </pc:sldChg>
      <pc:sldChg chg="add ord modTransition">
        <pc:chgData name="Monica Greene" userId="580d4f7b-22ab-4bed-a08a-0b25eeeaced9" providerId="ADAL" clId="{71966B7A-4CBD-48FA-A44F-61438600D6A6}" dt="2023-06-08T17:01:02.185" v="78"/>
        <pc:sldMkLst>
          <pc:docMk/>
          <pc:sldMk cId="2873464362" sldId="387"/>
        </pc:sldMkLst>
      </pc:sldChg>
      <pc:sldChg chg="add ord modTransition">
        <pc:chgData name="Monica Greene" userId="580d4f7b-22ab-4bed-a08a-0b25eeeaced9" providerId="ADAL" clId="{71966B7A-4CBD-48FA-A44F-61438600D6A6}" dt="2023-06-08T17:01:02.185" v="78"/>
        <pc:sldMkLst>
          <pc:docMk/>
          <pc:sldMk cId="1520207562" sldId="388"/>
        </pc:sldMkLst>
      </pc:sldChg>
      <pc:sldChg chg="modTransition">
        <pc:chgData name="Monica Greene" userId="580d4f7b-22ab-4bed-a08a-0b25eeeaced9" providerId="ADAL" clId="{71966B7A-4CBD-48FA-A44F-61438600D6A6}" dt="2023-06-08T17:01:02.185" v="78"/>
        <pc:sldMkLst>
          <pc:docMk/>
          <pc:sldMk cId="3738777675" sldId="432"/>
        </pc:sldMkLst>
      </pc:sldChg>
      <pc:sldChg chg="modTransition">
        <pc:chgData name="Monica Greene" userId="580d4f7b-22ab-4bed-a08a-0b25eeeaced9" providerId="ADAL" clId="{71966B7A-4CBD-48FA-A44F-61438600D6A6}" dt="2023-06-08T17:01:02.185" v="78"/>
        <pc:sldMkLst>
          <pc:docMk/>
          <pc:sldMk cId="1727652585" sldId="450"/>
        </pc:sldMkLst>
      </pc:sldChg>
      <pc:sldChg chg="del">
        <pc:chgData name="Monica Greene" userId="580d4f7b-22ab-4bed-a08a-0b25eeeaced9" providerId="ADAL" clId="{71966B7A-4CBD-48FA-A44F-61438600D6A6}" dt="2023-06-08T16:59:04.120" v="19" actId="47"/>
        <pc:sldMkLst>
          <pc:docMk/>
          <pc:sldMk cId="3962224373" sldId="451"/>
        </pc:sldMkLst>
      </pc:sldChg>
      <pc:sldChg chg="modTransition">
        <pc:chgData name="Monica Greene" userId="580d4f7b-22ab-4bed-a08a-0b25eeeaced9" providerId="ADAL" clId="{71966B7A-4CBD-48FA-A44F-61438600D6A6}" dt="2023-06-08T17:01:02.185" v="78"/>
        <pc:sldMkLst>
          <pc:docMk/>
          <pc:sldMk cId="1544428641" sldId="457"/>
        </pc:sldMkLst>
      </pc:sldChg>
      <pc:sldChg chg="del">
        <pc:chgData name="Monica Greene" userId="580d4f7b-22ab-4bed-a08a-0b25eeeaced9" providerId="ADAL" clId="{71966B7A-4CBD-48FA-A44F-61438600D6A6}" dt="2023-06-08T16:58:41.202" v="12" actId="47"/>
        <pc:sldMkLst>
          <pc:docMk/>
          <pc:sldMk cId="25758" sldId="462"/>
        </pc:sldMkLst>
      </pc:sldChg>
      <pc:sldChg chg="add ord modTransition">
        <pc:chgData name="Monica Greene" userId="580d4f7b-22ab-4bed-a08a-0b25eeeaced9" providerId="ADAL" clId="{71966B7A-4CBD-48FA-A44F-61438600D6A6}" dt="2023-06-08T17:01:02.185" v="78"/>
        <pc:sldMkLst>
          <pc:docMk/>
          <pc:sldMk cId="38529351" sldId="463"/>
        </pc:sldMkLst>
      </pc:sldChg>
      <pc:sldChg chg="modTransition">
        <pc:chgData name="Monica Greene" userId="580d4f7b-22ab-4bed-a08a-0b25eeeaced9" providerId="ADAL" clId="{71966B7A-4CBD-48FA-A44F-61438600D6A6}" dt="2023-06-08T17:01:02.185" v="78"/>
        <pc:sldMkLst>
          <pc:docMk/>
          <pc:sldMk cId="755946196" sldId="465"/>
        </pc:sldMkLst>
      </pc:sldChg>
      <pc:sldChg chg="modTransition">
        <pc:chgData name="Monica Greene" userId="580d4f7b-22ab-4bed-a08a-0b25eeeaced9" providerId="ADAL" clId="{71966B7A-4CBD-48FA-A44F-61438600D6A6}" dt="2023-06-08T17:01:02.185" v="78"/>
        <pc:sldMkLst>
          <pc:docMk/>
          <pc:sldMk cId="3280995953" sldId="466"/>
        </pc:sldMkLst>
      </pc:sldChg>
      <pc:sldChg chg="del">
        <pc:chgData name="Monica Greene" userId="580d4f7b-22ab-4bed-a08a-0b25eeeaced9" providerId="ADAL" clId="{71966B7A-4CBD-48FA-A44F-61438600D6A6}" dt="2023-06-08T16:58:59.323" v="18" actId="47"/>
        <pc:sldMkLst>
          <pc:docMk/>
          <pc:sldMk cId="3494975184" sldId="467"/>
        </pc:sldMkLst>
      </pc:sldChg>
    </pc:docChg>
  </pc:docChgLst>
  <pc:docChgLst>
    <pc:chgData name="Monica Greene" userId="580d4f7b-22ab-4bed-a08a-0b25eeeaced9" providerId="ADAL" clId="{117EB476-67D7-40E7-9F4E-06841292FAB6}"/>
    <pc:docChg chg="custSel addSld delSld modSld sldOrd modMainMaster">
      <pc:chgData name="Monica Greene" userId="580d4f7b-22ab-4bed-a08a-0b25eeeaced9" providerId="ADAL" clId="{117EB476-67D7-40E7-9F4E-06841292FAB6}" dt="2024-10-31T16:43:19.264" v="85"/>
      <pc:docMkLst>
        <pc:docMk/>
      </pc:docMkLst>
      <pc:sldChg chg="modTransition">
        <pc:chgData name="Monica Greene" userId="580d4f7b-22ab-4bed-a08a-0b25eeeaced9" providerId="ADAL" clId="{117EB476-67D7-40E7-9F4E-06841292FAB6}" dt="2024-10-31T16:43:19.264" v="85"/>
        <pc:sldMkLst>
          <pc:docMk/>
          <pc:sldMk cId="3133720449" sldId="262"/>
        </pc:sldMkLst>
      </pc:sldChg>
      <pc:sldChg chg="modTransition">
        <pc:chgData name="Monica Greene" userId="580d4f7b-22ab-4bed-a08a-0b25eeeaced9" providerId="ADAL" clId="{117EB476-67D7-40E7-9F4E-06841292FAB6}" dt="2024-10-31T16:43:19.264" v="85"/>
        <pc:sldMkLst>
          <pc:docMk/>
          <pc:sldMk cId="2000478204" sldId="263"/>
        </pc:sldMkLst>
      </pc:sldChg>
      <pc:sldChg chg="modTransition">
        <pc:chgData name="Monica Greene" userId="580d4f7b-22ab-4bed-a08a-0b25eeeaced9" providerId="ADAL" clId="{117EB476-67D7-40E7-9F4E-06841292FAB6}" dt="2024-10-31T16:43:19.264" v="85"/>
        <pc:sldMkLst>
          <pc:docMk/>
          <pc:sldMk cId="3842806598" sldId="264"/>
        </pc:sldMkLst>
      </pc:sldChg>
      <pc:sldChg chg="modTransition">
        <pc:chgData name="Monica Greene" userId="580d4f7b-22ab-4bed-a08a-0b25eeeaced9" providerId="ADAL" clId="{117EB476-67D7-40E7-9F4E-06841292FAB6}" dt="2024-10-31T16:43:19.264" v="85"/>
        <pc:sldMkLst>
          <pc:docMk/>
          <pc:sldMk cId="0" sldId="310"/>
        </pc:sldMkLst>
      </pc:sldChg>
      <pc:sldChg chg="modTransition">
        <pc:chgData name="Monica Greene" userId="580d4f7b-22ab-4bed-a08a-0b25eeeaced9" providerId="ADAL" clId="{117EB476-67D7-40E7-9F4E-06841292FAB6}" dt="2024-10-31T16:43:19.264" v="85"/>
        <pc:sldMkLst>
          <pc:docMk/>
          <pc:sldMk cId="591349375" sldId="317"/>
        </pc:sldMkLst>
      </pc:sldChg>
      <pc:sldChg chg="del">
        <pc:chgData name="Monica Greene" userId="580d4f7b-22ab-4bed-a08a-0b25eeeaced9" providerId="ADAL" clId="{117EB476-67D7-40E7-9F4E-06841292FAB6}" dt="2024-10-31T16:33:46.867" v="5" actId="47"/>
        <pc:sldMkLst>
          <pc:docMk/>
          <pc:sldMk cId="1295262737" sldId="402"/>
        </pc:sldMkLst>
      </pc:sldChg>
      <pc:sldChg chg="del">
        <pc:chgData name="Monica Greene" userId="580d4f7b-22ab-4bed-a08a-0b25eeeaced9" providerId="ADAL" clId="{117EB476-67D7-40E7-9F4E-06841292FAB6}" dt="2024-10-31T16:33:47.894" v="6" actId="47"/>
        <pc:sldMkLst>
          <pc:docMk/>
          <pc:sldMk cId="2397242524" sldId="404"/>
        </pc:sldMkLst>
      </pc:sldChg>
      <pc:sldChg chg="add modTransition">
        <pc:chgData name="Monica Greene" userId="580d4f7b-22ab-4bed-a08a-0b25eeeaced9" providerId="ADAL" clId="{117EB476-67D7-40E7-9F4E-06841292FAB6}" dt="2024-10-31T16:43:19.264" v="85"/>
        <pc:sldMkLst>
          <pc:docMk/>
          <pc:sldMk cId="3487490882" sldId="416"/>
        </pc:sldMkLst>
      </pc:sldChg>
      <pc:sldChg chg="add modTransition">
        <pc:chgData name="Monica Greene" userId="580d4f7b-22ab-4bed-a08a-0b25eeeaced9" providerId="ADAL" clId="{117EB476-67D7-40E7-9F4E-06841292FAB6}" dt="2024-10-31T16:43:19.264" v="85"/>
        <pc:sldMkLst>
          <pc:docMk/>
          <pc:sldMk cId="2304754560" sldId="417"/>
        </pc:sldMkLst>
      </pc:sldChg>
      <pc:sldChg chg="modSp mod modTransition">
        <pc:chgData name="Monica Greene" userId="580d4f7b-22ab-4bed-a08a-0b25eeeaced9" providerId="ADAL" clId="{117EB476-67D7-40E7-9F4E-06841292FAB6}" dt="2024-10-31T16:43:19.264" v="85"/>
        <pc:sldMkLst>
          <pc:docMk/>
          <pc:sldMk cId="299153169" sldId="433"/>
        </pc:sldMkLst>
      </pc:sldChg>
      <pc:sldChg chg="ord modTransition">
        <pc:chgData name="Monica Greene" userId="580d4f7b-22ab-4bed-a08a-0b25eeeaced9" providerId="ADAL" clId="{117EB476-67D7-40E7-9F4E-06841292FAB6}" dt="2024-10-31T16:43:19.264" v="85"/>
        <pc:sldMkLst>
          <pc:docMk/>
          <pc:sldMk cId="4049694666" sldId="483"/>
        </pc:sldMkLst>
      </pc:sldChg>
      <pc:sldChg chg="del">
        <pc:chgData name="Monica Greene" userId="580d4f7b-22ab-4bed-a08a-0b25eeeaced9" providerId="ADAL" clId="{117EB476-67D7-40E7-9F4E-06841292FAB6}" dt="2024-10-31T16:33:42.552" v="4" actId="47"/>
        <pc:sldMkLst>
          <pc:docMk/>
          <pc:sldMk cId="3350512804" sldId="488"/>
        </pc:sldMkLst>
      </pc:sldChg>
      <pc:sldChg chg="modTransition">
        <pc:chgData name="Monica Greene" userId="580d4f7b-22ab-4bed-a08a-0b25eeeaced9" providerId="ADAL" clId="{117EB476-67D7-40E7-9F4E-06841292FAB6}" dt="2024-10-31T16:43:19.264" v="85"/>
        <pc:sldMkLst>
          <pc:docMk/>
          <pc:sldMk cId="1055448335" sldId="493"/>
        </pc:sldMkLst>
      </pc:sldChg>
      <pc:sldChg chg="add modTransition setBg">
        <pc:chgData name="Monica Greene" userId="580d4f7b-22ab-4bed-a08a-0b25eeeaced9" providerId="ADAL" clId="{117EB476-67D7-40E7-9F4E-06841292FAB6}" dt="2024-10-31T16:43:19.264" v="85"/>
        <pc:sldMkLst>
          <pc:docMk/>
          <pc:sldMk cId="2207538997" sldId="496"/>
        </pc:sldMkLst>
      </pc:sldChg>
      <pc:sldChg chg="modTransition">
        <pc:chgData name="Monica Greene" userId="580d4f7b-22ab-4bed-a08a-0b25eeeaced9" providerId="ADAL" clId="{117EB476-67D7-40E7-9F4E-06841292FAB6}" dt="2024-10-31T16:43:19.264" v="85"/>
        <pc:sldMkLst>
          <pc:docMk/>
          <pc:sldMk cId="1336355542" sldId="500"/>
        </pc:sldMkLst>
      </pc:sldChg>
      <pc:sldChg chg="modTransition">
        <pc:chgData name="Monica Greene" userId="580d4f7b-22ab-4bed-a08a-0b25eeeaced9" providerId="ADAL" clId="{117EB476-67D7-40E7-9F4E-06841292FAB6}" dt="2024-10-31T16:43:19.264" v="85"/>
        <pc:sldMkLst>
          <pc:docMk/>
          <pc:sldMk cId="2586971943" sldId="507"/>
        </pc:sldMkLst>
      </pc:sldChg>
      <pc:sldChg chg="modTransition">
        <pc:chgData name="Monica Greene" userId="580d4f7b-22ab-4bed-a08a-0b25eeeaced9" providerId="ADAL" clId="{117EB476-67D7-40E7-9F4E-06841292FAB6}" dt="2024-10-31T16:43:19.264" v="85"/>
        <pc:sldMkLst>
          <pc:docMk/>
          <pc:sldMk cId="8912328" sldId="508"/>
        </pc:sldMkLst>
      </pc:sldChg>
      <pc:sldChg chg="modTransition">
        <pc:chgData name="Monica Greene" userId="580d4f7b-22ab-4bed-a08a-0b25eeeaced9" providerId="ADAL" clId="{117EB476-67D7-40E7-9F4E-06841292FAB6}" dt="2024-10-31T16:43:19.264" v="85"/>
        <pc:sldMkLst>
          <pc:docMk/>
          <pc:sldMk cId="3482886499" sldId="509"/>
        </pc:sldMkLst>
      </pc:sldChg>
      <pc:sldChg chg="modTransition">
        <pc:chgData name="Monica Greene" userId="580d4f7b-22ab-4bed-a08a-0b25eeeaced9" providerId="ADAL" clId="{117EB476-67D7-40E7-9F4E-06841292FAB6}" dt="2024-10-31T16:43:19.264" v="85"/>
        <pc:sldMkLst>
          <pc:docMk/>
          <pc:sldMk cId="3481333886" sldId="510"/>
        </pc:sldMkLst>
      </pc:sldChg>
      <pc:sldChg chg="modTransition">
        <pc:chgData name="Monica Greene" userId="580d4f7b-22ab-4bed-a08a-0b25eeeaced9" providerId="ADAL" clId="{117EB476-67D7-40E7-9F4E-06841292FAB6}" dt="2024-10-31T16:43:19.264" v="85"/>
        <pc:sldMkLst>
          <pc:docMk/>
          <pc:sldMk cId="3114456802" sldId="511"/>
        </pc:sldMkLst>
      </pc:sldChg>
      <pc:sldChg chg="modTransition">
        <pc:chgData name="Monica Greene" userId="580d4f7b-22ab-4bed-a08a-0b25eeeaced9" providerId="ADAL" clId="{117EB476-67D7-40E7-9F4E-06841292FAB6}" dt="2024-10-31T16:43:19.264" v="85"/>
        <pc:sldMkLst>
          <pc:docMk/>
          <pc:sldMk cId="2812468163" sldId="512"/>
        </pc:sldMkLst>
      </pc:sldChg>
      <pc:sldChg chg="modTransition">
        <pc:chgData name="Monica Greene" userId="580d4f7b-22ab-4bed-a08a-0b25eeeaced9" providerId="ADAL" clId="{117EB476-67D7-40E7-9F4E-06841292FAB6}" dt="2024-10-31T16:43:19.264" v="85"/>
        <pc:sldMkLst>
          <pc:docMk/>
          <pc:sldMk cId="3641008208" sldId="513"/>
        </pc:sldMkLst>
      </pc:sldChg>
      <pc:sldChg chg="modTransition">
        <pc:chgData name="Monica Greene" userId="580d4f7b-22ab-4bed-a08a-0b25eeeaced9" providerId="ADAL" clId="{117EB476-67D7-40E7-9F4E-06841292FAB6}" dt="2024-10-31T16:43:19.264" v="85"/>
        <pc:sldMkLst>
          <pc:docMk/>
          <pc:sldMk cId="4248540170" sldId="514"/>
        </pc:sldMkLst>
      </pc:sldChg>
      <pc:sldChg chg="modTransition">
        <pc:chgData name="Monica Greene" userId="580d4f7b-22ab-4bed-a08a-0b25eeeaced9" providerId="ADAL" clId="{117EB476-67D7-40E7-9F4E-06841292FAB6}" dt="2024-10-31T16:43:19.264" v="85"/>
        <pc:sldMkLst>
          <pc:docMk/>
          <pc:sldMk cId="3038716360" sldId="515"/>
        </pc:sldMkLst>
      </pc:sldChg>
      <pc:sldChg chg="addSp delSp modSp mod modTransition">
        <pc:chgData name="Monica Greene" userId="580d4f7b-22ab-4bed-a08a-0b25eeeaced9" providerId="ADAL" clId="{117EB476-67D7-40E7-9F4E-06841292FAB6}" dt="2024-10-31T16:43:19.264" v="85"/>
        <pc:sldMkLst>
          <pc:docMk/>
          <pc:sldMk cId="235773602" sldId="533"/>
        </pc:sldMkLst>
      </pc:sldChg>
      <pc:sldChg chg="modTransition">
        <pc:chgData name="Monica Greene" userId="580d4f7b-22ab-4bed-a08a-0b25eeeaced9" providerId="ADAL" clId="{117EB476-67D7-40E7-9F4E-06841292FAB6}" dt="2024-10-31T16:43:19.264" v="85"/>
        <pc:sldMkLst>
          <pc:docMk/>
          <pc:sldMk cId="1019536786" sldId="552"/>
        </pc:sldMkLst>
      </pc:sldChg>
      <pc:sldChg chg="modTransition">
        <pc:chgData name="Monica Greene" userId="580d4f7b-22ab-4bed-a08a-0b25eeeaced9" providerId="ADAL" clId="{117EB476-67D7-40E7-9F4E-06841292FAB6}" dt="2024-10-31T16:43:19.264" v="85"/>
        <pc:sldMkLst>
          <pc:docMk/>
          <pc:sldMk cId="3655280396" sldId="553"/>
        </pc:sldMkLst>
      </pc:sldChg>
      <pc:sldChg chg="modTransition">
        <pc:chgData name="Monica Greene" userId="580d4f7b-22ab-4bed-a08a-0b25eeeaced9" providerId="ADAL" clId="{117EB476-67D7-40E7-9F4E-06841292FAB6}" dt="2024-10-31T16:43:19.264" v="85"/>
        <pc:sldMkLst>
          <pc:docMk/>
          <pc:sldMk cId="2981759904" sldId="555"/>
        </pc:sldMkLst>
      </pc:sldChg>
      <pc:sldChg chg="del">
        <pc:chgData name="Monica Greene" userId="580d4f7b-22ab-4bed-a08a-0b25eeeaced9" providerId="ADAL" clId="{117EB476-67D7-40E7-9F4E-06841292FAB6}" dt="2024-10-31T16:41:10.797" v="79" actId="47"/>
        <pc:sldMkLst>
          <pc:docMk/>
          <pc:sldMk cId="4060379343" sldId="572"/>
        </pc:sldMkLst>
      </pc:sldChg>
      <pc:sldChg chg="add modTransition">
        <pc:chgData name="Monica Greene" userId="580d4f7b-22ab-4bed-a08a-0b25eeeaced9" providerId="ADAL" clId="{117EB476-67D7-40E7-9F4E-06841292FAB6}" dt="2024-10-31T16:43:19.264" v="85"/>
        <pc:sldMkLst>
          <pc:docMk/>
          <pc:sldMk cId="295560494" sldId="573"/>
        </pc:sldMkLst>
      </pc:sldChg>
      <pc:sldChg chg="modTransition">
        <pc:chgData name="Monica Greene" userId="580d4f7b-22ab-4bed-a08a-0b25eeeaced9" providerId="ADAL" clId="{117EB476-67D7-40E7-9F4E-06841292FAB6}" dt="2024-10-31T16:43:19.264" v="85"/>
        <pc:sldMkLst>
          <pc:docMk/>
          <pc:sldMk cId="4327622" sldId="574"/>
        </pc:sldMkLst>
      </pc:sldChg>
      <pc:sldChg chg="modTransition">
        <pc:chgData name="Monica Greene" userId="580d4f7b-22ab-4bed-a08a-0b25eeeaced9" providerId="ADAL" clId="{117EB476-67D7-40E7-9F4E-06841292FAB6}" dt="2024-10-31T16:43:19.264" v="85"/>
        <pc:sldMkLst>
          <pc:docMk/>
          <pc:sldMk cId="4269049790" sldId="580"/>
        </pc:sldMkLst>
      </pc:sldChg>
      <pc:sldChg chg="del">
        <pc:chgData name="Monica Greene" userId="580d4f7b-22ab-4bed-a08a-0b25eeeaced9" providerId="ADAL" clId="{117EB476-67D7-40E7-9F4E-06841292FAB6}" dt="2024-10-31T16:34:10.100" v="39" actId="47"/>
        <pc:sldMkLst>
          <pc:docMk/>
          <pc:sldMk cId="3728644234" sldId="586"/>
        </pc:sldMkLst>
      </pc:sldChg>
      <pc:sldChg chg="add modTransition">
        <pc:chgData name="Monica Greene" userId="580d4f7b-22ab-4bed-a08a-0b25eeeaced9" providerId="ADAL" clId="{117EB476-67D7-40E7-9F4E-06841292FAB6}" dt="2024-10-31T16:43:19.264" v="85"/>
        <pc:sldMkLst>
          <pc:docMk/>
          <pc:sldMk cId="1259593979" sldId="587"/>
        </pc:sldMkLst>
      </pc:sldChg>
      <pc:sldChg chg="modTransition">
        <pc:chgData name="Monica Greene" userId="580d4f7b-22ab-4bed-a08a-0b25eeeaced9" providerId="ADAL" clId="{117EB476-67D7-40E7-9F4E-06841292FAB6}" dt="2024-10-31T16:43:19.264" v="85"/>
        <pc:sldMkLst>
          <pc:docMk/>
          <pc:sldMk cId="3779271245" sldId="591"/>
        </pc:sldMkLst>
      </pc:sldChg>
      <pc:sldChg chg="ord modTransition">
        <pc:chgData name="Monica Greene" userId="580d4f7b-22ab-4bed-a08a-0b25eeeaced9" providerId="ADAL" clId="{117EB476-67D7-40E7-9F4E-06841292FAB6}" dt="2024-10-31T16:43:19.264" v="85"/>
        <pc:sldMkLst>
          <pc:docMk/>
          <pc:sldMk cId="5710628" sldId="597"/>
        </pc:sldMkLst>
      </pc:sldChg>
      <pc:sldChg chg="addSp delSp mod modTransition">
        <pc:chgData name="Monica Greene" userId="580d4f7b-22ab-4bed-a08a-0b25eeeaced9" providerId="ADAL" clId="{117EB476-67D7-40E7-9F4E-06841292FAB6}" dt="2024-10-31T16:43:19.264" v="85"/>
        <pc:sldMkLst>
          <pc:docMk/>
          <pc:sldMk cId="919158992" sldId="599"/>
        </pc:sldMkLst>
      </pc:sldChg>
      <pc:sldChg chg="ord modTransition">
        <pc:chgData name="Monica Greene" userId="580d4f7b-22ab-4bed-a08a-0b25eeeaced9" providerId="ADAL" clId="{117EB476-67D7-40E7-9F4E-06841292FAB6}" dt="2024-10-31T16:43:19.264" v="85"/>
        <pc:sldMkLst>
          <pc:docMk/>
          <pc:sldMk cId="818222661" sldId="601"/>
        </pc:sldMkLst>
      </pc:sldChg>
      <pc:sldChg chg="ord modTransition">
        <pc:chgData name="Monica Greene" userId="580d4f7b-22ab-4bed-a08a-0b25eeeaced9" providerId="ADAL" clId="{117EB476-67D7-40E7-9F4E-06841292FAB6}" dt="2024-10-31T16:43:19.264" v="85"/>
        <pc:sldMkLst>
          <pc:docMk/>
          <pc:sldMk cId="4270085470" sldId="603"/>
        </pc:sldMkLst>
      </pc:sldChg>
      <pc:sldChg chg="del">
        <pc:chgData name="Monica Greene" userId="580d4f7b-22ab-4bed-a08a-0b25eeeaced9" providerId="ADAL" clId="{117EB476-67D7-40E7-9F4E-06841292FAB6}" dt="2024-10-31T16:40:11.961" v="66" actId="47"/>
        <pc:sldMkLst>
          <pc:docMk/>
          <pc:sldMk cId="2876298133" sldId="605"/>
        </pc:sldMkLst>
      </pc:sldChg>
      <pc:sldChg chg="del">
        <pc:chgData name="Monica Greene" userId="580d4f7b-22ab-4bed-a08a-0b25eeeaced9" providerId="ADAL" clId="{117EB476-67D7-40E7-9F4E-06841292FAB6}" dt="2024-10-31T16:39:59.124" v="63" actId="47"/>
        <pc:sldMkLst>
          <pc:docMk/>
          <pc:sldMk cId="4004592919" sldId="606"/>
        </pc:sldMkLst>
      </pc:sldChg>
      <pc:sldChg chg="ord modTransition">
        <pc:chgData name="Monica Greene" userId="580d4f7b-22ab-4bed-a08a-0b25eeeaced9" providerId="ADAL" clId="{117EB476-67D7-40E7-9F4E-06841292FAB6}" dt="2024-10-31T16:43:19.264" v="85"/>
        <pc:sldMkLst>
          <pc:docMk/>
          <pc:sldMk cId="4028202960" sldId="609"/>
        </pc:sldMkLst>
      </pc:sldChg>
      <pc:sldChg chg="modTransition">
        <pc:chgData name="Monica Greene" userId="580d4f7b-22ab-4bed-a08a-0b25eeeaced9" providerId="ADAL" clId="{117EB476-67D7-40E7-9F4E-06841292FAB6}" dt="2024-10-31T16:43:19.264" v="85"/>
        <pc:sldMkLst>
          <pc:docMk/>
          <pc:sldMk cId="3545870119" sldId="611"/>
        </pc:sldMkLst>
      </pc:sldChg>
      <pc:sldChg chg="addSp new modTransition setBg">
        <pc:chgData name="Monica Greene" userId="580d4f7b-22ab-4bed-a08a-0b25eeeaced9" providerId="ADAL" clId="{117EB476-67D7-40E7-9F4E-06841292FAB6}" dt="2024-10-31T16:43:19.264" v="85"/>
        <pc:sldMkLst>
          <pc:docMk/>
          <pc:sldMk cId="882467133" sldId="612"/>
        </pc:sldMkLst>
      </pc:sldChg>
      <pc:sldChg chg="addSp add ord modTransition">
        <pc:chgData name="Monica Greene" userId="580d4f7b-22ab-4bed-a08a-0b25eeeaced9" providerId="ADAL" clId="{117EB476-67D7-40E7-9F4E-06841292FAB6}" dt="2024-10-31T16:43:19.264" v="85"/>
        <pc:sldMkLst>
          <pc:docMk/>
          <pc:sldMk cId="1200466460" sldId="613"/>
        </pc:sldMkLst>
      </pc:sldChg>
      <pc:sldChg chg="addSp add modTransition">
        <pc:chgData name="Monica Greene" userId="580d4f7b-22ab-4bed-a08a-0b25eeeaced9" providerId="ADAL" clId="{117EB476-67D7-40E7-9F4E-06841292FAB6}" dt="2024-10-31T16:43:19.264" v="85"/>
        <pc:sldMkLst>
          <pc:docMk/>
          <pc:sldMk cId="668501276" sldId="614"/>
        </pc:sldMkLst>
      </pc:sldChg>
      <pc:sldChg chg="addSp add modTransition">
        <pc:chgData name="Monica Greene" userId="580d4f7b-22ab-4bed-a08a-0b25eeeaced9" providerId="ADAL" clId="{117EB476-67D7-40E7-9F4E-06841292FAB6}" dt="2024-10-31T16:43:19.264" v="85"/>
        <pc:sldMkLst>
          <pc:docMk/>
          <pc:sldMk cId="3216706227" sldId="615"/>
        </pc:sldMkLst>
      </pc:sldChg>
      <pc:sldChg chg="addSp add modTransition">
        <pc:chgData name="Monica Greene" userId="580d4f7b-22ab-4bed-a08a-0b25eeeaced9" providerId="ADAL" clId="{117EB476-67D7-40E7-9F4E-06841292FAB6}" dt="2024-10-31T16:43:19.264" v="85"/>
        <pc:sldMkLst>
          <pc:docMk/>
          <pc:sldMk cId="1858514058" sldId="616"/>
        </pc:sldMkLst>
      </pc:sldChg>
      <pc:sldMasterChg chg="modTransition modSldLayout">
        <pc:chgData name="Monica Greene" userId="580d4f7b-22ab-4bed-a08a-0b25eeeaced9" providerId="ADAL" clId="{117EB476-67D7-40E7-9F4E-06841292FAB6}" dt="2024-10-31T16:43:19.264" v="85"/>
        <pc:sldMasterMkLst>
          <pc:docMk/>
          <pc:sldMasterMk cId="3526763332" sldId="2147483660"/>
        </pc:sldMasterMkLst>
        <pc:sldLayoutChg chg="modTransition">
          <pc:chgData name="Monica Greene" userId="580d4f7b-22ab-4bed-a08a-0b25eeeaced9" providerId="ADAL" clId="{117EB476-67D7-40E7-9F4E-06841292FAB6}" dt="2024-10-31T16:43:19.264" v="85"/>
          <pc:sldLayoutMkLst>
            <pc:docMk/>
            <pc:sldMasterMk cId="3526763332" sldId="2147483660"/>
            <pc:sldLayoutMk cId="1464526068" sldId="2147483661"/>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628702076" sldId="2147483662"/>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3143070034" sldId="2147483663"/>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352596931" sldId="2147483664"/>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2860684321" sldId="2147483665"/>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1042939851" sldId="2147483666"/>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2172179838" sldId="2147483667"/>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400252706" sldId="2147483668"/>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3574256230" sldId="2147483669"/>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728997452" sldId="2147483670"/>
          </pc:sldLayoutMkLst>
        </pc:sldLayoutChg>
        <pc:sldLayoutChg chg="modTransition">
          <pc:chgData name="Monica Greene" userId="580d4f7b-22ab-4bed-a08a-0b25eeeaced9" providerId="ADAL" clId="{117EB476-67D7-40E7-9F4E-06841292FAB6}" dt="2024-10-31T16:43:19.264" v="8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117EB476-67D7-40E7-9F4E-06841292FAB6}" dt="2024-10-31T16:43:19.264" v="85"/>
        <pc:sldMasterMkLst>
          <pc:docMk/>
          <pc:sldMasterMk cId="3374770223" sldId="2147483672"/>
        </pc:sldMasterMkLst>
        <pc:sldLayoutChg chg="modTransition">
          <pc:chgData name="Monica Greene" userId="580d4f7b-22ab-4bed-a08a-0b25eeeaced9" providerId="ADAL" clId="{117EB476-67D7-40E7-9F4E-06841292FAB6}" dt="2024-10-31T16:43:19.264" v="85"/>
          <pc:sldLayoutMkLst>
            <pc:docMk/>
            <pc:sldMasterMk cId="3374770223" sldId="2147483672"/>
            <pc:sldLayoutMk cId="4098348545" sldId="2147483673"/>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2485856770" sldId="2147483674"/>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504524447" sldId="2147483675"/>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2794038380" sldId="2147483676"/>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4126134968" sldId="2147483677"/>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2924291397" sldId="2147483678"/>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3944149845" sldId="2147483679"/>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907735596" sldId="2147483680"/>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944764727" sldId="2147483681"/>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1593302510" sldId="2147483682"/>
          </pc:sldLayoutMkLst>
        </pc:sldLayoutChg>
        <pc:sldLayoutChg chg="modTransition">
          <pc:chgData name="Monica Greene" userId="580d4f7b-22ab-4bed-a08a-0b25eeeaced9" providerId="ADAL" clId="{117EB476-67D7-40E7-9F4E-06841292FAB6}" dt="2024-10-31T16:43:19.264" v="85"/>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9C19AA14-3291-4559-B4B6-FBB879B85EBB}"/>
    <pc:docChg chg="addSld delSld modSld sldOrd modMainMaster">
      <pc:chgData name="Monica Greene" userId="580d4f7b-22ab-4bed-a08a-0b25eeeaced9" providerId="ADAL" clId="{9C19AA14-3291-4559-B4B6-FBB879B85EBB}" dt="2024-07-25T18:11:32.359" v="29"/>
      <pc:docMkLst>
        <pc:docMk/>
      </pc:docMkLst>
      <pc:sldChg chg="del">
        <pc:chgData name="Monica Greene" userId="580d4f7b-22ab-4bed-a08a-0b25eeeaced9" providerId="ADAL" clId="{9C19AA14-3291-4559-B4B6-FBB879B85EBB}" dt="2024-07-25T18:09:48.531" v="9" actId="47"/>
        <pc:sldMkLst>
          <pc:docMk/>
          <pc:sldMk cId="2190442017" sldId="261"/>
        </pc:sldMkLst>
      </pc:sldChg>
      <pc:sldChg chg="del">
        <pc:chgData name="Monica Greene" userId="580d4f7b-22ab-4bed-a08a-0b25eeeaced9" providerId="ADAL" clId="{9C19AA14-3291-4559-B4B6-FBB879B85EBB}" dt="2024-07-25T18:10:02.842" v="21" actId="47"/>
        <pc:sldMkLst>
          <pc:docMk/>
          <pc:sldMk cId="1039155707" sldId="273"/>
        </pc:sldMkLst>
      </pc:sldChg>
      <pc:sldChg chg="add modTransition">
        <pc:chgData name="Monica Greene" userId="580d4f7b-22ab-4bed-a08a-0b25eeeaced9" providerId="ADAL" clId="{9C19AA14-3291-4559-B4B6-FBB879B85EBB}" dt="2024-07-25T18:11:32.359" v="29"/>
        <pc:sldMkLst>
          <pc:docMk/>
          <pc:sldMk cId="26816874" sldId="274"/>
        </pc:sldMkLst>
      </pc:sldChg>
      <pc:sldChg chg="del">
        <pc:chgData name="Monica Greene" userId="580d4f7b-22ab-4bed-a08a-0b25eeeaced9" providerId="ADAL" clId="{9C19AA14-3291-4559-B4B6-FBB879B85EBB}" dt="2024-07-25T18:09:44.803" v="7" actId="47"/>
        <pc:sldMkLst>
          <pc:docMk/>
          <pc:sldMk cId="10518088" sldId="410"/>
        </pc:sldMkLst>
      </pc:sldChg>
      <pc:sldChg chg="del">
        <pc:chgData name="Monica Greene" userId="580d4f7b-22ab-4bed-a08a-0b25eeeaced9" providerId="ADAL" clId="{9C19AA14-3291-4559-B4B6-FBB879B85EBB}" dt="2024-07-25T18:09:45.676" v="8" actId="47"/>
        <pc:sldMkLst>
          <pc:docMk/>
          <pc:sldMk cId="3397104359" sldId="411"/>
        </pc:sldMkLst>
      </pc:sldChg>
      <pc:sldChg chg="add modTransition">
        <pc:chgData name="Monica Greene" userId="580d4f7b-22ab-4bed-a08a-0b25eeeaced9" providerId="ADAL" clId="{9C19AA14-3291-4559-B4B6-FBB879B85EBB}" dt="2024-07-25T18:11:32.359" v="29"/>
        <pc:sldMkLst>
          <pc:docMk/>
          <pc:sldMk cId="844102776" sldId="412"/>
        </pc:sldMkLst>
      </pc:sldChg>
      <pc:sldChg chg="add modTransition">
        <pc:chgData name="Monica Greene" userId="580d4f7b-22ab-4bed-a08a-0b25eeeaced9" providerId="ADAL" clId="{9C19AA14-3291-4559-B4B6-FBB879B85EBB}" dt="2024-07-25T18:11:32.359" v="29"/>
        <pc:sldMkLst>
          <pc:docMk/>
          <pc:sldMk cId="129777373" sldId="413"/>
        </pc:sldMkLst>
      </pc:sldChg>
      <pc:sldChg chg="modTransition">
        <pc:chgData name="Monica Greene" userId="580d4f7b-22ab-4bed-a08a-0b25eeeaced9" providerId="ADAL" clId="{9C19AA14-3291-4559-B4B6-FBB879B85EBB}" dt="2024-07-25T18:11:32.359" v="29"/>
        <pc:sldMkLst>
          <pc:docMk/>
          <pc:sldMk cId="1127079632" sldId="495"/>
        </pc:sldMkLst>
      </pc:sldChg>
      <pc:sldChg chg="modTransition">
        <pc:chgData name="Monica Greene" userId="580d4f7b-22ab-4bed-a08a-0b25eeeaced9" providerId="ADAL" clId="{9C19AA14-3291-4559-B4B6-FBB879B85EBB}" dt="2024-07-25T18:11:32.359" v="29"/>
        <pc:sldMkLst>
          <pc:docMk/>
          <pc:sldMk cId="1133340771" sldId="560"/>
        </pc:sldMkLst>
      </pc:sldChg>
      <pc:sldChg chg="modTransition">
        <pc:chgData name="Monica Greene" userId="580d4f7b-22ab-4bed-a08a-0b25eeeaced9" providerId="ADAL" clId="{9C19AA14-3291-4559-B4B6-FBB879B85EBB}" dt="2024-07-25T18:11:32.359" v="29"/>
        <pc:sldMkLst>
          <pc:docMk/>
          <pc:sldMk cId="2968742609" sldId="577"/>
        </pc:sldMkLst>
      </pc:sldChg>
      <pc:sldChg chg="modTransition">
        <pc:chgData name="Monica Greene" userId="580d4f7b-22ab-4bed-a08a-0b25eeeaced9" providerId="ADAL" clId="{9C19AA14-3291-4559-B4B6-FBB879B85EBB}" dt="2024-07-25T18:11:32.359" v="29"/>
        <pc:sldMkLst>
          <pc:docMk/>
          <pc:sldMk cId="1915964993" sldId="581"/>
        </pc:sldMkLst>
      </pc:sldChg>
      <pc:sldChg chg="modTransition">
        <pc:chgData name="Monica Greene" userId="580d4f7b-22ab-4bed-a08a-0b25eeeaced9" providerId="ADAL" clId="{9C19AA14-3291-4559-B4B6-FBB879B85EBB}" dt="2024-07-25T18:11:32.359" v="29"/>
        <pc:sldMkLst>
          <pc:docMk/>
          <pc:sldMk cId="3671064831" sldId="583"/>
        </pc:sldMkLst>
      </pc:sldChg>
      <pc:sldChg chg="del">
        <pc:chgData name="Monica Greene" userId="580d4f7b-22ab-4bed-a08a-0b25eeeaced9" providerId="ADAL" clId="{9C19AA14-3291-4559-B4B6-FBB879B85EBB}" dt="2024-07-25T18:07:24.106" v="0" actId="47"/>
        <pc:sldMkLst>
          <pc:docMk/>
          <pc:sldMk cId="1416524705" sldId="584"/>
        </pc:sldMkLst>
      </pc:sldChg>
      <pc:sldChg chg="add modTransition">
        <pc:chgData name="Monica Greene" userId="580d4f7b-22ab-4bed-a08a-0b25eeeaced9" providerId="ADAL" clId="{9C19AA14-3291-4559-B4B6-FBB879B85EBB}" dt="2024-07-25T18:11:32.359" v="29"/>
        <pc:sldMkLst>
          <pc:docMk/>
          <pc:sldMk cId="3288921460" sldId="584"/>
        </pc:sldMkLst>
      </pc:sldChg>
      <pc:sldChg chg="addSp new ord modTransition setBg">
        <pc:chgData name="Monica Greene" userId="580d4f7b-22ab-4bed-a08a-0b25eeeaced9" providerId="ADAL" clId="{9C19AA14-3291-4559-B4B6-FBB879B85EBB}" dt="2024-07-25T18:11:32.359" v="29"/>
        <pc:sldMkLst>
          <pc:docMk/>
          <pc:sldMk cId="941665192" sldId="585"/>
        </pc:sldMkLst>
      </pc:sldChg>
    </pc:docChg>
  </pc:docChgLst>
  <pc:docChgLst>
    <pc:chgData name="Monica Greene" userId="580d4f7b-22ab-4bed-a08a-0b25eeeaced9" providerId="ADAL" clId="{EE9185F2-B7F1-4D74-B567-7BC9F7CC0F8E}"/>
    <pc:docChg chg="undo custSel addSld delSld modSld sldOrd modMainMaster">
      <pc:chgData name="Monica Greene" userId="580d4f7b-22ab-4bed-a08a-0b25eeeaced9" providerId="ADAL" clId="{EE9185F2-B7F1-4D74-B567-7BC9F7CC0F8E}" dt="2024-04-11T17:24:41.822" v="452"/>
      <pc:docMkLst>
        <pc:docMk/>
      </pc:docMkLst>
      <pc:sldChg chg="del">
        <pc:chgData name="Monica Greene" userId="580d4f7b-22ab-4bed-a08a-0b25eeeaced9" providerId="ADAL" clId="{EE9185F2-B7F1-4D74-B567-7BC9F7CC0F8E}" dt="2024-04-11T17:18:53.578" v="374" actId="47"/>
        <pc:sldMkLst>
          <pc:docMk/>
          <pc:sldMk cId="3102638435" sldId="258"/>
        </pc:sldMkLst>
      </pc:sldChg>
      <pc:sldChg chg="add modTransition">
        <pc:chgData name="Monica Greene" userId="580d4f7b-22ab-4bed-a08a-0b25eeeaced9" providerId="ADAL" clId="{EE9185F2-B7F1-4D74-B567-7BC9F7CC0F8E}" dt="2024-04-11T17:24:41.822" v="452"/>
        <pc:sldMkLst>
          <pc:docMk/>
          <pc:sldMk cId="1574754153" sldId="259"/>
        </pc:sldMkLst>
      </pc:sldChg>
      <pc:sldChg chg="modSp add del mod ord modTransition">
        <pc:chgData name="Monica Greene" userId="580d4f7b-22ab-4bed-a08a-0b25eeeaced9" providerId="ADAL" clId="{EE9185F2-B7F1-4D74-B567-7BC9F7CC0F8E}" dt="2024-04-09T20:01:48.256" v="359" actId="47"/>
        <pc:sldMkLst>
          <pc:docMk/>
          <pc:sldMk cId="1820272610" sldId="267"/>
        </pc:sldMkLst>
      </pc:sldChg>
      <pc:sldChg chg="add modTransition">
        <pc:chgData name="Monica Greene" userId="580d4f7b-22ab-4bed-a08a-0b25eeeaced9" providerId="ADAL" clId="{EE9185F2-B7F1-4D74-B567-7BC9F7CC0F8E}" dt="2024-04-11T17:24:41.822" v="452"/>
        <pc:sldMkLst>
          <pc:docMk/>
          <pc:sldMk cId="1087579071" sldId="271"/>
        </pc:sldMkLst>
      </pc:sldChg>
      <pc:sldChg chg="del">
        <pc:chgData name="Monica Greene" userId="580d4f7b-22ab-4bed-a08a-0b25eeeaced9" providerId="ADAL" clId="{EE9185F2-B7F1-4D74-B567-7BC9F7CC0F8E}" dt="2024-04-11T17:18:56.745" v="375" actId="47"/>
        <pc:sldMkLst>
          <pc:docMk/>
          <pc:sldMk cId="3556785324" sldId="281"/>
        </pc:sldMkLst>
      </pc:sldChg>
      <pc:sldChg chg="del">
        <pc:chgData name="Monica Greene" userId="580d4f7b-22ab-4bed-a08a-0b25eeeaced9" providerId="ADAL" clId="{EE9185F2-B7F1-4D74-B567-7BC9F7CC0F8E}" dt="2024-04-11T17:18:48.423" v="372" actId="47"/>
        <pc:sldMkLst>
          <pc:docMk/>
          <pc:sldMk cId="3487490882" sldId="416"/>
        </pc:sldMkLst>
      </pc:sldChg>
      <pc:sldChg chg="del">
        <pc:chgData name="Monica Greene" userId="580d4f7b-22ab-4bed-a08a-0b25eeeaced9" providerId="ADAL" clId="{EE9185F2-B7F1-4D74-B567-7BC9F7CC0F8E}" dt="2024-04-11T17:18:51.168" v="373" actId="47"/>
        <pc:sldMkLst>
          <pc:docMk/>
          <pc:sldMk cId="2304754560" sldId="417"/>
        </pc:sldMkLst>
      </pc:sldChg>
      <pc:sldChg chg="add modTransition">
        <pc:chgData name="Monica Greene" userId="580d4f7b-22ab-4bed-a08a-0b25eeeaced9" providerId="ADAL" clId="{EE9185F2-B7F1-4D74-B567-7BC9F7CC0F8E}" dt="2024-04-11T17:24:41.822" v="452"/>
        <pc:sldMkLst>
          <pc:docMk/>
          <pc:sldMk cId="2354451126" sldId="419"/>
        </pc:sldMkLst>
      </pc:sldChg>
      <pc:sldChg chg="add modTransition">
        <pc:chgData name="Monica Greene" userId="580d4f7b-22ab-4bed-a08a-0b25eeeaced9" providerId="ADAL" clId="{EE9185F2-B7F1-4D74-B567-7BC9F7CC0F8E}" dt="2024-04-11T17:24:41.822" v="452"/>
        <pc:sldMkLst>
          <pc:docMk/>
          <pc:sldMk cId="824280802" sldId="420"/>
        </pc:sldMkLst>
      </pc:sldChg>
      <pc:sldChg chg="del">
        <pc:chgData name="Monica Greene" userId="580d4f7b-22ab-4bed-a08a-0b25eeeaced9" providerId="ADAL" clId="{EE9185F2-B7F1-4D74-B567-7BC9F7CC0F8E}" dt="2024-04-11T17:18:44.762" v="371" actId="47"/>
        <pc:sldMkLst>
          <pc:docMk/>
          <pc:sldMk cId="2418317013" sldId="479"/>
        </pc:sldMkLst>
      </pc:sldChg>
      <pc:sldChg chg="add modTransition setBg">
        <pc:chgData name="Monica Greene" userId="580d4f7b-22ab-4bed-a08a-0b25eeeaced9" providerId="ADAL" clId="{EE9185F2-B7F1-4D74-B567-7BC9F7CC0F8E}" dt="2024-04-11T17:24:41.822" v="452"/>
        <pc:sldMkLst>
          <pc:docMk/>
          <pc:sldMk cId="3002355835" sldId="480"/>
        </pc:sldMkLst>
      </pc:sldChg>
      <pc:sldChg chg="modTransition">
        <pc:chgData name="Monica Greene" userId="580d4f7b-22ab-4bed-a08a-0b25eeeaced9" providerId="ADAL" clId="{EE9185F2-B7F1-4D74-B567-7BC9F7CC0F8E}" dt="2024-04-11T17:24:41.822" v="452"/>
        <pc:sldMkLst>
          <pc:docMk/>
          <pc:sldMk cId="1055448335" sldId="493"/>
        </pc:sldMkLst>
      </pc:sldChg>
      <pc:sldChg chg="modTransition">
        <pc:chgData name="Monica Greene" userId="580d4f7b-22ab-4bed-a08a-0b25eeeaced9" providerId="ADAL" clId="{EE9185F2-B7F1-4D74-B567-7BC9F7CC0F8E}" dt="2024-04-11T17:24:41.822" v="452"/>
        <pc:sldMkLst>
          <pc:docMk/>
          <pc:sldMk cId="1019536786" sldId="552"/>
        </pc:sldMkLst>
      </pc:sldChg>
      <pc:sldChg chg="modTransition">
        <pc:chgData name="Monica Greene" userId="580d4f7b-22ab-4bed-a08a-0b25eeeaced9" providerId="ADAL" clId="{EE9185F2-B7F1-4D74-B567-7BC9F7CC0F8E}" dt="2024-04-11T17:24:41.822" v="452"/>
        <pc:sldMkLst>
          <pc:docMk/>
          <pc:sldMk cId="3655280396" sldId="553"/>
        </pc:sldMkLst>
      </pc:sldChg>
      <pc:sldChg chg="modTransition">
        <pc:chgData name="Monica Greene" userId="580d4f7b-22ab-4bed-a08a-0b25eeeaced9" providerId="ADAL" clId="{EE9185F2-B7F1-4D74-B567-7BC9F7CC0F8E}" dt="2024-04-11T17:24:41.822" v="452"/>
        <pc:sldMkLst>
          <pc:docMk/>
          <pc:sldMk cId="2981759904" sldId="555"/>
        </pc:sldMkLst>
      </pc:sldChg>
      <pc:sldChg chg="modTransition">
        <pc:chgData name="Monica Greene" userId="580d4f7b-22ab-4bed-a08a-0b25eeeaced9" providerId="ADAL" clId="{EE9185F2-B7F1-4D74-B567-7BC9F7CC0F8E}" dt="2024-04-11T17:24:41.822" v="452"/>
        <pc:sldMkLst>
          <pc:docMk/>
          <pc:sldMk cId="1662603117" sldId="557"/>
        </pc:sldMkLst>
      </pc:sldChg>
      <pc:sldChg chg="ord modTransition">
        <pc:chgData name="Monica Greene" userId="580d4f7b-22ab-4bed-a08a-0b25eeeaced9" providerId="ADAL" clId="{EE9185F2-B7F1-4D74-B567-7BC9F7CC0F8E}" dt="2024-04-11T17:24:41.822" v="452"/>
        <pc:sldMkLst>
          <pc:docMk/>
          <pc:sldMk cId="2352811303" sldId="558"/>
        </pc:sldMkLst>
      </pc:sldChg>
      <pc:sldChg chg="modTransition">
        <pc:chgData name="Monica Greene" userId="580d4f7b-22ab-4bed-a08a-0b25eeeaced9" providerId="ADAL" clId="{EE9185F2-B7F1-4D74-B567-7BC9F7CC0F8E}" dt="2024-04-11T17:24:41.822" v="452"/>
        <pc:sldMkLst>
          <pc:docMk/>
          <pc:sldMk cId="3895958814" sldId="559"/>
        </pc:sldMkLst>
      </pc:sldChg>
      <pc:sldChg chg="modTransition">
        <pc:chgData name="Monica Greene" userId="580d4f7b-22ab-4bed-a08a-0b25eeeaced9" providerId="ADAL" clId="{EE9185F2-B7F1-4D74-B567-7BC9F7CC0F8E}" dt="2024-04-11T17:24:41.822" v="452"/>
        <pc:sldMkLst>
          <pc:docMk/>
          <pc:sldMk cId="1133340771" sldId="560"/>
        </pc:sldMkLst>
      </pc:sldChg>
      <pc:sldChg chg="modTransition">
        <pc:chgData name="Monica Greene" userId="580d4f7b-22ab-4bed-a08a-0b25eeeaced9" providerId="ADAL" clId="{EE9185F2-B7F1-4D74-B567-7BC9F7CC0F8E}" dt="2024-04-11T17:24:41.822" v="452"/>
        <pc:sldMkLst>
          <pc:docMk/>
          <pc:sldMk cId="2295564769" sldId="561"/>
        </pc:sldMkLst>
      </pc:sldChg>
      <pc:sldChg chg="addSp delSp modSp add del mod ord">
        <pc:chgData name="Monica Greene" userId="580d4f7b-22ab-4bed-a08a-0b25eeeaced9" providerId="ADAL" clId="{EE9185F2-B7F1-4D74-B567-7BC9F7CC0F8E}" dt="2024-04-11T17:22:27.931" v="429" actId="47"/>
        <pc:sldMkLst>
          <pc:docMk/>
          <pc:sldMk cId="3159390663" sldId="562"/>
        </pc:sldMkLst>
      </pc:sldChg>
      <pc:sldChg chg="addSp delSp modSp new mod ord modTransition">
        <pc:chgData name="Monica Greene" userId="580d4f7b-22ab-4bed-a08a-0b25eeeaced9" providerId="ADAL" clId="{EE9185F2-B7F1-4D74-B567-7BC9F7CC0F8E}" dt="2024-04-11T17:24:41.822" v="452"/>
        <pc:sldMkLst>
          <pc:docMk/>
          <pc:sldMk cId="2497089041" sldId="563"/>
        </pc:sldMkLst>
      </pc:sldChg>
      <pc:sldChg chg="addSp new ord modTransition setBg">
        <pc:chgData name="Monica Greene" userId="580d4f7b-22ab-4bed-a08a-0b25eeeaced9" providerId="ADAL" clId="{EE9185F2-B7F1-4D74-B567-7BC9F7CC0F8E}" dt="2024-04-11T17:24:41.822" v="452"/>
        <pc:sldMkLst>
          <pc:docMk/>
          <pc:sldMk cId="1153411628" sldId="564"/>
        </pc:sldMkLst>
      </pc:sldChg>
      <pc:sldChg chg="addSp new ord modTransition setBg">
        <pc:chgData name="Monica Greene" userId="580d4f7b-22ab-4bed-a08a-0b25eeeaced9" providerId="ADAL" clId="{EE9185F2-B7F1-4D74-B567-7BC9F7CC0F8E}" dt="2024-04-11T17:24:41.822" v="452"/>
        <pc:sldMkLst>
          <pc:docMk/>
          <pc:sldMk cId="1967210626" sldId="565"/>
        </pc:sldMkLst>
      </pc:sldChg>
    </pc:docChg>
  </pc:docChgLst>
  <pc:docChgLst>
    <pc:chgData name="Monica Greene" userId="580d4f7b-22ab-4bed-a08a-0b25eeeaced9" providerId="ADAL" clId="{CF77555B-7C6E-4B43-B1FF-257635AF804C}"/>
    <pc:docChg chg="custSel addSld delSld modSld sldOrd modMainMaster">
      <pc:chgData name="Monica Greene" userId="580d4f7b-22ab-4bed-a08a-0b25eeeaced9" providerId="ADAL" clId="{CF77555B-7C6E-4B43-B1FF-257635AF804C}" dt="2024-10-03T22:55:33.275" v="68"/>
      <pc:docMkLst>
        <pc:docMk/>
      </pc:docMkLst>
      <pc:sldChg chg="add modTransition">
        <pc:chgData name="Monica Greene" userId="580d4f7b-22ab-4bed-a08a-0b25eeeaced9" providerId="ADAL" clId="{CF77555B-7C6E-4B43-B1FF-257635AF804C}" dt="2024-10-03T22:55:33.275" v="68"/>
        <pc:sldMkLst>
          <pc:docMk/>
          <pc:sldMk cId="3150670994" sldId="405"/>
        </pc:sldMkLst>
      </pc:sldChg>
      <pc:sldChg chg="add modTransition">
        <pc:chgData name="Monica Greene" userId="580d4f7b-22ab-4bed-a08a-0b25eeeaced9" providerId="ADAL" clId="{CF77555B-7C6E-4B43-B1FF-257635AF804C}" dt="2024-10-03T22:55:33.275" v="68"/>
        <pc:sldMkLst>
          <pc:docMk/>
          <pc:sldMk cId="1654846145" sldId="408"/>
        </pc:sldMkLst>
      </pc:sldChg>
      <pc:sldChg chg="del">
        <pc:chgData name="Monica Greene" userId="580d4f7b-22ab-4bed-a08a-0b25eeeaced9" providerId="ADAL" clId="{CF77555B-7C6E-4B43-B1FF-257635AF804C}" dt="2024-10-03T22:12:13.837" v="26" actId="47"/>
        <pc:sldMkLst>
          <pc:docMk/>
          <pc:sldMk cId="2354451126" sldId="419"/>
        </pc:sldMkLst>
      </pc:sldChg>
      <pc:sldChg chg="del">
        <pc:chgData name="Monica Greene" userId="580d4f7b-22ab-4bed-a08a-0b25eeeaced9" providerId="ADAL" clId="{CF77555B-7C6E-4B43-B1FF-257635AF804C}" dt="2024-10-03T22:12:14.788" v="27" actId="47"/>
        <pc:sldMkLst>
          <pc:docMk/>
          <pc:sldMk cId="824280802" sldId="420"/>
        </pc:sldMkLst>
      </pc:sldChg>
      <pc:sldChg chg="del">
        <pc:chgData name="Monica Greene" userId="580d4f7b-22ab-4bed-a08a-0b25eeeaced9" providerId="ADAL" clId="{CF77555B-7C6E-4B43-B1FF-257635AF804C}" dt="2024-10-03T22:12:08.443" v="25" actId="47"/>
        <pc:sldMkLst>
          <pc:docMk/>
          <pc:sldMk cId="2418317013" sldId="479"/>
        </pc:sldMkLst>
      </pc:sldChg>
      <pc:sldChg chg="del">
        <pc:chgData name="Monica Greene" userId="580d4f7b-22ab-4bed-a08a-0b25eeeaced9" providerId="ADAL" clId="{CF77555B-7C6E-4B43-B1FF-257635AF804C}" dt="2024-10-03T22:12:17.554" v="28" actId="47"/>
        <pc:sldMkLst>
          <pc:docMk/>
          <pc:sldMk cId="963318650" sldId="568"/>
        </pc:sldMkLst>
      </pc:sldChg>
      <pc:sldChg chg="add modTransition">
        <pc:chgData name="Monica Greene" userId="580d4f7b-22ab-4bed-a08a-0b25eeeaced9" providerId="ADAL" clId="{CF77555B-7C6E-4B43-B1FF-257635AF804C}" dt="2024-10-03T22:55:33.275" v="68"/>
        <pc:sldMkLst>
          <pc:docMk/>
          <pc:sldMk cId="4234520576" sldId="569"/>
        </pc:sldMkLst>
      </pc:sldChg>
      <pc:sldChg chg="del">
        <pc:chgData name="Monica Greene" userId="580d4f7b-22ab-4bed-a08a-0b25eeeaced9" providerId="ADAL" clId="{CF77555B-7C6E-4B43-B1FF-257635AF804C}" dt="2024-10-03T22:12:22.196" v="29" actId="47"/>
        <pc:sldMkLst>
          <pc:docMk/>
          <pc:sldMk cId="2865357682" sldId="582"/>
        </pc:sldMkLst>
      </pc:sldChg>
      <pc:sldChg chg="add modTransition">
        <pc:chgData name="Monica Greene" userId="580d4f7b-22ab-4bed-a08a-0b25eeeaced9" providerId="ADAL" clId="{CF77555B-7C6E-4B43-B1FF-257635AF804C}" dt="2024-10-03T22:55:33.275" v="68"/>
        <pc:sldMkLst>
          <pc:docMk/>
          <pc:sldMk cId="3034615098" sldId="583"/>
        </pc:sldMkLst>
      </pc:sldChg>
      <pc:sldChg chg="modTransition">
        <pc:chgData name="Monica Greene" userId="580d4f7b-22ab-4bed-a08a-0b25eeeaced9" providerId="ADAL" clId="{CF77555B-7C6E-4B43-B1FF-257635AF804C}" dt="2024-10-03T22:55:33.275" v="68"/>
        <pc:sldMkLst>
          <pc:docMk/>
          <pc:sldMk cId="2674455620" sldId="586"/>
        </pc:sldMkLst>
      </pc:sldChg>
      <pc:sldChg chg="ord modTransition">
        <pc:chgData name="Monica Greene" userId="580d4f7b-22ab-4bed-a08a-0b25eeeaced9" providerId="ADAL" clId="{CF77555B-7C6E-4B43-B1FF-257635AF804C}" dt="2024-10-03T22:55:33.275" v="68"/>
        <pc:sldMkLst>
          <pc:docMk/>
          <pc:sldMk cId="4198310860" sldId="592"/>
        </pc:sldMkLst>
      </pc:sldChg>
      <pc:sldChg chg="modTransition">
        <pc:chgData name="Monica Greene" userId="580d4f7b-22ab-4bed-a08a-0b25eeeaced9" providerId="ADAL" clId="{CF77555B-7C6E-4B43-B1FF-257635AF804C}" dt="2024-10-03T22:55:33.275" v="68"/>
        <pc:sldMkLst>
          <pc:docMk/>
          <pc:sldMk cId="5710628" sldId="597"/>
        </pc:sldMkLst>
      </pc:sldChg>
      <pc:sldChg chg="modTransition">
        <pc:chgData name="Monica Greene" userId="580d4f7b-22ab-4bed-a08a-0b25eeeaced9" providerId="ADAL" clId="{CF77555B-7C6E-4B43-B1FF-257635AF804C}" dt="2024-10-03T22:55:33.275" v="68"/>
        <pc:sldMkLst>
          <pc:docMk/>
          <pc:sldMk cId="945780899" sldId="598"/>
        </pc:sldMkLst>
      </pc:sldChg>
      <pc:sldChg chg="addSp delSp mod modTransition">
        <pc:chgData name="Monica Greene" userId="580d4f7b-22ab-4bed-a08a-0b25eeeaced9" providerId="ADAL" clId="{CF77555B-7C6E-4B43-B1FF-257635AF804C}" dt="2024-10-03T22:55:33.275" v="68"/>
        <pc:sldMkLst>
          <pc:docMk/>
          <pc:sldMk cId="919158992" sldId="599"/>
        </pc:sldMkLst>
      </pc:sldChg>
      <pc:sldChg chg="modTransition">
        <pc:chgData name="Monica Greene" userId="580d4f7b-22ab-4bed-a08a-0b25eeeaced9" providerId="ADAL" clId="{CF77555B-7C6E-4B43-B1FF-257635AF804C}" dt="2024-10-03T22:55:33.275" v="68"/>
        <pc:sldMkLst>
          <pc:docMk/>
          <pc:sldMk cId="818222661" sldId="601"/>
        </pc:sldMkLst>
      </pc:sldChg>
      <pc:sldChg chg="del ord">
        <pc:chgData name="Monica Greene" userId="580d4f7b-22ab-4bed-a08a-0b25eeeaced9" providerId="ADAL" clId="{CF77555B-7C6E-4B43-B1FF-257635AF804C}" dt="2024-10-03T22:24:24.522" v="51" actId="47"/>
        <pc:sldMkLst>
          <pc:docMk/>
          <pc:sldMk cId="1204031840" sldId="602"/>
        </pc:sldMkLst>
      </pc:sldChg>
      <pc:sldChg chg="modTransition">
        <pc:chgData name="Monica Greene" userId="580d4f7b-22ab-4bed-a08a-0b25eeeaced9" providerId="ADAL" clId="{CF77555B-7C6E-4B43-B1FF-257635AF804C}" dt="2024-10-03T22:55:33.275" v="68"/>
        <pc:sldMkLst>
          <pc:docMk/>
          <pc:sldMk cId="4270085470" sldId="603"/>
        </pc:sldMkLst>
      </pc:sldChg>
      <pc:sldChg chg="addSp delSp mod modTransition">
        <pc:chgData name="Monica Greene" userId="580d4f7b-22ab-4bed-a08a-0b25eeeaced9" providerId="ADAL" clId="{CF77555B-7C6E-4B43-B1FF-257635AF804C}" dt="2024-10-03T22:55:33.275" v="68"/>
        <pc:sldMkLst>
          <pc:docMk/>
          <pc:sldMk cId="4204698987" sldId="604"/>
        </pc:sldMkLst>
      </pc:sldChg>
      <pc:sldChg chg="modTransition">
        <pc:chgData name="Monica Greene" userId="580d4f7b-22ab-4bed-a08a-0b25eeeaced9" providerId="ADAL" clId="{CF77555B-7C6E-4B43-B1FF-257635AF804C}" dt="2024-10-03T22:55:33.275" v="68"/>
        <pc:sldMkLst>
          <pc:docMk/>
          <pc:sldMk cId="2876298133" sldId="605"/>
        </pc:sldMkLst>
      </pc:sldChg>
      <pc:sldChg chg="addSp new ord modTransition setBg">
        <pc:chgData name="Monica Greene" userId="580d4f7b-22ab-4bed-a08a-0b25eeeaced9" providerId="ADAL" clId="{CF77555B-7C6E-4B43-B1FF-257635AF804C}" dt="2024-10-03T22:55:33.275" v="68"/>
        <pc:sldMkLst>
          <pc:docMk/>
          <pc:sldMk cId="4004592919" sldId="606"/>
        </pc:sldMkLst>
      </pc:sldChg>
      <pc:sldChg chg="addSp add ord modTransition">
        <pc:chgData name="Monica Greene" userId="580d4f7b-22ab-4bed-a08a-0b25eeeaced9" providerId="ADAL" clId="{CF77555B-7C6E-4B43-B1FF-257635AF804C}" dt="2024-10-03T22:55:33.275" v="68"/>
        <pc:sldMkLst>
          <pc:docMk/>
          <pc:sldMk cId="960243892" sldId="607"/>
        </pc:sldMkLst>
      </pc:sldChg>
      <pc:sldChg chg="add del">
        <pc:chgData name="Monica Greene" userId="580d4f7b-22ab-4bed-a08a-0b25eeeaced9" providerId="ADAL" clId="{CF77555B-7C6E-4B43-B1FF-257635AF804C}" dt="2024-10-03T22:25:25.275" v="62" actId="47"/>
        <pc:sldMkLst>
          <pc:docMk/>
          <pc:sldMk cId="3573409612" sldId="608"/>
        </pc:sldMkLst>
      </pc:sldChg>
      <pc:sldChg chg="addSp add ord modTransition">
        <pc:chgData name="Monica Greene" userId="580d4f7b-22ab-4bed-a08a-0b25eeeaced9" providerId="ADAL" clId="{CF77555B-7C6E-4B43-B1FF-257635AF804C}" dt="2024-10-03T22:55:33.275" v="68"/>
        <pc:sldMkLst>
          <pc:docMk/>
          <pc:sldMk cId="4028202960" sldId="609"/>
        </pc:sldMkLst>
      </pc:sldChg>
      <pc:sldChg chg="addSp add ord modTransition">
        <pc:chgData name="Monica Greene" userId="580d4f7b-22ab-4bed-a08a-0b25eeeaced9" providerId="ADAL" clId="{CF77555B-7C6E-4B43-B1FF-257635AF804C}" dt="2024-10-03T22:55:33.275" v="68"/>
        <pc:sldMkLst>
          <pc:docMk/>
          <pc:sldMk cId="576681056" sldId="610"/>
        </pc:sldMkLst>
      </pc:sldChg>
      <pc:sldChg chg="addSp add del">
        <pc:chgData name="Monica Greene" userId="580d4f7b-22ab-4bed-a08a-0b25eeeaced9" providerId="ADAL" clId="{CF77555B-7C6E-4B43-B1FF-257635AF804C}" dt="2024-10-03T22:16:11.563" v="44" actId="47"/>
        <pc:sldMkLst>
          <pc:docMk/>
          <pc:sldMk cId="4094603228" sldId="611"/>
        </pc:sldMkLst>
      </pc:sldChg>
    </pc:docChg>
  </pc:docChgLst>
  <pc:docChgLst>
    <pc:chgData name="Monica Greene" userId="580d4f7b-22ab-4bed-a08a-0b25eeeaced9" providerId="ADAL" clId="{6922AA9A-FE7F-475B-AE26-11A6539F3FBF}"/>
    <pc:docChg chg="delSld modSld sldOrd modMainMaster">
      <pc:chgData name="Monica Greene" userId="580d4f7b-22ab-4bed-a08a-0b25eeeaced9" providerId="ADAL" clId="{6922AA9A-FE7F-475B-AE26-11A6539F3FBF}" dt="2022-12-30T18:23:54.185" v="8" actId="478"/>
      <pc:docMkLst>
        <pc:docMk/>
      </pc:docMkLst>
      <pc:sldChg chg="modTransition">
        <pc:chgData name="Monica Greene" userId="580d4f7b-22ab-4bed-a08a-0b25eeeaced9" providerId="ADAL" clId="{6922AA9A-FE7F-475B-AE26-11A6539F3FBF}" dt="2022-12-30T18:22:21.215" v="7"/>
        <pc:sldMkLst>
          <pc:docMk/>
          <pc:sldMk cId="0" sldId="311"/>
        </pc:sldMkLst>
      </pc:sldChg>
      <pc:sldChg chg="ord modTransition">
        <pc:chgData name="Monica Greene" userId="580d4f7b-22ab-4bed-a08a-0b25eeeaced9" providerId="ADAL" clId="{6922AA9A-FE7F-475B-AE26-11A6539F3FBF}" dt="2022-12-30T18:22:21.215" v="7"/>
        <pc:sldMkLst>
          <pc:docMk/>
          <pc:sldMk cId="4132027443" sldId="313"/>
        </pc:sldMkLst>
      </pc:sldChg>
      <pc:sldChg chg="modTransition">
        <pc:chgData name="Monica Greene" userId="580d4f7b-22ab-4bed-a08a-0b25eeeaced9" providerId="ADAL" clId="{6922AA9A-FE7F-475B-AE26-11A6539F3FBF}" dt="2022-12-30T18:22:21.215" v="7"/>
        <pc:sldMkLst>
          <pc:docMk/>
          <pc:sldMk cId="3466800514" sldId="315"/>
        </pc:sldMkLst>
      </pc:sldChg>
      <pc:sldChg chg="del">
        <pc:chgData name="Monica Greene" userId="580d4f7b-22ab-4bed-a08a-0b25eeeaced9" providerId="ADAL" clId="{6922AA9A-FE7F-475B-AE26-11A6539F3FBF}" dt="2022-12-30T18:22:09.293" v="4" actId="47"/>
        <pc:sldMkLst>
          <pc:docMk/>
          <pc:sldMk cId="3447140171" sldId="319"/>
        </pc:sldMkLst>
      </pc:sldChg>
      <pc:sldChg chg="del">
        <pc:chgData name="Monica Greene" userId="580d4f7b-22ab-4bed-a08a-0b25eeeaced9" providerId="ADAL" clId="{6922AA9A-FE7F-475B-AE26-11A6539F3FBF}" dt="2022-12-30T18:22:11.114" v="5" actId="47"/>
        <pc:sldMkLst>
          <pc:docMk/>
          <pc:sldMk cId="437951431" sldId="320"/>
        </pc:sldMkLst>
      </pc:sldChg>
      <pc:sldChg chg="modTransition">
        <pc:chgData name="Monica Greene" userId="580d4f7b-22ab-4bed-a08a-0b25eeeaced9" providerId="ADAL" clId="{6922AA9A-FE7F-475B-AE26-11A6539F3FBF}" dt="2022-12-30T18:22:21.215" v="7"/>
        <pc:sldMkLst>
          <pc:docMk/>
          <pc:sldMk cId="4010300902" sldId="321"/>
        </pc:sldMkLst>
      </pc:sldChg>
      <pc:sldChg chg="ord modTransition">
        <pc:chgData name="Monica Greene" userId="580d4f7b-22ab-4bed-a08a-0b25eeeaced9" providerId="ADAL" clId="{6922AA9A-FE7F-475B-AE26-11A6539F3FBF}" dt="2022-12-30T18:22:21.215" v="7"/>
        <pc:sldMkLst>
          <pc:docMk/>
          <pc:sldMk cId="3460198801" sldId="322"/>
        </pc:sldMkLst>
      </pc:sldChg>
      <pc:sldChg chg="modTransition">
        <pc:chgData name="Monica Greene" userId="580d4f7b-22ab-4bed-a08a-0b25eeeaced9" providerId="ADAL" clId="{6922AA9A-FE7F-475B-AE26-11A6539F3FBF}" dt="2022-12-30T18:22:21.215" v="7"/>
        <pc:sldMkLst>
          <pc:docMk/>
          <pc:sldMk cId="1863403898" sldId="323"/>
        </pc:sldMkLst>
      </pc:sldChg>
      <pc:sldChg chg="delSp modTransition">
        <pc:chgData name="Monica Greene" userId="580d4f7b-22ab-4bed-a08a-0b25eeeaced9" providerId="ADAL" clId="{6922AA9A-FE7F-475B-AE26-11A6539F3FBF}" dt="2022-12-30T18:23:54.185" v="8" actId="478"/>
        <pc:sldMkLst>
          <pc:docMk/>
          <pc:sldMk cId="1365128654" sldId="341"/>
        </pc:sldMkLst>
      </pc:sldChg>
      <pc:sldChg chg="modTransition">
        <pc:chgData name="Monica Greene" userId="580d4f7b-22ab-4bed-a08a-0b25eeeaced9" providerId="ADAL" clId="{6922AA9A-FE7F-475B-AE26-11A6539F3FBF}" dt="2022-12-30T18:22:21.215" v="7"/>
        <pc:sldMkLst>
          <pc:docMk/>
          <pc:sldMk cId="3209213290" sldId="390"/>
        </pc:sldMkLst>
      </pc:sldChg>
    </pc:docChg>
  </pc:docChgLst>
  <pc:docChgLst>
    <pc:chgData name="Monica Greene" userId="580d4f7b-22ab-4bed-a08a-0b25eeeaced9" providerId="ADAL" clId="{EF579575-8824-48BB-9A46-6EF7533C8109}"/>
    <pc:docChg chg="addSld delSld modSld modMainMaster">
      <pc:chgData name="Monica Greene" userId="580d4f7b-22ab-4bed-a08a-0b25eeeaced9" providerId="ADAL" clId="{EF579575-8824-48BB-9A46-6EF7533C8109}" dt="2024-08-15T19:58:46.109" v="38"/>
      <pc:docMkLst>
        <pc:docMk/>
      </pc:docMkLst>
      <pc:sldChg chg="modTransition">
        <pc:chgData name="Monica Greene" userId="580d4f7b-22ab-4bed-a08a-0b25eeeaced9" providerId="ADAL" clId="{EF579575-8824-48BB-9A46-6EF7533C8109}" dt="2024-08-15T19:58:46.109" v="38"/>
        <pc:sldMkLst>
          <pc:docMk/>
          <pc:sldMk cId="2000478204" sldId="263"/>
        </pc:sldMkLst>
      </pc:sldChg>
      <pc:sldChg chg="modTransition">
        <pc:chgData name="Monica Greene" userId="580d4f7b-22ab-4bed-a08a-0b25eeeaced9" providerId="ADAL" clId="{EF579575-8824-48BB-9A46-6EF7533C8109}" dt="2024-08-15T19:58:46.109" v="38"/>
        <pc:sldMkLst>
          <pc:docMk/>
          <pc:sldMk cId="3842806598" sldId="264"/>
        </pc:sldMkLst>
      </pc:sldChg>
      <pc:sldChg chg="add modTransition">
        <pc:chgData name="Monica Greene" userId="580d4f7b-22ab-4bed-a08a-0b25eeeaced9" providerId="ADAL" clId="{EF579575-8824-48BB-9A46-6EF7533C8109}" dt="2024-08-15T19:58:46.109" v="38"/>
        <pc:sldMkLst>
          <pc:docMk/>
          <pc:sldMk cId="3433854144" sldId="265"/>
        </pc:sldMkLst>
      </pc:sldChg>
      <pc:sldChg chg="del">
        <pc:chgData name="Monica Greene" userId="580d4f7b-22ab-4bed-a08a-0b25eeeaced9" providerId="ADAL" clId="{EF579575-8824-48BB-9A46-6EF7533C8109}" dt="2024-08-15T19:19:35.278" v="10" actId="47"/>
        <pc:sldMkLst>
          <pc:docMk/>
          <pc:sldMk cId="423065613" sldId="275"/>
        </pc:sldMkLst>
      </pc:sldChg>
      <pc:sldChg chg="add modTransition">
        <pc:chgData name="Monica Greene" userId="580d4f7b-22ab-4bed-a08a-0b25eeeaced9" providerId="ADAL" clId="{EF579575-8824-48BB-9A46-6EF7533C8109}" dt="2024-08-15T19:58:46.109" v="38"/>
        <pc:sldMkLst>
          <pc:docMk/>
          <pc:sldMk cId="176338772" sldId="276"/>
        </pc:sldMkLst>
      </pc:sldChg>
      <pc:sldChg chg="del">
        <pc:chgData name="Monica Greene" userId="580d4f7b-22ab-4bed-a08a-0b25eeeaced9" providerId="ADAL" clId="{EF579575-8824-48BB-9A46-6EF7533C8109}" dt="2024-08-15T19:19:26.922" v="7" actId="47"/>
        <pc:sldMkLst>
          <pc:docMk/>
          <pc:sldMk cId="3487490882" sldId="416"/>
        </pc:sldMkLst>
      </pc:sldChg>
      <pc:sldChg chg="del">
        <pc:chgData name="Monica Greene" userId="580d4f7b-22ab-4bed-a08a-0b25eeeaced9" providerId="ADAL" clId="{EF579575-8824-48BB-9A46-6EF7533C8109}" dt="2024-08-15T19:19:27.847" v="8" actId="47"/>
        <pc:sldMkLst>
          <pc:docMk/>
          <pc:sldMk cId="2304754560" sldId="417"/>
        </pc:sldMkLst>
      </pc:sldChg>
      <pc:sldChg chg="add modTransition">
        <pc:chgData name="Monica Greene" userId="580d4f7b-22ab-4bed-a08a-0b25eeeaced9" providerId="ADAL" clId="{EF579575-8824-48BB-9A46-6EF7533C8109}" dt="2024-08-15T19:58:46.109" v="38"/>
        <pc:sldMkLst>
          <pc:docMk/>
          <pc:sldMk cId="2354451126" sldId="419"/>
        </pc:sldMkLst>
      </pc:sldChg>
      <pc:sldChg chg="add modTransition">
        <pc:chgData name="Monica Greene" userId="580d4f7b-22ab-4bed-a08a-0b25eeeaced9" providerId="ADAL" clId="{EF579575-8824-48BB-9A46-6EF7533C8109}" dt="2024-08-15T19:58:46.109" v="38"/>
        <pc:sldMkLst>
          <pc:docMk/>
          <pc:sldMk cId="824280802" sldId="420"/>
        </pc:sldMkLst>
      </pc:sldChg>
      <pc:sldChg chg="del">
        <pc:chgData name="Monica Greene" userId="580d4f7b-22ab-4bed-a08a-0b25eeeaced9" providerId="ADAL" clId="{EF579575-8824-48BB-9A46-6EF7533C8109}" dt="2024-08-15T19:19:14.741" v="5" actId="47"/>
        <pc:sldMkLst>
          <pc:docMk/>
          <pc:sldMk cId="3002355835" sldId="480"/>
        </pc:sldMkLst>
      </pc:sldChg>
      <pc:sldChg chg="add modTransition setBg">
        <pc:chgData name="Monica Greene" userId="580d4f7b-22ab-4bed-a08a-0b25eeeaced9" providerId="ADAL" clId="{EF579575-8824-48BB-9A46-6EF7533C8109}" dt="2024-08-15T19:58:46.109" v="38"/>
        <pc:sldMkLst>
          <pc:docMk/>
          <pc:sldMk cId="3317932793" sldId="481"/>
        </pc:sldMkLst>
      </pc:sldChg>
      <pc:sldChg chg="del">
        <pc:chgData name="Monica Greene" userId="580d4f7b-22ab-4bed-a08a-0b25eeeaced9" providerId="ADAL" clId="{EF579575-8824-48BB-9A46-6EF7533C8109}" dt="2024-08-15T19:19:21.254" v="6" actId="47"/>
        <pc:sldMkLst>
          <pc:docMk/>
          <pc:sldMk cId="1050691431" sldId="494"/>
        </pc:sldMkLst>
      </pc:sldChg>
      <pc:sldChg chg="modTransition">
        <pc:chgData name="Monica Greene" userId="580d4f7b-22ab-4bed-a08a-0b25eeeaced9" providerId="ADAL" clId="{EF579575-8824-48BB-9A46-6EF7533C8109}" dt="2024-08-15T19:58:46.109" v="38"/>
        <pc:sldMkLst>
          <pc:docMk/>
          <pc:sldMk cId="4006143504" sldId="497"/>
        </pc:sldMkLst>
      </pc:sldChg>
      <pc:sldChg chg="modTransition">
        <pc:chgData name="Monica Greene" userId="580d4f7b-22ab-4bed-a08a-0b25eeeaced9" providerId="ADAL" clId="{EF579575-8824-48BB-9A46-6EF7533C8109}" dt="2024-08-15T19:58:46.109" v="38"/>
        <pc:sldMkLst>
          <pc:docMk/>
          <pc:sldMk cId="2586971943" sldId="507"/>
        </pc:sldMkLst>
      </pc:sldChg>
      <pc:sldChg chg="modTransition">
        <pc:chgData name="Monica Greene" userId="580d4f7b-22ab-4bed-a08a-0b25eeeaced9" providerId="ADAL" clId="{EF579575-8824-48BB-9A46-6EF7533C8109}" dt="2024-08-15T19:58:46.109" v="38"/>
        <pc:sldMkLst>
          <pc:docMk/>
          <pc:sldMk cId="8912328" sldId="508"/>
        </pc:sldMkLst>
      </pc:sldChg>
      <pc:sldChg chg="modTransition">
        <pc:chgData name="Monica Greene" userId="580d4f7b-22ab-4bed-a08a-0b25eeeaced9" providerId="ADAL" clId="{EF579575-8824-48BB-9A46-6EF7533C8109}" dt="2024-08-15T19:58:46.109" v="38"/>
        <pc:sldMkLst>
          <pc:docMk/>
          <pc:sldMk cId="3482886499" sldId="509"/>
        </pc:sldMkLst>
      </pc:sldChg>
      <pc:sldChg chg="modTransition">
        <pc:chgData name="Monica Greene" userId="580d4f7b-22ab-4bed-a08a-0b25eeeaced9" providerId="ADAL" clId="{EF579575-8824-48BB-9A46-6EF7533C8109}" dt="2024-08-15T19:58:46.109" v="38"/>
        <pc:sldMkLst>
          <pc:docMk/>
          <pc:sldMk cId="3481333886" sldId="510"/>
        </pc:sldMkLst>
      </pc:sldChg>
      <pc:sldChg chg="modTransition">
        <pc:chgData name="Monica Greene" userId="580d4f7b-22ab-4bed-a08a-0b25eeeaced9" providerId="ADAL" clId="{EF579575-8824-48BB-9A46-6EF7533C8109}" dt="2024-08-15T19:58:46.109" v="38"/>
        <pc:sldMkLst>
          <pc:docMk/>
          <pc:sldMk cId="3114456802" sldId="511"/>
        </pc:sldMkLst>
      </pc:sldChg>
      <pc:sldChg chg="modTransition">
        <pc:chgData name="Monica Greene" userId="580d4f7b-22ab-4bed-a08a-0b25eeeaced9" providerId="ADAL" clId="{EF579575-8824-48BB-9A46-6EF7533C8109}" dt="2024-08-15T19:58:46.109" v="38"/>
        <pc:sldMkLst>
          <pc:docMk/>
          <pc:sldMk cId="2812468163" sldId="512"/>
        </pc:sldMkLst>
      </pc:sldChg>
      <pc:sldChg chg="modTransition">
        <pc:chgData name="Monica Greene" userId="580d4f7b-22ab-4bed-a08a-0b25eeeaced9" providerId="ADAL" clId="{EF579575-8824-48BB-9A46-6EF7533C8109}" dt="2024-08-15T19:58:46.109" v="38"/>
        <pc:sldMkLst>
          <pc:docMk/>
          <pc:sldMk cId="3641008208" sldId="513"/>
        </pc:sldMkLst>
      </pc:sldChg>
      <pc:sldChg chg="modTransition">
        <pc:chgData name="Monica Greene" userId="580d4f7b-22ab-4bed-a08a-0b25eeeaced9" providerId="ADAL" clId="{EF579575-8824-48BB-9A46-6EF7533C8109}" dt="2024-08-15T19:58:46.109" v="38"/>
        <pc:sldMkLst>
          <pc:docMk/>
          <pc:sldMk cId="4248540170" sldId="514"/>
        </pc:sldMkLst>
      </pc:sldChg>
      <pc:sldChg chg="modTransition">
        <pc:chgData name="Monica Greene" userId="580d4f7b-22ab-4bed-a08a-0b25eeeaced9" providerId="ADAL" clId="{EF579575-8824-48BB-9A46-6EF7533C8109}" dt="2024-08-15T19:58:46.109" v="38"/>
        <pc:sldMkLst>
          <pc:docMk/>
          <pc:sldMk cId="3038716360" sldId="515"/>
        </pc:sldMkLst>
      </pc:sldChg>
      <pc:sldChg chg="modTransition">
        <pc:chgData name="Monica Greene" userId="580d4f7b-22ab-4bed-a08a-0b25eeeaced9" providerId="ADAL" clId="{EF579575-8824-48BB-9A46-6EF7533C8109}" dt="2024-08-15T19:58:46.109" v="38"/>
        <pc:sldMkLst>
          <pc:docMk/>
          <pc:sldMk cId="235773602" sldId="533"/>
        </pc:sldMkLst>
      </pc:sldChg>
      <pc:sldChg chg="modTransition">
        <pc:chgData name="Monica Greene" userId="580d4f7b-22ab-4bed-a08a-0b25eeeaced9" providerId="ADAL" clId="{EF579575-8824-48BB-9A46-6EF7533C8109}" dt="2024-08-15T19:58:46.109" v="38"/>
        <pc:sldMkLst>
          <pc:docMk/>
          <pc:sldMk cId="1019536786" sldId="552"/>
        </pc:sldMkLst>
      </pc:sldChg>
      <pc:sldChg chg="modTransition">
        <pc:chgData name="Monica Greene" userId="580d4f7b-22ab-4bed-a08a-0b25eeeaced9" providerId="ADAL" clId="{EF579575-8824-48BB-9A46-6EF7533C8109}" dt="2024-08-15T19:58:46.109" v="38"/>
        <pc:sldMkLst>
          <pc:docMk/>
          <pc:sldMk cId="3655280396" sldId="553"/>
        </pc:sldMkLst>
      </pc:sldChg>
      <pc:sldChg chg="modTransition">
        <pc:chgData name="Monica Greene" userId="580d4f7b-22ab-4bed-a08a-0b25eeeaced9" providerId="ADAL" clId="{EF579575-8824-48BB-9A46-6EF7533C8109}" dt="2024-08-15T19:58:46.109" v="38"/>
        <pc:sldMkLst>
          <pc:docMk/>
          <pc:sldMk cId="2981759904" sldId="555"/>
        </pc:sldMkLst>
      </pc:sldChg>
      <pc:sldChg chg="modTransition">
        <pc:chgData name="Monica Greene" userId="580d4f7b-22ab-4bed-a08a-0b25eeeaced9" providerId="ADAL" clId="{EF579575-8824-48BB-9A46-6EF7533C8109}" dt="2024-08-15T19:58:46.109" v="38"/>
        <pc:sldMkLst>
          <pc:docMk/>
          <pc:sldMk cId="1915964993" sldId="581"/>
        </pc:sldMkLst>
      </pc:sldChg>
      <pc:sldChg chg="modTransition">
        <pc:chgData name="Monica Greene" userId="580d4f7b-22ab-4bed-a08a-0b25eeeaced9" providerId="ADAL" clId="{EF579575-8824-48BB-9A46-6EF7533C8109}" dt="2024-08-15T19:58:46.109" v="38"/>
        <pc:sldMkLst>
          <pc:docMk/>
          <pc:sldMk cId="3671064831" sldId="583"/>
        </pc:sldMkLst>
      </pc:sldChg>
      <pc:sldChg chg="modTransition">
        <pc:chgData name="Monica Greene" userId="580d4f7b-22ab-4bed-a08a-0b25eeeaced9" providerId="ADAL" clId="{EF579575-8824-48BB-9A46-6EF7533C8109}" dt="2024-08-15T19:58:46.109" v="38"/>
        <pc:sldMkLst>
          <pc:docMk/>
          <pc:sldMk cId="2674455620" sldId="586"/>
        </pc:sldMkLst>
      </pc:sldChg>
      <pc:sldChg chg="modTransition">
        <pc:chgData name="Monica Greene" userId="580d4f7b-22ab-4bed-a08a-0b25eeeaced9" providerId="ADAL" clId="{EF579575-8824-48BB-9A46-6EF7533C8109}" dt="2024-08-15T19:58:46.109" v="38"/>
        <pc:sldMkLst>
          <pc:docMk/>
          <pc:sldMk cId="1932107532" sldId="588"/>
        </pc:sldMkLst>
      </pc:sldChg>
      <pc:sldChg chg="modTransition">
        <pc:chgData name="Monica Greene" userId="580d4f7b-22ab-4bed-a08a-0b25eeeaced9" providerId="ADAL" clId="{EF579575-8824-48BB-9A46-6EF7533C8109}" dt="2024-08-15T19:58:46.109" v="38"/>
        <pc:sldMkLst>
          <pc:docMk/>
          <pc:sldMk cId="4057511462" sldId="589"/>
        </pc:sldMkLst>
      </pc:sldChg>
      <pc:sldChg chg="modTransition">
        <pc:chgData name="Monica Greene" userId="580d4f7b-22ab-4bed-a08a-0b25eeeaced9" providerId="ADAL" clId="{EF579575-8824-48BB-9A46-6EF7533C8109}" dt="2024-08-15T19:58:46.109" v="38"/>
        <pc:sldMkLst>
          <pc:docMk/>
          <pc:sldMk cId="539098348" sldId="590"/>
        </pc:sldMkLst>
      </pc:sldChg>
      <pc:sldChg chg="modTransition">
        <pc:chgData name="Monica Greene" userId="580d4f7b-22ab-4bed-a08a-0b25eeeaced9" providerId="ADAL" clId="{EF579575-8824-48BB-9A46-6EF7533C8109}" dt="2024-08-15T19:58:46.109" v="38"/>
        <pc:sldMkLst>
          <pc:docMk/>
          <pc:sldMk cId="3779271245" sldId="591"/>
        </pc:sldMkLst>
      </pc:sldChg>
      <pc:sldChg chg="modTransition">
        <pc:chgData name="Monica Greene" userId="580d4f7b-22ab-4bed-a08a-0b25eeeaced9" providerId="ADAL" clId="{EF579575-8824-48BB-9A46-6EF7533C8109}" dt="2024-08-15T19:58:46.109" v="38"/>
        <pc:sldMkLst>
          <pc:docMk/>
          <pc:sldMk cId="4198310860" sldId="592"/>
        </pc:sldMkLst>
      </pc:sldChg>
      <pc:sldChg chg="del">
        <pc:chgData name="Monica Greene" userId="580d4f7b-22ab-4bed-a08a-0b25eeeaced9" providerId="ADAL" clId="{EF579575-8824-48BB-9A46-6EF7533C8109}" dt="2024-08-15T19:19:31.966" v="9" actId="47"/>
        <pc:sldMkLst>
          <pc:docMk/>
          <pc:sldMk cId="1195577853" sldId="593"/>
        </pc:sldMkLst>
      </pc:sldChg>
      <pc:sldChg chg="addSp new modTransition setBg">
        <pc:chgData name="Monica Greene" userId="580d4f7b-22ab-4bed-a08a-0b25eeeaced9" providerId="ADAL" clId="{EF579575-8824-48BB-9A46-6EF7533C8109}" dt="2024-08-15T19:58:46.109" v="38"/>
        <pc:sldMkLst>
          <pc:docMk/>
          <pc:sldMk cId="1451097777" sldId="594"/>
        </pc:sldMkLst>
      </pc:sldChg>
      <pc:sldChg chg="add del">
        <pc:chgData name="Monica Greene" userId="580d4f7b-22ab-4bed-a08a-0b25eeeaced9" providerId="ADAL" clId="{EF579575-8824-48BB-9A46-6EF7533C8109}" dt="2024-08-15T19:21:13.992" v="32" actId="47"/>
        <pc:sldMkLst>
          <pc:docMk/>
          <pc:sldMk cId="2677490568" sldId="595"/>
        </pc:sldMkLst>
      </pc:sldChg>
    </pc:docChg>
  </pc:docChgLst>
  <pc:docChgLst>
    <pc:chgData name="Monica Greene" userId="580d4f7b-22ab-4bed-a08a-0b25eeeaced9" providerId="ADAL" clId="{9021437E-3B97-4782-9FF5-E3DC45E7E7D1}"/>
    <pc:docChg chg="custSel addSld delSld modSld sldOrd delMainMaster">
      <pc:chgData name="Monica Greene" userId="580d4f7b-22ab-4bed-a08a-0b25eeeaced9" providerId="ADAL" clId="{9021437E-3B97-4782-9FF5-E3DC45E7E7D1}" dt="2023-11-09T20:07:00.518" v="64"/>
      <pc:docMkLst>
        <pc:docMk/>
      </pc:docMkLst>
      <pc:sldChg chg="del">
        <pc:chgData name="Monica Greene" userId="580d4f7b-22ab-4bed-a08a-0b25eeeaced9" providerId="ADAL" clId="{9021437E-3B97-4782-9FF5-E3DC45E7E7D1}" dt="2023-11-09T20:06:29.778" v="58" actId="47"/>
        <pc:sldMkLst>
          <pc:docMk/>
          <pc:sldMk cId="0" sldId="257"/>
        </pc:sldMkLst>
      </pc:sldChg>
      <pc:sldChg chg="del">
        <pc:chgData name="Monica Greene" userId="580d4f7b-22ab-4bed-a08a-0b25eeeaced9" providerId="ADAL" clId="{9021437E-3B97-4782-9FF5-E3DC45E7E7D1}" dt="2023-11-09T20:06:12.099" v="34" actId="47"/>
        <pc:sldMkLst>
          <pc:docMk/>
          <pc:sldMk cId="3715019260" sldId="263"/>
        </pc:sldMkLst>
      </pc:sldChg>
      <pc:sldChg chg="add ord modTransition">
        <pc:chgData name="Monica Greene" userId="580d4f7b-22ab-4bed-a08a-0b25eeeaced9" providerId="ADAL" clId="{9021437E-3B97-4782-9FF5-E3DC45E7E7D1}" dt="2023-11-09T20:04:18.169" v="19"/>
        <pc:sldMkLst>
          <pc:docMk/>
          <pc:sldMk cId="1195577853" sldId="264"/>
        </pc:sldMkLst>
      </pc:sldChg>
      <pc:sldChg chg="add ord modTransition">
        <pc:chgData name="Monica Greene" userId="580d4f7b-22ab-4bed-a08a-0b25eeeaced9" providerId="ADAL" clId="{9021437E-3B97-4782-9FF5-E3DC45E7E7D1}" dt="2023-11-09T20:04:21.512" v="21"/>
        <pc:sldMkLst>
          <pc:docMk/>
          <pc:sldMk cId="423065613" sldId="275"/>
        </pc:sldMkLst>
      </pc:sldChg>
      <pc:sldChg chg="add ord">
        <pc:chgData name="Monica Greene" userId="580d4f7b-22ab-4bed-a08a-0b25eeeaced9" providerId="ADAL" clId="{9021437E-3B97-4782-9FF5-E3DC45E7E7D1}" dt="2023-11-09T20:04:28.525" v="23"/>
        <pc:sldMkLst>
          <pc:docMk/>
          <pc:sldMk cId="4208963384" sldId="360"/>
        </pc:sldMkLst>
      </pc:sldChg>
      <pc:sldChg chg="add ord">
        <pc:chgData name="Monica Greene" userId="580d4f7b-22ab-4bed-a08a-0b25eeeaced9" providerId="ADAL" clId="{9021437E-3B97-4782-9FF5-E3DC45E7E7D1}" dt="2023-11-09T20:04:28.525" v="23"/>
        <pc:sldMkLst>
          <pc:docMk/>
          <pc:sldMk cId="3268588314" sldId="361"/>
        </pc:sldMkLst>
      </pc:sldChg>
      <pc:sldChg chg="add ord">
        <pc:chgData name="Monica Greene" userId="580d4f7b-22ab-4bed-a08a-0b25eeeaced9" providerId="ADAL" clId="{9021437E-3B97-4782-9FF5-E3DC45E7E7D1}" dt="2023-11-09T20:04:28.525" v="23"/>
        <pc:sldMkLst>
          <pc:docMk/>
          <pc:sldMk cId="2639582825" sldId="392"/>
        </pc:sldMkLst>
      </pc:sldChg>
      <pc:sldChg chg="del">
        <pc:chgData name="Monica Greene" userId="580d4f7b-22ab-4bed-a08a-0b25eeeaced9" providerId="ADAL" clId="{9021437E-3B97-4782-9FF5-E3DC45E7E7D1}" dt="2023-11-09T20:04:31.081" v="24" actId="47"/>
        <pc:sldMkLst>
          <pc:docMk/>
          <pc:sldMk cId="2001219827" sldId="394"/>
        </pc:sldMkLst>
      </pc:sldChg>
      <pc:sldChg chg="del">
        <pc:chgData name="Monica Greene" userId="580d4f7b-22ab-4bed-a08a-0b25eeeaced9" providerId="ADAL" clId="{9021437E-3B97-4782-9FF5-E3DC45E7E7D1}" dt="2023-11-09T20:04:31.699" v="25" actId="47"/>
        <pc:sldMkLst>
          <pc:docMk/>
          <pc:sldMk cId="1208415336" sldId="395"/>
        </pc:sldMkLst>
      </pc:sldChg>
      <pc:sldChg chg="del">
        <pc:chgData name="Monica Greene" userId="580d4f7b-22ab-4bed-a08a-0b25eeeaced9" providerId="ADAL" clId="{9021437E-3B97-4782-9FF5-E3DC45E7E7D1}" dt="2023-11-09T20:04:32.271" v="26" actId="47"/>
        <pc:sldMkLst>
          <pc:docMk/>
          <pc:sldMk cId="1800317486" sldId="396"/>
        </pc:sldMkLst>
      </pc:sldChg>
      <pc:sldChg chg="del">
        <pc:chgData name="Monica Greene" userId="580d4f7b-22ab-4bed-a08a-0b25eeeaced9" providerId="ADAL" clId="{9021437E-3B97-4782-9FF5-E3DC45E7E7D1}" dt="2023-11-09T20:03:57.406" v="13" actId="47"/>
        <pc:sldMkLst>
          <pc:docMk/>
          <pc:sldMk cId="4049694666" sldId="483"/>
        </pc:sldMkLst>
      </pc:sldChg>
      <pc:sldChg chg="add ord">
        <pc:chgData name="Monica Greene" userId="580d4f7b-22ab-4bed-a08a-0b25eeeaced9" providerId="ADAL" clId="{9021437E-3B97-4782-9FF5-E3DC45E7E7D1}" dt="2023-11-09T20:03:55.091" v="12"/>
        <pc:sldMkLst>
          <pc:docMk/>
          <pc:sldMk cId="911572497" sldId="489"/>
        </pc:sldMkLst>
      </pc:sldChg>
      <pc:sldChg chg="del">
        <pc:chgData name="Monica Greene" userId="580d4f7b-22ab-4bed-a08a-0b25eeeaced9" providerId="ADAL" clId="{9021437E-3B97-4782-9FF5-E3DC45E7E7D1}" dt="2023-11-09T20:01:50.624" v="2" actId="47"/>
        <pc:sldMkLst>
          <pc:docMk/>
          <pc:sldMk cId="3698718774" sldId="498"/>
        </pc:sldMkLst>
      </pc:sldChg>
      <pc:sldChg chg="del">
        <pc:chgData name="Monica Greene" userId="580d4f7b-22ab-4bed-a08a-0b25eeeaced9" providerId="ADAL" clId="{9021437E-3B97-4782-9FF5-E3DC45E7E7D1}" dt="2023-11-09T20:01:54.929" v="3" actId="47"/>
        <pc:sldMkLst>
          <pc:docMk/>
          <pc:sldMk cId="4213006549" sldId="522"/>
        </pc:sldMkLst>
      </pc:sldChg>
      <pc:sldChg chg="ord">
        <pc:chgData name="Monica Greene" userId="580d4f7b-22ab-4bed-a08a-0b25eeeaced9" providerId="ADAL" clId="{9021437E-3B97-4782-9FF5-E3DC45E7E7D1}" dt="2023-11-09T20:06:52.688" v="60"/>
        <pc:sldMkLst>
          <pc:docMk/>
          <pc:sldMk cId="3482847843" sldId="524"/>
        </pc:sldMkLst>
      </pc:sldChg>
      <pc:sldChg chg="del">
        <pc:chgData name="Monica Greene" userId="580d4f7b-22ab-4bed-a08a-0b25eeeaced9" providerId="ADAL" clId="{9021437E-3B97-4782-9FF5-E3DC45E7E7D1}" dt="2023-11-09T20:01:57.795" v="5" actId="47"/>
        <pc:sldMkLst>
          <pc:docMk/>
          <pc:sldMk cId="2849902174" sldId="527"/>
        </pc:sldMkLst>
      </pc:sldChg>
      <pc:sldChg chg="del">
        <pc:chgData name="Monica Greene" userId="580d4f7b-22ab-4bed-a08a-0b25eeeaced9" providerId="ADAL" clId="{9021437E-3B97-4782-9FF5-E3DC45E7E7D1}" dt="2023-11-09T20:01:56.505" v="4" actId="47"/>
        <pc:sldMkLst>
          <pc:docMk/>
          <pc:sldMk cId="2615635872" sldId="528"/>
        </pc:sldMkLst>
      </pc:sldChg>
      <pc:sldChg chg="addSp new mod setBg">
        <pc:chgData name="Monica Greene" userId="580d4f7b-22ab-4bed-a08a-0b25eeeaced9" providerId="ADAL" clId="{9021437E-3B97-4782-9FF5-E3DC45E7E7D1}" dt="2023-11-09T20:05:15.002" v="31" actId="22"/>
        <pc:sldMkLst>
          <pc:docMk/>
          <pc:sldMk cId="1066773567" sldId="536"/>
        </pc:sldMkLst>
      </pc:sldChg>
      <pc:sldChg chg="del">
        <pc:chgData name="Monica Greene" userId="580d4f7b-22ab-4bed-a08a-0b25eeeaced9" providerId="ADAL" clId="{9021437E-3B97-4782-9FF5-E3DC45E7E7D1}" dt="2023-11-09T20:01:59.496" v="6" actId="47"/>
        <pc:sldMkLst>
          <pc:docMk/>
          <pc:sldMk cId="1693854183" sldId="536"/>
        </pc:sldMkLst>
      </pc:sldChg>
      <pc:sldChg chg="addSp add mod ord">
        <pc:chgData name="Monica Greene" userId="580d4f7b-22ab-4bed-a08a-0b25eeeaced9" providerId="ADAL" clId="{9021437E-3B97-4782-9FF5-E3DC45E7E7D1}" dt="2023-11-09T20:07:00.518" v="64"/>
        <pc:sldMkLst>
          <pc:docMk/>
          <pc:sldMk cId="935385150" sldId="537"/>
        </pc:sldMkLst>
      </pc:sldChg>
      <pc:sldChg chg="addSp add mod ord">
        <pc:chgData name="Monica Greene" userId="580d4f7b-22ab-4bed-a08a-0b25eeeaced9" providerId="ADAL" clId="{9021437E-3B97-4782-9FF5-E3DC45E7E7D1}" dt="2023-11-09T20:06:54.929" v="62"/>
        <pc:sldMkLst>
          <pc:docMk/>
          <pc:sldMk cId="1541451115" sldId="538"/>
        </pc:sldMkLst>
      </pc:sldChg>
      <pc:sldMasterChg chg="del delSldLayout">
        <pc:chgData name="Monica Greene" userId="580d4f7b-22ab-4bed-a08a-0b25eeeaced9" providerId="ADAL" clId="{9021437E-3B97-4782-9FF5-E3DC45E7E7D1}" dt="2023-11-09T20:06:12.099" v="34" actId="47"/>
        <pc:sldMasterMkLst>
          <pc:docMk/>
          <pc:sldMasterMk cId="3731101865" sldId="2147483684"/>
        </pc:sldMasterMkLst>
        <pc:sldLayoutChg chg="del">
          <pc:chgData name="Monica Greene" userId="580d4f7b-22ab-4bed-a08a-0b25eeeaced9" providerId="ADAL" clId="{9021437E-3B97-4782-9FF5-E3DC45E7E7D1}" dt="2023-11-09T20:06:12.099" v="34" actId="47"/>
          <pc:sldLayoutMkLst>
            <pc:docMk/>
            <pc:sldMasterMk cId="3731101865" sldId="2147483684"/>
            <pc:sldLayoutMk cId="289422849" sldId="2147483685"/>
          </pc:sldLayoutMkLst>
        </pc:sldLayoutChg>
        <pc:sldLayoutChg chg="del">
          <pc:chgData name="Monica Greene" userId="580d4f7b-22ab-4bed-a08a-0b25eeeaced9" providerId="ADAL" clId="{9021437E-3B97-4782-9FF5-E3DC45E7E7D1}" dt="2023-11-09T20:06:12.099" v="34" actId="47"/>
          <pc:sldLayoutMkLst>
            <pc:docMk/>
            <pc:sldMasterMk cId="3731101865" sldId="2147483684"/>
            <pc:sldLayoutMk cId="4026426597" sldId="2147483686"/>
          </pc:sldLayoutMkLst>
        </pc:sldLayoutChg>
      </pc:sldMasterChg>
      <pc:sldMasterChg chg="del delSldLayout">
        <pc:chgData name="Monica Greene" userId="580d4f7b-22ab-4bed-a08a-0b25eeeaced9" providerId="ADAL" clId="{9021437E-3B97-4782-9FF5-E3DC45E7E7D1}" dt="2023-11-09T20:06:29.778" v="58" actId="47"/>
        <pc:sldMasterMkLst>
          <pc:docMk/>
          <pc:sldMasterMk cId="2066032977" sldId="2147483687"/>
        </pc:sldMasterMkLst>
        <pc:sldLayoutChg chg="del">
          <pc:chgData name="Monica Greene" userId="580d4f7b-22ab-4bed-a08a-0b25eeeaced9" providerId="ADAL" clId="{9021437E-3B97-4782-9FF5-E3DC45E7E7D1}" dt="2023-11-09T20:06:29.778" v="58" actId="47"/>
          <pc:sldLayoutMkLst>
            <pc:docMk/>
            <pc:sldMasterMk cId="2066032977" sldId="2147483687"/>
            <pc:sldLayoutMk cId="1590518468" sldId="2147483688"/>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579431328" sldId="2147483689"/>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802640665" sldId="2147483690"/>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4355318" sldId="2147483691"/>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684540796" sldId="2147483692"/>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047365991" sldId="2147483693"/>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39167222" sldId="2147483694"/>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3965009" sldId="2147483695"/>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975837827" sldId="2147483696"/>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520046572" sldId="2147483697"/>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D3C92CE9-2139-4AF4-85EE-33B799A4DA9E}"/>
    <pc:docChg chg="addSld delSld modSld sldOrd">
      <pc:chgData name="Monica Greene" userId="580d4f7b-22ab-4bed-a08a-0b25eeeaced9" providerId="ADAL" clId="{D3C92CE9-2139-4AF4-85EE-33B799A4DA9E}" dt="2023-11-22T14:07:11.497" v="48" actId="20577"/>
      <pc:docMkLst>
        <pc:docMk/>
      </pc:docMkLst>
      <pc:sldChg chg="del">
        <pc:chgData name="Monica Greene" userId="580d4f7b-22ab-4bed-a08a-0b25eeeaced9" providerId="ADAL" clId="{D3C92CE9-2139-4AF4-85EE-33B799A4DA9E}" dt="2023-11-22T14:06:50.666" v="22" actId="47"/>
        <pc:sldMkLst>
          <pc:docMk/>
          <pc:sldMk cId="3433854144" sldId="265"/>
        </pc:sldMkLst>
      </pc:sldChg>
      <pc:sldChg chg="add modTransition">
        <pc:chgData name="Monica Greene" userId="580d4f7b-22ab-4bed-a08a-0b25eeeaced9" providerId="ADAL" clId="{D3C92CE9-2139-4AF4-85EE-33B799A4DA9E}" dt="2023-11-22T14:01:52.373" v="0"/>
        <pc:sldMkLst>
          <pc:docMk/>
          <pc:sldMk cId="952696970" sldId="266"/>
        </pc:sldMkLst>
      </pc:sldChg>
      <pc:sldChg chg="del">
        <pc:chgData name="Monica Greene" userId="580d4f7b-22ab-4bed-a08a-0b25eeeaced9" providerId="ADAL" clId="{D3C92CE9-2139-4AF4-85EE-33B799A4DA9E}" dt="2023-11-22T14:06:54.013" v="23" actId="47"/>
        <pc:sldMkLst>
          <pc:docMk/>
          <pc:sldMk cId="176338772" sldId="276"/>
        </pc:sldMkLst>
      </pc:sldChg>
      <pc:sldChg chg="add modTransition">
        <pc:chgData name="Monica Greene" userId="580d4f7b-22ab-4bed-a08a-0b25eeeaced9" providerId="ADAL" clId="{D3C92CE9-2139-4AF4-85EE-33B799A4DA9E}" dt="2023-11-22T14:02:01.480" v="1"/>
        <pc:sldMkLst>
          <pc:docMk/>
          <pc:sldMk cId="4067567064" sldId="277"/>
        </pc:sldMkLst>
      </pc:sldChg>
      <pc:sldChg chg="add">
        <pc:chgData name="Monica Greene" userId="580d4f7b-22ab-4bed-a08a-0b25eeeaced9" providerId="ADAL" clId="{D3C92CE9-2139-4AF4-85EE-33B799A4DA9E}" dt="2023-11-22T14:03:02.276" v="4"/>
        <pc:sldMkLst>
          <pc:docMk/>
          <pc:sldMk cId="3447140171" sldId="319"/>
        </pc:sldMkLst>
      </pc:sldChg>
      <pc:sldChg chg="add">
        <pc:chgData name="Monica Greene" userId="580d4f7b-22ab-4bed-a08a-0b25eeeaced9" providerId="ADAL" clId="{D3C92CE9-2139-4AF4-85EE-33B799A4DA9E}" dt="2023-11-22T14:03:02.276" v="4"/>
        <pc:sldMkLst>
          <pc:docMk/>
          <pc:sldMk cId="1365128654" sldId="341"/>
        </pc:sldMkLst>
      </pc:sldChg>
      <pc:sldChg chg="del">
        <pc:chgData name="Monica Greene" userId="580d4f7b-22ab-4bed-a08a-0b25eeeaced9" providerId="ADAL" clId="{D3C92CE9-2139-4AF4-85EE-33B799A4DA9E}" dt="2023-11-22T14:06:44.017" v="20" actId="47"/>
        <pc:sldMkLst>
          <pc:docMk/>
          <pc:sldMk cId="3717205054" sldId="364"/>
        </pc:sldMkLst>
      </pc:sldChg>
      <pc:sldChg chg="add">
        <pc:chgData name="Monica Greene" userId="580d4f7b-22ab-4bed-a08a-0b25eeeaced9" providerId="ADAL" clId="{D3C92CE9-2139-4AF4-85EE-33B799A4DA9E}" dt="2023-11-22T14:03:02.276" v="4"/>
        <pc:sldMkLst>
          <pc:docMk/>
          <pc:sldMk cId="3209213290" sldId="390"/>
        </pc:sldMkLst>
      </pc:sldChg>
      <pc:sldChg chg="del">
        <pc:chgData name="Monica Greene" userId="580d4f7b-22ab-4bed-a08a-0b25eeeaced9" providerId="ADAL" clId="{D3C92CE9-2139-4AF4-85EE-33B799A4DA9E}" dt="2023-11-22T14:06:44.905" v="21" actId="47"/>
        <pc:sldMkLst>
          <pc:docMk/>
          <pc:sldMk cId="3433894432" sldId="393"/>
        </pc:sldMkLst>
      </pc:sldChg>
      <pc:sldChg chg="del">
        <pc:chgData name="Monica Greene" userId="580d4f7b-22ab-4bed-a08a-0b25eeeaced9" providerId="ADAL" clId="{D3C92CE9-2139-4AF4-85EE-33B799A4DA9E}" dt="2023-11-22T14:06:43.199" v="19" actId="47"/>
        <pc:sldMkLst>
          <pc:docMk/>
          <pc:sldMk cId="2715967669" sldId="400"/>
        </pc:sldMkLst>
      </pc:sldChg>
      <pc:sldChg chg="add setBg">
        <pc:chgData name="Monica Greene" userId="580d4f7b-22ab-4bed-a08a-0b25eeeaced9" providerId="ADAL" clId="{D3C92CE9-2139-4AF4-85EE-33B799A4DA9E}" dt="2023-11-22T14:02:31.545" v="3"/>
        <pc:sldMkLst>
          <pc:docMk/>
          <pc:sldMk cId="2258231524" sldId="485"/>
        </pc:sldMkLst>
      </pc:sldChg>
      <pc:sldChg chg="del">
        <pc:chgData name="Monica Greene" userId="580d4f7b-22ab-4bed-a08a-0b25eeeaced9" providerId="ADAL" clId="{D3C92CE9-2139-4AF4-85EE-33B799A4DA9E}" dt="2023-11-22T14:05:06.169" v="16" actId="47"/>
        <pc:sldMkLst>
          <pc:docMk/>
          <pc:sldMk cId="4279538531" sldId="486"/>
        </pc:sldMkLst>
      </pc:sldChg>
      <pc:sldChg chg="del">
        <pc:chgData name="Monica Greene" userId="580d4f7b-22ab-4bed-a08a-0b25eeeaced9" providerId="ADAL" clId="{D3C92CE9-2139-4AF4-85EE-33B799A4DA9E}" dt="2023-11-22T14:04:35.275" v="11" actId="47"/>
        <pc:sldMkLst>
          <pc:docMk/>
          <pc:sldMk cId="4010850665" sldId="529"/>
        </pc:sldMkLst>
      </pc:sldChg>
      <pc:sldChg chg="ord">
        <pc:chgData name="Monica Greene" userId="580d4f7b-22ab-4bed-a08a-0b25eeeaced9" providerId="ADAL" clId="{D3C92CE9-2139-4AF4-85EE-33B799A4DA9E}" dt="2023-11-22T14:04:51.111" v="13"/>
        <pc:sldMkLst>
          <pc:docMk/>
          <pc:sldMk cId="314229252" sldId="539"/>
        </pc:sldMkLst>
      </pc:sldChg>
      <pc:sldChg chg="del">
        <pc:chgData name="Monica Greene" userId="580d4f7b-22ab-4bed-a08a-0b25eeeaced9" providerId="ADAL" clId="{D3C92CE9-2139-4AF4-85EE-33B799A4DA9E}" dt="2023-11-22T14:03:09.438" v="5" actId="47"/>
        <pc:sldMkLst>
          <pc:docMk/>
          <pc:sldMk cId="2311336836" sldId="541"/>
        </pc:sldMkLst>
      </pc:sldChg>
      <pc:sldChg chg="add setBg">
        <pc:chgData name="Monica Greene" userId="580d4f7b-22ab-4bed-a08a-0b25eeeaced9" providerId="ADAL" clId="{D3C92CE9-2139-4AF4-85EE-33B799A4DA9E}" dt="2023-11-22T14:02:20.400" v="2"/>
        <pc:sldMkLst>
          <pc:docMk/>
          <pc:sldMk cId="1459745288" sldId="542"/>
        </pc:sldMkLst>
      </pc:sldChg>
      <pc:sldChg chg="addSp new mod ord setBg">
        <pc:chgData name="Monica Greene" userId="580d4f7b-22ab-4bed-a08a-0b25eeeaced9" providerId="ADAL" clId="{D3C92CE9-2139-4AF4-85EE-33B799A4DA9E}" dt="2023-11-22T14:05:23.171" v="18"/>
        <pc:sldMkLst>
          <pc:docMk/>
          <pc:sldMk cId="141249273" sldId="543"/>
        </pc:sldMkLst>
      </pc:sldChg>
      <pc:sldChg chg="addSp add mod ord">
        <pc:chgData name="Monica Greene" userId="580d4f7b-22ab-4bed-a08a-0b25eeeaced9" providerId="ADAL" clId="{D3C92CE9-2139-4AF4-85EE-33B799A4DA9E}" dt="2023-11-22T14:05:02.022" v="15"/>
        <pc:sldMkLst>
          <pc:docMk/>
          <pc:sldMk cId="2241777884" sldId="544"/>
        </pc:sldMkLst>
      </pc:sldChg>
    </pc:docChg>
  </pc:docChgLst>
  <pc:docChgLst>
    <pc:chgData name="Ramona Brown" userId="e4a0525e-045d-41bf-9958-9f39e25a7138" providerId="ADAL" clId="{E613CF4D-5D76-4889-B27C-31328C4D79D5}"/>
    <pc:docChg chg="delSld modSld">
      <pc:chgData name="Ramona Brown" userId="e4a0525e-045d-41bf-9958-9f39e25a7138" providerId="ADAL" clId="{E613CF4D-5D76-4889-B27C-31328C4D79D5}" dt="2025-02-06T17:42:39.396" v="4" actId="2696"/>
      <pc:docMkLst>
        <pc:docMk/>
      </pc:docMkLst>
      <pc:sldChg chg="addSp modSp mod">
        <pc:chgData name="Ramona Brown" userId="e4a0525e-045d-41bf-9958-9f39e25a7138" providerId="ADAL" clId="{E613CF4D-5D76-4889-B27C-31328C4D79D5}" dt="2025-02-06T14:55:27.976" v="2" actId="962"/>
        <pc:sldMkLst>
          <pc:docMk/>
          <pc:sldMk cId="2808444475" sldId="645"/>
        </pc:sldMkLst>
      </pc:sldChg>
      <pc:sldChg chg="del">
        <pc:chgData name="Ramona Brown" userId="e4a0525e-045d-41bf-9958-9f39e25a7138" providerId="ADAL" clId="{E613CF4D-5D76-4889-B27C-31328C4D79D5}" dt="2025-02-06T17:42:35.689" v="3" actId="2696"/>
        <pc:sldMkLst>
          <pc:docMk/>
          <pc:sldMk cId="2023960224" sldId="646"/>
        </pc:sldMkLst>
      </pc:sldChg>
      <pc:sldChg chg="del">
        <pc:chgData name="Ramona Brown" userId="e4a0525e-045d-41bf-9958-9f39e25a7138" providerId="ADAL" clId="{E613CF4D-5D76-4889-B27C-31328C4D79D5}" dt="2025-02-06T17:42:39.396" v="4" actId="2696"/>
        <pc:sldMkLst>
          <pc:docMk/>
          <pc:sldMk cId="680273306" sldId="647"/>
        </pc:sldMkLst>
      </pc:sldChg>
    </pc:docChg>
  </pc:docChgLst>
  <pc:docChgLst>
    <pc:chgData name="Monica Greene" userId="580d4f7b-22ab-4bed-a08a-0b25eeeaced9" providerId="ADAL" clId="{98BBF56B-2C88-42D7-B612-B5E21404B87A}"/>
    <pc:docChg chg="modSld modMainMaster">
      <pc:chgData name="Monica Greene" userId="580d4f7b-22ab-4bed-a08a-0b25eeeaced9" providerId="ADAL" clId="{98BBF56B-2C88-42D7-B612-B5E21404B87A}" dt="2023-04-27T17:38:52.018" v="3"/>
      <pc:docMkLst>
        <pc:docMk/>
      </pc:docMkLst>
      <pc:sldChg chg="modTransition">
        <pc:chgData name="Monica Greene" userId="580d4f7b-22ab-4bed-a08a-0b25eeeaced9" providerId="ADAL" clId="{98BBF56B-2C88-42D7-B612-B5E21404B87A}" dt="2023-04-27T17:38:52.018" v="3"/>
        <pc:sldMkLst>
          <pc:docMk/>
          <pc:sldMk cId="3117737958" sldId="259"/>
        </pc:sldMkLst>
      </pc:sldChg>
      <pc:sldChg chg="modTransition">
        <pc:chgData name="Monica Greene" userId="580d4f7b-22ab-4bed-a08a-0b25eeeaced9" providerId="ADAL" clId="{98BBF56B-2C88-42D7-B612-B5E21404B87A}" dt="2023-04-27T17:38:52.018" v="3"/>
        <pc:sldMkLst>
          <pc:docMk/>
          <pc:sldMk cId="1915979313" sldId="266"/>
        </pc:sldMkLst>
      </pc:sldChg>
      <pc:sldChg chg="modTransition">
        <pc:chgData name="Monica Greene" userId="580d4f7b-22ab-4bed-a08a-0b25eeeaced9" providerId="ADAL" clId="{98BBF56B-2C88-42D7-B612-B5E21404B87A}" dt="2023-04-27T17:38:52.018" v="3"/>
        <pc:sldMkLst>
          <pc:docMk/>
          <pc:sldMk cId="3531456319" sldId="275"/>
        </pc:sldMkLst>
      </pc:sldChg>
      <pc:sldChg chg="modTransition">
        <pc:chgData name="Monica Greene" userId="580d4f7b-22ab-4bed-a08a-0b25eeeaced9" providerId="ADAL" clId="{98BBF56B-2C88-42D7-B612-B5E21404B87A}" dt="2023-04-27T17:38:52.018" v="3"/>
        <pc:sldMkLst>
          <pc:docMk/>
          <pc:sldMk cId="1147356620" sldId="277"/>
        </pc:sldMkLst>
      </pc:sldChg>
      <pc:sldChg chg="modTransition">
        <pc:chgData name="Monica Greene" userId="580d4f7b-22ab-4bed-a08a-0b25eeeaced9" providerId="ADAL" clId="{98BBF56B-2C88-42D7-B612-B5E21404B87A}" dt="2023-04-27T17:38:52.018" v="3"/>
        <pc:sldMkLst>
          <pc:docMk/>
          <pc:sldMk cId="3751630516" sldId="342"/>
        </pc:sldMkLst>
      </pc:sldChg>
      <pc:sldChg chg="modTransition">
        <pc:chgData name="Monica Greene" userId="580d4f7b-22ab-4bed-a08a-0b25eeeaced9" providerId="ADAL" clId="{98BBF56B-2C88-42D7-B612-B5E21404B87A}" dt="2023-04-27T17:38:52.018" v="3"/>
        <pc:sldMkLst>
          <pc:docMk/>
          <pc:sldMk cId="1461206127" sldId="349"/>
        </pc:sldMkLst>
      </pc:sldChg>
      <pc:sldChg chg="modTransition">
        <pc:chgData name="Monica Greene" userId="580d4f7b-22ab-4bed-a08a-0b25eeeaced9" providerId="ADAL" clId="{98BBF56B-2C88-42D7-B612-B5E21404B87A}" dt="2023-04-27T17:38:52.018" v="3"/>
        <pc:sldMkLst>
          <pc:docMk/>
          <pc:sldMk cId="3738777675" sldId="432"/>
        </pc:sldMkLst>
      </pc:sldChg>
      <pc:sldChg chg="modTransition">
        <pc:chgData name="Monica Greene" userId="580d4f7b-22ab-4bed-a08a-0b25eeeaced9" providerId="ADAL" clId="{98BBF56B-2C88-42D7-B612-B5E21404B87A}" dt="2023-04-27T17:38:52.018" v="3"/>
        <pc:sldMkLst>
          <pc:docMk/>
          <pc:sldMk cId="4281602572" sldId="435"/>
        </pc:sldMkLst>
      </pc:sldChg>
      <pc:sldChg chg="modTransition">
        <pc:chgData name="Monica Greene" userId="580d4f7b-22ab-4bed-a08a-0b25eeeaced9" providerId="ADAL" clId="{98BBF56B-2C88-42D7-B612-B5E21404B87A}" dt="2023-04-27T17:38:52.018" v="3"/>
        <pc:sldMkLst>
          <pc:docMk/>
          <pc:sldMk cId="1715977214" sldId="436"/>
        </pc:sldMkLst>
      </pc:sldChg>
      <pc:sldChg chg="modTransition">
        <pc:chgData name="Monica Greene" userId="580d4f7b-22ab-4bed-a08a-0b25eeeaced9" providerId="ADAL" clId="{98BBF56B-2C88-42D7-B612-B5E21404B87A}" dt="2023-04-27T17:38:52.018" v="3"/>
        <pc:sldMkLst>
          <pc:docMk/>
          <pc:sldMk cId="1727652585" sldId="450"/>
        </pc:sldMkLst>
      </pc:sldChg>
      <pc:sldChg chg="modTransition">
        <pc:chgData name="Monica Greene" userId="580d4f7b-22ab-4bed-a08a-0b25eeeaced9" providerId="ADAL" clId="{98BBF56B-2C88-42D7-B612-B5E21404B87A}" dt="2023-04-27T17:38:52.018" v="3"/>
        <pc:sldMkLst>
          <pc:docMk/>
          <pc:sldMk cId="3962224373" sldId="451"/>
        </pc:sldMkLst>
      </pc:sldChg>
      <pc:sldChg chg="modTransition">
        <pc:chgData name="Monica Greene" userId="580d4f7b-22ab-4bed-a08a-0b25eeeaced9" providerId="ADAL" clId="{98BBF56B-2C88-42D7-B612-B5E21404B87A}" dt="2023-04-27T17:38:52.018" v="3"/>
        <pc:sldMkLst>
          <pc:docMk/>
          <pc:sldMk cId="1477033344" sldId="452"/>
        </pc:sldMkLst>
      </pc:sldChg>
      <pc:sldChg chg="modTransition">
        <pc:chgData name="Monica Greene" userId="580d4f7b-22ab-4bed-a08a-0b25eeeaced9" providerId="ADAL" clId="{98BBF56B-2C88-42D7-B612-B5E21404B87A}" dt="2023-04-27T17:38:52.018" v="3"/>
        <pc:sldMkLst>
          <pc:docMk/>
          <pc:sldMk cId="2950000104" sldId="453"/>
        </pc:sldMkLst>
      </pc:sldChg>
      <pc:sldChg chg="modTransition">
        <pc:chgData name="Monica Greene" userId="580d4f7b-22ab-4bed-a08a-0b25eeeaced9" providerId="ADAL" clId="{98BBF56B-2C88-42D7-B612-B5E21404B87A}" dt="2023-04-27T17:38:52.018" v="3"/>
        <pc:sldMkLst>
          <pc:docMk/>
          <pc:sldMk cId="1965085992" sldId="454"/>
        </pc:sldMkLst>
      </pc:sldChg>
      <pc:sldChg chg="modTransition">
        <pc:chgData name="Monica Greene" userId="580d4f7b-22ab-4bed-a08a-0b25eeeaced9" providerId="ADAL" clId="{98BBF56B-2C88-42D7-B612-B5E21404B87A}" dt="2023-04-27T17:38:52.018" v="3"/>
        <pc:sldMkLst>
          <pc:docMk/>
          <pc:sldMk cId="3627366708" sldId="455"/>
        </pc:sldMkLst>
      </pc:sldChg>
    </pc:docChg>
  </pc:docChgLst>
  <pc:docChgLst>
    <pc:chgData name="Monica Greene" userId="580d4f7b-22ab-4bed-a08a-0b25eeeaced9" providerId="ADAL" clId="{3520658C-8D1A-47D9-BB70-7E3CA34C43A6}"/>
    <pc:docChg chg="custSel addSld delSld modSld sldOrd">
      <pc:chgData name="Monica Greene" userId="580d4f7b-22ab-4bed-a08a-0b25eeeaced9" providerId="ADAL" clId="{3520658C-8D1A-47D9-BB70-7E3CA34C43A6}" dt="2024-02-01T20:47:00.582" v="65"/>
      <pc:docMkLst>
        <pc:docMk/>
      </pc:docMkLst>
      <pc:sldChg chg="add modTransition">
        <pc:chgData name="Monica Greene" userId="580d4f7b-22ab-4bed-a08a-0b25eeeaced9" providerId="ADAL" clId="{3520658C-8D1A-47D9-BB70-7E3CA34C43A6}" dt="2024-02-01T20:41:30.300" v="3"/>
        <pc:sldMkLst>
          <pc:docMk/>
          <pc:sldMk cId="26816874" sldId="274"/>
        </pc:sldMkLst>
      </pc:sldChg>
      <pc:sldChg chg="add ord setBg">
        <pc:chgData name="Monica Greene" userId="580d4f7b-22ab-4bed-a08a-0b25eeeaced9" providerId="ADAL" clId="{3520658C-8D1A-47D9-BB70-7E3CA34C43A6}" dt="2024-02-01T20:46:21.820" v="61"/>
        <pc:sldMkLst>
          <pc:docMk/>
          <pc:sldMk cId="3350512804" sldId="488"/>
        </pc:sldMkLst>
      </pc:sldChg>
      <pc:sldChg chg="ord">
        <pc:chgData name="Monica Greene" userId="580d4f7b-22ab-4bed-a08a-0b25eeeaced9" providerId="ADAL" clId="{3520658C-8D1A-47D9-BB70-7E3CA34C43A6}" dt="2024-02-01T20:46:19.892" v="59"/>
        <pc:sldMkLst>
          <pc:docMk/>
          <pc:sldMk cId="786319199" sldId="549"/>
        </pc:sldMkLst>
      </pc:sldChg>
      <pc:sldChg chg="del">
        <pc:chgData name="Monica Greene" userId="580d4f7b-22ab-4bed-a08a-0b25eeeaced9" providerId="ADAL" clId="{3520658C-8D1A-47D9-BB70-7E3CA34C43A6}" dt="2024-02-01T20:42:30.962" v="40" actId="47"/>
        <pc:sldMkLst>
          <pc:docMk/>
          <pc:sldMk cId="3439449513" sldId="554"/>
        </pc:sldMkLst>
      </pc:sldChg>
      <pc:sldChg chg="del">
        <pc:chgData name="Monica Greene" userId="580d4f7b-22ab-4bed-a08a-0b25eeeaced9" providerId="ADAL" clId="{3520658C-8D1A-47D9-BB70-7E3CA34C43A6}" dt="2024-02-01T20:42:22.980" v="39" actId="47"/>
        <pc:sldMkLst>
          <pc:docMk/>
          <pc:sldMk cId="1654453988" sldId="557"/>
        </pc:sldMkLst>
      </pc:sldChg>
      <pc:sldChg chg="ord">
        <pc:chgData name="Monica Greene" userId="580d4f7b-22ab-4bed-a08a-0b25eeeaced9" providerId="ADAL" clId="{3520658C-8D1A-47D9-BB70-7E3CA34C43A6}" dt="2024-02-01T20:46:26.939" v="63"/>
        <pc:sldMkLst>
          <pc:docMk/>
          <pc:sldMk cId="362943871" sldId="559"/>
        </pc:sldMkLst>
      </pc:sldChg>
      <pc:sldChg chg="add modTransition">
        <pc:chgData name="Monica Greene" userId="580d4f7b-22ab-4bed-a08a-0b25eeeaced9" providerId="ADAL" clId="{3520658C-8D1A-47D9-BB70-7E3CA34C43A6}" dt="2024-02-01T20:41:21.653" v="2"/>
        <pc:sldMkLst>
          <pc:docMk/>
          <pc:sldMk cId="3288921460" sldId="560"/>
        </pc:sldMkLst>
      </pc:sldChg>
      <pc:sldChg chg="addSp new setBg">
        <pc:chgData name="Monica Greene" userId="580d4f7b-22ab-4bed-a08a-0b25eeeaced9" providerId="ADAL" clId="{3520658C-8D1A-47D9-BB70-7E3CA34C43A6}" dt="2024-02-01T20:43:54.413" v="48"/>
        <pc:sldMkLst>
          <pc:docMk/>
          <pc:sldMk cId="3743139130" sldId="561"/>
        </pc:sldMkLst>
      </pc:sldChg>
      <pc:sldChg chg="addSp add">
        <pc:chgData name="Monica Greene" userId="580d4f7b-22ab-4bed-a08a-0b25eeeaced9" providerId="ADAL" clId="{3520658C-8D1A-47D9-BB70-7E3CA34C43A6}" dt="2024-02-01T20:44:11.392" v="49"/>
        <pc:sldMkLst>
          <pc:docMk/>
          <pc:sldMk cId="4035953629" sldId="562"/>
        </pc:sldMkLst>
      </pc:sldChg>
      <pc:sldChg chg="addSp add">
        <pc:chgData name="Monica Greene" userId="580d4f7b-22ab-4bed-a08a-0b25eeeaced9" providerId="ADAL" clId="{3520658C-8D1A-47D9-BB70-7E3CA34C43A6}" dt="2024-02-01T20:44:48.876" v="50"/>
        <pc:sldMkLst>
          <pc:docMk/>
          <pc:sldMk cId="1876022874" sldId="563"/>
        </pc:sldMkLst>
      </pc:sldChg>
      <pc:sldChg chg="addSp add ord">
        <pc:chgData name="Monica Greene" userId="580d4f7b-22ab-4bed-a08a-0b25eeeaced9" providerId="ADAL" clId="{3520658C-8D1A-47D9-BB70-7E3CA34C43A6}" dt="2024-02-01T20:47:00.582" v="65"/>
        <pc:sldMkLst>
          <pc:docMk/>
          <pc:sldMk cId="3551989807" sldId="564"/>
        </pc:sldMkLst>
      </pc:sldChg>
      <pc:sldChg chg="add del">
        <pc:chgData name="Monica Greene" userId="580d4f7b-22ab-4bed-a08a-0b25eeeaced9" providerId="ADAL" clId="{3520658C-8D1A-47D9-BB70-7E3CA34C43A6}" dt="2024-02-01T20:45:45.859" v="54" actId="47"/>
        <pc:sldMkLst>
          <pc:docMk/>
          <pc:sldMk cId="685643352" sldId="565"/>
        </pc:sldMkLst>
      </pc:sldChg>
      <pc:sldChg chg="addSp add">
        <pc:chgData name="Monica Greene" userId="580d4f7b-22ab-4bed-a08a-0b25eeeaced9" providerId="ADAL" clId="{3520658C-8D1A-47D9-BB70-7E3CA34C43A6}" dt="2024-02-01T20:45:55.808" v="55"/>
        <pc:sldMkLst>
          <pc:docMk/>
          <pc:sldMk cId="3418745785" sldId="566"/>
        </pc:sldMkLst>
      </pc:sldChg>
    </pc:docChg>
  </pc:docChgLst>
  <pc:docChgLst>
    <pc:chgData name="Monica Greene" userId="580d4f7b-22ab-4bed-a08a-0b25eeeaced9" providerId="ADAL" clId="{82D581C5-09D4-466B-BA57-21B170C4768D}"/>
    <pc:docChg chg="undo custSel addSld delSld modSld sldOrd modMainMaster">
      <pc:chgData name="Monica Greene" userId="580d4f7b-22ab-4bed-a08a-0b25eeeaced9" providerId="ADAL" clId="{82D581C5-09D4-466B-BA57-21B170C4768D}" dt="2024-11-07T19:17:51.856" v="125"/>
      <pc:docMkLst>
        <pc:docMk/>
      </pc:docMkLst>
      <pc:sldChg chg="del">
        <pc:chgData name="Monica Greene" userId="580d4f7b-22ab-4bed-a08a-0b25eeeaced9" providerId="ADAL" clId="{82D581C5-09D4-466B-BA57-21B170C4768D}" dt="2024-11-07T19:02:36.041" v="5" actId="47"/>
        <pc:sldMkLst>
          <pc:docMk/>
          <pc:sldMk cId="3487490882" sldId="416"/>
        </pc:sldMkLst>
      </pc:sldChg>
      <pc:sldChg chg="del">
        <pc:chgData name="Monica Greene" userId="580d4f7b-22ab-4bed-a08a-0b25eeeaced9" providerId="ADAL" clId="{82D581C5-09D4-466B-BA57-21B170C4768D}" dt="2024-11-07T19:02:37.108" v="6" actId="47"/>
        <pc:sldMkLst>
          <pc:docMk/>
          <pc:sldMk cId="2304754560" sldId="417"/>
        </pc:sldMkLst>
      </pc:sldChg>
      <pc:sldChg chg="add modTransition">
        <pc:chgData name="Monica Greene" userId="580d4f7b-22ab-4bed-a08a-0b25eeeaced9" providerId="ADAL" clId="{82D581C5-09D4-466B-BA57-21B170C4768D}" dt="2024-11-07T19:17:51.856" v="125"/>
        <pc:sldMkLst>
          <pc:docMk/>
          <pc:sldMk cId="2354451126" sldId="419"/>
        </pc:sldMkLst>
      </pc:sldChg>
      <pc:sldChg chg="add modTransition">
        <pc:chgData name="Monica Greene" userId="580d4f7b-22ab-4bed-a08a-0b25eeeaced9" providerId="ADAL" clId="{82D581C5-09D4-466B-BA57-21B170C4768D}" dt="2024-11-07T19:17:51.856" v="125"/>
        <pc:sldMkLst>
          <pc:docMk/>
          <pc:sldMk cId="824280802" sldId="420"/>
        </pc:sldMkLst>
      </pc:sldChg>
      <pc:sldChg chg="ord modTransition">
        <pc:chgData name="Monica Greene" userId="580d4f7b-22ab-4bed-a08a-0b25eeeaced9" providerId="ADAL" clId="{82D581C5-09D4-466B-BA57-21B170C4768D}" dt="2024-11-07T19:17:51.856" v="125"/>
        <pc:sldMkLst>
          <pc:docMk/>
          <pc:sldMk cId="4049694666" sldId="483"/>
        </pc:sldMkLst>
      </pc:sldChg>
      <pc:sldChg chg="ord modTransition">
        <pc:chgData name="Monica Greene" userId="580d4f7b-22ab-4bed-a08a-0b25eeeaced9" providerId="ADAL" clId="{82D581C5-09D4-466B-BA57-21B170C4768D}" dt="2024-11-07T19:17:51.856" v="125"/>
        <pc:sldMkLst>
          <pc:docMk/>
          <pc:sldMk cId="1055448335" sldId="493"/>
        </pc:sldMkLst>
      </pc:sldChg>
      <pc:sldChg chg="del">
        <pc:chgData name="Monica Greene" userId="580d4f7b-22ab-4bed-a08a-0b25eeeaced9" providerId="ADAL" clId="{82D581C5-09D4-466B-BA57-21B170C4768D}" dt="2024-11-07T19:02:33.577" v="4" actId="47"/>
        <pc:sldMkLst>
          <pc:docMk/>
          <pc:sldMk cId="2207538997" sldId="496"/>
        </pc:sldMkLst>
      </pc:sldChg>
      <pc:sldChg chg="add ord modTransition setBg">
        <pc:chgData name="Monica Greene" userId="580d4f7b-22ab-4bed-a08a-0b25eeeaced9" providerId="ADAL" clId="{82D581C5-09D4-466B-BA57-21B170C4768D}" dt="2024-11-07T19:17:51.856" v="125"/>
        <pc:sldMkLst>
          <pc:docMk/>
          <pc:sldMk cId="82558485" sldId="497"/>
        </pc:sldMkLst>
      </pc:sldChg>
      <pc:sldChg chg="del">
        <pc:chgData name="Monica Greene" userId="580d4f7b-22ab-4bed-a08a-0b25eeeaced9" providerId="ADAL" clId="{82D581C5-09D4-466B-BA57-21B170C4768D}" dt="2024-11-07T19:02:40.006" v="7" actId="47"/>
        <pc:sldMkLst>
          <pc:docMk/>
          <pc:sldMk cId="295560494" sldId="573"/>
        </pc:sldMkLst>
      </pc:sldChg>
      <pc:sldChg chg="del">
        <pc:chgData name="Monica Greene" userId="580d4f7b-22ab-4bed-a08a-0b25eeeaced9" providerId="ADAL" clId="{82D581C5-09D4-466B-BA57-21B170C4768D}" dt="2024-11-07T19:03:23.853" v="68" actId="47"/>
        <pc:sldMkLst>
          <pc:docMk/>
          <pc:sldMk cId="1259593979" sldId="587"/>
        </pc:sldMkLst>
      </pc:sldChg>
      <pc:sldChg chg="add modTransition">
        <pc:chgData name="Monica Greene" userId="580d4f7b-22ab-4bed-a08a-0b25eeeaced9" providerId="ADAL" clId="{82D581C5-09D4-466B-BA57-21B170C4768D}" dt="2024-11-07T19:17:51.856" v="125"/>
        <pc:sldMkLst>
          <pc:docMk/>
          <pc:sldMk cId="564368471" sldId="588"/>
        </pc:sldMkLst>
      </pc:sldChg>
      <pc:sldChg chg="del">
        <pc:chgData name="Monica Greene" userId="580d4f7b-22ab-4bed-a08a-0b25eeeaced9" providerId="ADAL" clId="{82D581C5-09D4-466B-BA57-21B170C4768D}" dt="2024-11-07T19:03:38.704" v="70" actId="47"/>
        <pc:sldMkLst>
          <pc:docMk/>
          <pc:sldMk cId="3779271245" sldId="591"/>
        </pc:sldMkLst>
      </pc:sldChg>
      <pc:sldChg chg="modTransition">
        <pc:chgData name="Monica Greene" userId="580d4f7b-22ab-4bed-a08a-0b25eeeaced9" providerId="ADAL" clId="{82D581C5-09D4-466B-BA57-21B170C4768D}" dt="2024-11-07T19:17:51.856" v="125"/>
        <pc:sldMkLst>
          <pc:docMk/>
          <pc:sldMk cId="5710628" sldId="597"/>
        </pc:sldMkLst>
      </pc:sldChg>
      <pc:sldChg chg="ord modTransition">
        <pc:chgData name="Monica Greene" userId="580d4f7b-22ab-4bed-a08a-0b25eeeaced9" providerId="ADAL" clId="{82D581C5-09D4-466B-BA57-21B170C4768D}" dt="2024-11-07T19:17:51.856" v="125"/>
        <pc:sldMkLst>
          <pc:docMk/>
          <pc:sldMk cId="919158992" sldId="599"/>
        </pc:sldMkLst>
      </pc:sldChg>
      <pc:sldChg chg="del">
        <pc:chgData name="Monica Greene" userId="580d4f7b-22ab-4bed-a08a-0b25eeeaced9" providerId="ADAL" clId="{82D581C5-09D4-466B-BA57-21B170C4768D}" dt="2024-11-07T19:03:59.627" v="72" actId="47"/>
        <pc:sldMkLst>
          <pc:docMk/>
          <pc:sldMk cId="818222661" sldId="601"/>
        </pc:sldMkLst>
      </pc:sldChg>
      <pc:sldChg chg="del">
        <pc:chgData name="Monica Greene" userId="580d4f7b-22ab-4bed-a08a-0b25eeeaced9" providerId="ADAL" clId="{82D581C5-09D4-466B-BA57-21B170C4768D}" dt="2024-11-07T19:03:57.108" v="71" actId="47"/>
        <pc:sldMkLst>
          <pc:docMk/>
          <pc:sldMk cId="4270085470" sldId="603"/>
        </pc:sldMkLst>
      </pc:sldChg>
      <pc:sldChg chg="ord modTransition">
        <pc:chgData name="Monica Greene" userId="580d4f7b-22ab-4bed-a08a-0b25eeeaced9" providerId="ADAL" clId="{82D581C5-09D4-466B-BA57-21B170C4768D}" dt="2024-11-07T19:17:51.856" v="125"/>
        <pc:sldMkLst>
          <pc:docMk/>
          <pc:sldMk cId="4028202960" sldId="609"/>
        </pc:sldMkLst>
      </pc:sldChg>
      <pc:sldChg chg="ord modTransition">
        <pc:chgData name="Monica Greene" userId="580d4f7b-22ab-4bed-a08a-0b25eeeaced9" providerId="ADAL" clId="{82D581C5-09D4-466B-BA57-21B170C4768D}" dt="2024-11-07T19:17:51.856" v="125"/>
        <pc:sldMkLst>
          <pc:docMk/>
          <pc:sldMk cId="3545870119" sldId="611"/>
        </pc:sldMkLst>
      </pc:sldChg>
      <pc:sldChg chg="ord modTransition">
        <pc:chgData name="Monica Greene" userId="580d4f7b-22ab-4bed-a08a-0b25eeeaced9" providerId="ADAL" clId="{82D581C5-09D4-466B-BA57-21B170C4768D}" dt="2024-11-07T19:17:51.856" v="125"/>
        <pc:sldMkLst>
          <pc:docMk/>
          <pc:sldMk cId="882467133" sldId="612"/>
        </pc:sldMkLst>
      </pc:sldChg>
      <pc:sldChg chg="del">
        <pc:chgData name="Monica Greene" userId="580d4f7b-22ab-4bed-a08a-0b25eeeaced9" providerId="ADAL" clId="{82D581C5-09D4-466B-BA57-21B170C4768D}" dt="2024-11-07T19:03:31.959" v="69" actId="47"/>
        <pc:sldMkLst>
          <pc:docMk/>
          <pc:sldMk cId="1200466460" sldId="613"/>
        </pc:sldMkLst>
      </pc:sldChg>
      <pc:sldChg chg="ord modTransition">
        <pc:chgData name="Monica Greene" userId="580d4f7b-22ab-4bed-a08a-0b25eeeaced9" providerId="ADAL" clId="{82D581C5-09D4-466B-BA57-21B170C4768D}" dt="2024-11-07T19:17:51.856" v="125"/>
        <pc:sldMkLst>
          <pc:docMk/>
          <pc:sldMk cId="668501276" sldId="614"/>
        </pc:sldMkLst>
      </pc:sldChg>
      <pc:sldChg chg="add modTransition">
        <pc:chgData name="Monica Greene" userId="580d4f7b-22ab-4bed-a08a-0b25eeeaced9" providerId="ADAL" clId="{82D581C5-09D4-466B-BA57-21B170C4768D}" dt="2024-11-07T19:17:51.856" v="125"/>
        <pc:sldMkLst>
          <pc:docMk/>
          <pc:sldMk cId="3898919206" sldId="617"/>
        </pc:sldMkLst>
      </pc:sldChg>
      <pc:sldChg chg="addSp new ord modTransition setBg">
        <pc:chgData name="Monica Greene" userId="580d4f7b-22ab-4bed-a08a-0b25eeeaced9" providerId="ADAL" clId="{82D581C5-09D4-466B-BA57-21B170C4768D}" dt="2024-11-07T19:17:51.856" v="125"/>
        <pc:sldMkLst>
          <pc:docMk/>
          <pc:sldMk cId="4000712305" sldId="618"/>
        </pc:sldMkLst>
      </pc:sldChg>
      <pc:sldChg chg="add del">
        <pc:chgData name="Monica Greene" userId="580d4f7b-22ab-4bed-a08a-0b25eeeaced9" providerId="ADAL" clId="{82D581C5-09D4-466B-BA57-21B170C4768D}" dt="2024-11-07T19:14:11.427" v="91" actId="47"/>
        <pc:sldMkLst>
          <pc:docMk/>
          <pc:sldMk cId="1715043228" sldId="619"/>
        </pc:sldMkLst>
      </pc:sldChg>
      <pc:sldChg chg="addSp add modTransition">
        <pc:chgData name="Monica Greene" userId="580d4f7b-22ab-4bed-a08a-0b25eeeaced9" providerId="ADAL" clId="{82D581C5-09D4-466B-BA57-21B170C4768D}" dt="2024-11-07T19:17:51.856" v="125"/>
        <pc:sldMkLst>
          <pc:docMk/>
          <pc:sldMk cId="1231628036" sldId="620"/>
        </pc:sldMkLst>
      </pc:sldChg>
      <pc:sldChg chg="addSp add modTransition">
        <pc:chgData name="Monica Greene" userId="580d4f7b-22ab-4bed-a08a-0b25eeeaced9" providerId="ADAL" clId="{82D581C5-09D4-466B-BA57-21B170C4768D}" dt="2024-11-07T19:17:51.856" v="125"/>
        <pc:sldMkLst>
          <pc:docMk/>
          <pc:sldMk cId="2998969883" sldId="621"/>
        </pc:sldMkLst>
      </pc:sldChg>
      <pc:sldChg chg="addSp add modTransition">
        <pc:chgData name="Monica Greene" userId="580d4f7b-22ab-4bed-a08a-0b25eeeaced9" providerId="ADAL" clId="{82D581C5-09D4-466B-BA57-21B170C4768D}" dt="2024-11-07T19:17:51.856" v="125"/>
        <pc:sldMkLst>
          <pc:docMk/>
          <pc:sldMk cId="3944210327" sldId="622"/>
        </pc:sldMkLst>
      </pc:sldChg>
      <pc:sldChg chg="addSp delSp modSp add mod modTransition setBg">
        <pc:chgData name="Monica Greene" userId="580d4f7b-22ab-4bed-a08a-0b25eeeaced9" providerId="ADAL" clId="{82D581C5-09D4-466B-BA57-21B170C4768D}" dt="2024-11-07T19:17:51.856" v="125"/>
        <pc:sldMkLst>
          <pc:docMk/>
          <pc:sldMk cId="2426323595" sldId="623"/>
        </pc:sldMkLst>
      </pc:sldChg>
    </pc:docChg>
  </pc:docChgLst>
  <pc:docChgLst>
    <pc:chgData name="Monica Greene" userId="580d4f7b-22ab-4bed-a08a-0b25eeeaced9" providerId="ADAL" clId="{9E3023AB-08C4-44A9-811F-8B73B50F2D68}"/>
    <pc:docChg chg="addSld delSld modSld sldOrd">
      <pc:chgData name="Monica Greene" userId="580d4f7b-22ab-4bed-a08a-0b25eeeaced9" providerId="ADAL" clId="{9E3023AB-08C4-44A9-811F-8B73B50F2D68}" dt="2024-01-18T21:30:05.815" v="48" actId="47"/>
      <pc:docMkLst>
        <pc:docMk/>
      </pc:docMkLst>
      <pc:sldChg chg="del">
        <pc:chgData name="Monica Greene" userId="580d4f7b-22ab-4bed-a08a-0b25eeeaced9" providerId="ADAL" clId="{9E3023AB-08C4-44A9-811F-8B73B50F2D68}" dt="2024-01-18T21:30:05.815" v="48" actId="47"/>
        <pc:sldMkLst>
          <pc:docMk/>
          <pc:sldMk cId="2319884864" sldId="256"/>
        </pc:sldMkLst>
      </pc:sldChg>
      <pc:sldChg chg="del">
        <pc:chgData name="Monica Greene" userId="580d4f7b-22ab-4bed-a08a-0b25eeeaced9" providerId="ADAL" clId="{9E3023AB-08C4-44A9-811F-8B73B50F2D68}" dt="2024-01-18T21:29:02.841" v="9" actId="47"/>
        <pc:sldMkLst>
          <pc:docMk/>
          <pc:sldMk cId="1368854586" sldId="260"/>
        </pc:sldMkLst>
      </pc:sldChg>
      <pc:sldChg chg="add modTransition">
        <pc:chgData name="Monica Greene" userId="580d4f7b-22ab-4bed-a08a-0b25eeeaced9" providerId="ADAL" clId="{9E3023AB-08C4-44A9-811F-8B73B50F2D68}" dt="2024-01-18T21:28:28.529" v="2"/>
        <pc:sldMkLst>
          <pc:docMk/>
          <pc:sldMk cId="2190442017" sldId="261"/>
        </pc:sldMkLst>
      </pc:sldChg>
      <pc:sldChg chg="del">
        <pc:chgData name="Monica Greene" userId="580d4f7b-22ab-4bed-a08a-0b25eeeaced9" providerId="ADAL" clId="{9E3023AB-08C4-44A9-811F-8B73B50F2D68}" dt="2024-01-18T21:29:05.867" v="10" actId="47"/>
        <pc:sldMkLst>
          <pc:docMk/>
          <pc:sldMk cId="2255215954" sldId="272"/>
        </pc:sldMkLst>
      </pc:sldChg>
      <pc:sldChg chg="add">
        <pc:chgData name="Monica Greene" userId="580d4f7b-22ab-4bed-a08a-0b25eeeaced9" providerId="ADAL" clId="{9E3023AB-08C4-44A9-811F-8B73B50F2D68}" dt="2024-01-18T21:28:12.383" v="1"/>
        <pc:sldMkLst>
          <pc:docMk/>
          <pc:sldMk cId="3150670994" sldId="405"/>
        </pc:sldMkLst>
      </pc:sldChg>
      <pc:sldChg chg="add">
        <pc:chgData name="Monica Greene" userId="580d4f7b-22ab-4bed-a08a-0b25eeeaced9" providerId="ADAL" clId="{9E3023AB-08C4-44A9-811F-8B73B50F2D68}" dt="2024-01-18T21:28:12.383" v="1"/>
        <pc:sldMkLst>
          <pc:docMk/>
          <pc:sldMk cId="1654846145" sldId="408"/>
        </pc:sldMkLst>
      </pc:sldChg>
      <pc:sldChg chg="del">
        <pc:chgData name="Monica Greene" userId="580d4f7b-22ab-4bed-a08a-0b25eeeaced9" providerId="ADAL" clId="{9E3023AB-08C4-44A9-811F-8B73B50F2D68}" dt="2024-01-18T21:28:58.708" v="7" actId="47"/>
        <pc:sldMkLst>
          <pc:docMk/>
          <pc:sldMk cId="2354451126" sldId="419"/>
        </pc:sldMkLst>
      </pc:sldChg>
      <pc:sldChg chg="del">
        <pc:chgData name="Monica Greene" userId="580d4f7b-22ab-4bed-a08a-0b25eeeaced9" providerId="ADAL" clId="{9E3023AB-08C4-44A9-811F-8B73B50F2D68}" dt="2024-01-18T21:28:59.659" v="8" actId="47"/>
        <pc:sldMkLst>
          <pc:docMk/>
          <pc:sldMk cId="824280802" sldId="420"/>
        </pc:sldMkLst>
      </pc:sldChg>
      <pc:sldChg chg="del">
        <pc:chgData name="Monica Greene" userId="580d4f7b-22ab-4bed-a08a-0b25eeeaced9" providerId="ADAL" clId="{9E3023AB-08C4-44A9-811F-8B73B50F2D68}" dt="2024-01-18T21:28:54.178" v="6" actId="47"/>
        <pc:sldMkLst>
          <pc:docMk/>
          <pc:sldMk cId="3317932793" sldId="481"/>
        </pc:sldMkLst>
      </pc:sldChg>
      <pc:sldChg chg="add setBg">
        <pc:chgData name="Monica Greene" userId="580d4f7b-22ab-4bed-a08a-0b25eeeaced9" providerId="ADAL" clId="{9E3023AB-08C4-44A9-811F-8B73B50F2D68}" dt="2024-01-18T21:27:38.970" v="0"/>
        <pc:sldMkLst>
          <pc:docMk/>
          <pc:sldMk cId="4049694666" sldId="483"/>
        </pc:sldMkLst>
      </pc:sldChg>
      <pc:sldChg chg="del">
        <pc:chgData name="Monica Greene" userId="580d4f7b-22ab-4bed-a08a-0b25eeeaced9" providerId="ADAL" clId="{9E3023AB-08C4-44A9-811F-8B73B50F2D68}" dt="2024-01-18T21:29:40.585" v="43" actId="47"/>
        <pc:sldMkLst>
          <pc:docMk/>
          <pc:sldMk cId="3851895268" sldId="556"/>
        </pc:sldMkLst>
      </pc:sldChg>
      <pc:sldChg chg="ord">
        <pc:chgData name="Monica Greene" userId="580d4f7b-22ab-4bed-a08a-0b25eeeaced9" providerId="ADAL" clId="{9E3023AB-08C4-44A9-811F-8B73B50F2D68}" dt="2024-01-18T21:29:43.496" v="45"/>
        <pc:sldMkLst>
          <pc:docMk/>
          <pc:sldMk cId="1654453988" sldId="557"/>
        </pc:sldMkLst>
      </pc:sldChg>
      <pc:sldChg chg="del">
        <pc:chgData name="Monica Greene" userId="580d4f7b-22ab-4bed-a08a-0b25eeeaced9" providerId="ADAL" clId="{9E3023AB-08C4-44A9-811F-8B73B50F2D68}" dt="2024-01-18T21:29:46.944" v="46" actId="47"/>
        <pc:sldMkLst>
          <pc:docMk/>
          <pc:sldMk cId="1485225376" sldId="558"/>
        </pc:sldMkLst>
      </pc:sldChg>
      <pc:sldChg chg="del">
        <pc:chgData name="Monica Greene" userId="580d4f7b-22ab-4bed-a08a-0b25eeeaced9" providerId="ADAL" clId="{9E3023AB-08C4-44A9-811F-8B73B50F2D68}" dt="2024-01-18T21:29:49.678" v="47" actId="47"/>
        <pc:sldMkLst>
          <pc:docMk/>
          <pc:sldMk cId="2156513946" sldId="560"/>
        </pc:sldMkLst>
      </pc:sldChg>
    </pc:docChg>
  </pc:docChgLst>
  <pc:docChgLst>
    <pc:chgData name="Monica Greene" userId="580d4f7b-22ab-4bed-a08a-0b25eeeaced9" providerId="ADAL" clId="{7E0BB54D-2A9A-460E-9017-02FD0A350DEE}"/>
    <pc:docChg chg="undo custSel addSld delSld modSld sldOrd modMainMaster">
      <pc:chgData name="Monica Greene" userId="580d4f7b-22ab-4bed-a08a-0b25eeeaced9" providerId="ADAL" clId="{7E0BB54D-2A9A-460E-9017-02FD0A350DEE}" dt="2023-01-12T22:46:34.202" v="211"/>
      <pc:docMkLst>
        <pc:docMk/>
      </pc:docMkLst>
      <pc:sldChg chg="addSp delSp modSp del mod">
        <pc:chgData name="Monica Greene" userId="580d4f7b-22ab-4bed-a08a-0b25eeeaced9" providerId="ADAL" clId="{7E0BB54D-2A9A-460E-9017-02FD0A350DEE}" dt="2023-01-12T22:17:21.283" v="165" actId="2696"/>
        <pc:sldMkLst>
          <pc:docMk/>
          <pc:sldMk cId="109857222" sldId="256"/>
        </pc:sldMkLst>
      </pc:sldChg>
      <pc:sldChg chg="del">
        <pc:chgData name="Monica Greene" userId="580d4f7b-22ab-4bed-a08a-0b25eeeaced9" providerId="ADAL" clId="{7E0BB54D-2A9A-460E-9017-02FD0A350DEE}" dt="2023-01-12T22:44:35.422" v="199" actId="47"/>
        <pc:sldMkLst>
          <pc:docMk/>
          <pc:sldMk cId="0" sldId="257"/>
        </pc:sldMkLst>
      </pc:sldChg>
      <pc:sldChg chg="add modTransition">
        <pc:chgData name="Monica Greene" userId="580d4f7b-22ab-4bed-a08a-0b25eeeaced9" providerId="ADAL" clId="{7E0BB54D-2A9A-460E-9017-02FD0A350DEE}" dt="2023-01-12T22:46:34.202" v="211"/>
        <pc:sldMkLst>
          <pc:docMk/>
          <pc:sldMk cId="3102638435" sldId="258"/>
        </pc:sldMkLst>
      </pc:sldChg>
      <pc:sldChg chg="add modTransition">
        <pc:chgData name="Monica Greene" userId="580d4f7b-22ab-4bed-a08a-0b25eeeaced9" providerId="ADAL" clId="{7E0BB54D-2A9A-460E-9017-02FD0A350DEE}" dt="2023-01-12T22:46:34.202" v="211"/>
        <pc:sldMkLst>
          <pc:docMk/>
          <pc:sldMk cId="2928084642" sldId="260"/>
        </pc:sldMkLst>
      </pc:sldChg>
      <pc:sldChg chg="modTransition">
        <pc:chgData name="Monica Greene" userId="580d4f7b-22ab-4bed-a08a-0b25eeeaced9" providerId="ADAL" clId="{7E0BB54D-2A9A-460E-9017-02FD0A350DEE}" dt="2023-01-12T22:46:34.202" v="211"/>
        <pc:sldMkLst>
          <pc:docMk/>
          <pc:sldMk cId="3659356631" sldId="268"/>
        </pc:sldMkLst>
      </pc:sldChg>
      <pc:sldChg chg="modTransition">
        <pc:chgData name="Monica Greene" userId="580d4f7b-22ab-4bed-a08a-0b25eeeaced9" providerId="ADAL" clId="{7E0BB54D-2A9A-460E-9017-02FD0A350DEE}" dt="2023-01-12T22:46:34.202" v="211"/>
        <pc:sldMkLst>
          <pc:docMk/>
          <pc:sldMk cId="3556785324" sldId="269"/>
        </pc:sldMkLst>
      </pc:sldChg>
      <pc:sldChg chg="modSp mod modTransition">
        <pc:chgData name="Monica Greene" userId="580d4f7b-22ab-4bed-a08a-0b25eeeaced9" providerId="ADAL" clId="{7E0BB54D-2A9A-460E-9017-02FD0A350DEE}" dt="2023-01-12T22:46:34.202" v="211"/>
        <pc:sldMkLst>
          <pc:docMk/>
          <pc:sldMk cId="0" sldId="270"/>
        </pc:sldMkLst>
      </pc:sldChg>
      <pc:sldChg chg="del">
        <pc:chgData name="Monica Greene" userId="580d4f7b-22ab-4bed-a08a-0b25eeeaced9" providerId="ADAL" clId="{7E0BB54D-2A9A-460E-9017-02FD0A350DEE}" dt="2023-01-12T22:45:56.138" v="208" actId="47"/>
        <pc:sldMkLst>
          <pc:docMk/>
          <pc:sldMk cId="0" sldId="311"/>
        </pc:sldMkLst>
      </pc:sldChg>
      <pc:sldChg chg="modTransition">
        <pc:chgData name="Monica Greene" userId="580d4f7b-22ab-4bed-a08a-0b25eeeaced9" providerId="ADAL" clId="{7E0BB54D-2A9A-460E-9017-02FD0A350DEE}" dt="2023-01-12T22:46:34.202" v="211"/>
        <pc:sldMkLst>
          <pc:docMk/>
          <pc:sldMk cId="4132027443" sldId="313"/>
        </pc:sldMkLst>
      </pc:sldChg>
      <pc:sldChg chg="modTransition">
        <pc:chgData name="Monica Greene" userId="580d4f7b-22ab-4bed-a08a-0b25eeeaced9" providerId="ADAL" clId="{7E0BB54D-2A9A-460E-9017-02FD0A350DEE}" dt="2023-01-12T22:46:34.202" v="211"/>
        <pc:sldMkLst>
          <pc:docMk/>
          <pc:sldMk cId="3466800514" sldId="315"/>
        </pc:sldMkLst>
      </pc:sldChg>
      <pc:sldChg chg="modTransition">
        <pc:chgData name="Monica Greene" userId="580d4f7b-22ab-4bed-a08a-0b25eeeaced9" providerId="ADAL" clId="{7E0BB54D-2A9A-460E-9017-02FD0A350DEE}" dt="2023-01-12T22:46:34.202" v="211"/>
        <pc:sldMkLst>
          <pc:docMk/>
          <pc:sldMk cId="4010300902" sldId="321"/>
        </pc:sldMkLst>
      </pc:sldChg>
      <pc:sldChg chg="modTransition">
        <pc:chgData name="Monica Greene" userId="580d4f7b-22ab-4bed-a08a-0b25eeeaced9" providerId="ADAL" clId="{7E0BB54D-2A9A-460E-9017-02FD0A350DEE}" dt="2023-01-12T22:46:34.202" v="211"/>
        <pc:sldMkLst>
          <pc:docMk/>
          <pc:sldMk cId="3460198801" sldId="322"/>
        </pc:sldMkLst>
      </pc:sldChg>
      <pc:sldChg chg="del">
        <pc:chgData name="Monica Greene" userId="580d4f7b-22ab-4bed-a08a-0b25eeeaced9" providerId="ADAL" clId="{7E0BB54D-2A9A-460E-9017-02FD0A350DEE}" dt="2023-01-12T22:43:47.729" v="195" actId="47"/>
        <pc:sldMkLst>
          <pc:docMk/>
          <pc:sldMk cId="1863403898" sldId="323"/>
        </pc:sldMkLst>
      </pc:sldChg>
      <pc:sldChg chg="del">
        <pc:chgData name="Monica Greene" userId="580d4f7b-22ab-4bed-a08a-0b25eeeaced9" providerId="ADAL" clId="{7E0BB54D-2A9A-460E-9017-02FD0A350DEE}" dt="2023-01-12T22:43:48.514" v="196" actId="47"/>
        <pc:sldMkLst>
          <pc:docMk/>
          <pc:sldMk cId="1365128654" sldId="341"/>
        </pc:sldMkLst>
      </pc:sldChg>
      <pc:sldChg chg="add modTransition">
        <pc:chgData name="Monica Greene" userId="580d4f7b-22ab-4bed-a08a-0b25eeeaced9" providerId="ADAL" clId="{7E0BB54D-2A9A-460E-9017-02FD0A350DEE}" dt="2023-01-12T22:46:34.202" v="211"/>
        <pc:sldMkLst>
          <pc:docMk/>
          <pc:sldMk cId="4132302472" sldId="351"/>
        </pc:sldMkLst>
      </pc:sldChg>
      <pc:sldChg chg="add modTransition">
        <pc:chgData name="Monica Greene" userId="580d4f7b-22ab-4bed-a08a-0b25eeeaced9" providerId="ADAL" clId="{7E0BB54D-2A9A-460E-9017-02FD0A350DEE}" dt="2023-01-12T22:46:34.202" v="211"/>
        <pc:sldMkLst>
          <pc:docMk/>
          <pc:sldMk cId="2799754438" sldId="352"/>
        </pc:sldMkLst>
      </pc:sldChg>
      <pc:sldChg chg="del">
        <pc:chgData name="Monica Greene" userId="580d4f7b-22ab-4bed-a08a-0b25eeeaced9" providerId="ADAL" clId="{7E0BB54D-2A9A-460E-9017-02FD0A350DEE}" dt="2023-01-12T22:43:49.270" v="197" actId="47"/>
        <pc:sldMkLst>
          <pc:docMk/>
          <pc:sldMk cId="3209213290" sldId="390"/>
        </pc:sldMkLst>
      </pc:sldChg>
      <pc:sldChg chg="modTransition">
        <pc:chgData name="Monica Greene" userId="580d4f7b-22ab-4bed-a08a-0b25eeeaced9" providerId="ADAL" clId="{7E0BB54D-2A9A-460E-9017-02FD0A350DEE}" dt="2023-01-12T22:46:34.202" v="211"/>
        <pc:sldMkLst>
          <pc:docMk/>
          <pc:sldMk cId="1665277712" sldId="391"/>
        </pc:sldMkLst>
      </pc:sldChg>
      <pc:sldChg chg="modTransition">
        <pc:chgData name="Monica Greene" userId="580d4f7b-22ab-4bed-a08a-0b25eeeaced9" providerId="ADAL" clId="{7E0BB54D-2A9A-460E-9017-02FD0A350DEE}" dt="2023-01-12T22:46:34.202" v="211"/>
        <pc:sldMkLst>
          <pc:docMk/>
          <pc:sldMk cId="3376944517" sldId="392"/>
        </pc:sldMkLst>
      </pc:sldChg>
      <pc:sldChg chg="addSp modSp mod modTransition">
        <pc:chgData name="Monica Greene" userId="580d4f7b-22ab-4bed-a08a-0b25eeeaced9" providerId="ADAL" clId="{7E0BB54D-2A9A-460E-9017-02FD0A350DEE}" dt="2023-01-12T22:46:34.202" v="211"/>
        <pc:sldMkLst>
          <pc:docMk/>
          <pc:sldMk cId="3567445443" sldId="393"/>
        </pc:sldMkLst>
      </pc:sldChg>
      <pc:sldChg chg="modSp del mod">
        <pc:chgData name="Monica Greene" userId="580d4f7b-22ab-4bed-a08a-0b25eeeaced9" providerId="ADAL" clId="{7E0BB54D-2A9A-460E-9017-02FD0A350DEE}" dt="2023-01-12T22:18:58.275" v="183" actId="47"/>
        <pc:sldMkLst>
          <pc:docMk/>
          <pc:sldMk cId="4094899703" sldId="394"/>
        </pc:sldMkLst>
      </pc:sldChg>
      <pc:sldChg chg="modSp del mod">
        <pc:chgData name="Monica Greene" userId="580d4f7b-22ab-4bed-a08a-0b25eeeaced9" providerId="ADAL" clId="{7E0BB54D-2A9A-460E-9017-02FD0A350DEE}" dt="2023-01-12T22:19:32.941" v="189" actId="47"/>
        <pc:sldMkLst>
          <pc:docMk/>
          <pc:sldMk cId="2416519354" sldId="395"/>
        </pc:sldMkLst>
      </pc:sldChg>
      <pc:sldChg chg="modTransition">
        <pc:chgData name="Monica Greene" userId="580d4f7b-22ab-4bed-a08a-0b25eeeaced9" providerId="ADAL" clId="{7E0BB54D-2A9A-460E-9017-02FD0A350DEE}" dt="2023-01-12T22:46:34.202" v="211"/>
        <pc:sldMkLst>
          <pc:docMk/>
          <pc:sldMk cId="58980055" sldId="396"/>
        </pc:sldMkLst>
      </pc:sldChg>
      <pc:sldChg chg="ord modTransition">
        <pc:chgData name="Monica Greene" userId="580d4f7b-22ab-4bed-a08a-0b25eeeaced9" providerId="ADAL" clId="{7E0BB54D-2A9A-460E-9017-02FD0A350DEE}" dt="2023-01-12T22:46:34.202" v="211"/>
        <pc:sldMkLst>
          <pc:docMk/>
          <pc:sldMk cId="1744543980" sldId="397"/>
        </pc:sldMkLst>
      </pc:sldChg>
      <pc:sldChg chg="ord modTransition">
        <pc:chgData name="Monica Greene" userId="580d4f7b-22ab-4bed-a08a-0b25eeeaced9" providerId="ADAL" clId="{7E0BB54D-2A9A-460E-9017-02FD0A350DEE}" dt="2023-01-12T22:46:34.202" v="211"/>
        <pc:sldMkLst>
          <pc:docMk/>
          <pc:sldMk cId="856043924" sldId="398"/>
        </pc:sldMkLst>
      </pc:sldChg>
      <pc:sldChg chg="add del">
        <pc:chgData name="Monica Greene" userId="580d4f7b-22ab-4bed-a08a-0b25eeeaced9" providerId="ADAL" clId="{7E0BB54D-2A9A-460E-9017-02FD0A350DEE}" dt="2023-01-12T22:18:35.858" v="178" actId="47"/>
        <pc:sldMkLst>
          <pc:docMk/>
          <pc:sldMk cId="4101510602" sldId="400"/>
        </pc:sldMkLst>
      </pc:sldChg>
      <pc:sldChg chg="modSp add mod modTransition">
        <pc:chgData name="Monica Greene" userId="580d4f7b-22ab-4bed-a08a-0b25eeeaced9" providerId="ADAL" clId="{7E0BB54D-2A9A-460E-9017-02FD0A350DEE}" dt="2023-01-12T22:46:34.202" v="211"/>
        <pc:sldMkLst>
          <pc:docMk/>
          <pc:sldMk cId="1374317615" sldId="401"/>
        </pc:sldMkLst>
      </pc:sldChg>
      <pc:sldChg chg="modSp add mod modTransition">
        <pc:chgData name="Monica Greene" userId="580d4f7b-22ab-4bed-a08a-0b25eeeaced9" providerId="ADAL" clId="{7E0BB54D-2A9A-460E-9017-02FD0A350DEE}" dt="2023-01-12T22:46:34.202" v="211"/>
        <pc:sldMkLst>
          <pc:docMk/>
          <pc:sldMk cId="1335125963" sldId="402"/>
        </pc:sldMkLst>
      </pc:sldChg>
      <pc:sldChg chg="modSp add mod modTransition">
        <pc:chgData name="Monica Greene" userId="580d4f7b-22ab-4bed-a08a-0b25eeeaced9" providerId="ADAL" clId="{7E0BB54D-2A9A-460E-9017-02FD0A350DEE}" dt="2023-01-12T22:46:34.202" v="211"/>
        <pc:sldMkLst>
          <pc:docMk/>
          <pc:sldMk cId="2836616761" sldId="403"/>
        </pc:sldMkLst>
      </pc:sldChg>
      <pc:sldMasterChg chg="modTransition modSldLayout">
        <pc:chgData name="Monica Greene" userId="580d4f7b-22ab-4bed-a08a-0b25eeeaced9" providerId="ADAL" clId="{7E0BB54D-2A9A-460E-9017-02FD0A350DEE}" dt="2023-01-12T22:46:34.202" v="211"/>
        <pc:sldMasterMkLst>
          <pc:docMk/>
          <pc:sldMasterMk cId="447617801" sldId="2147483672"/>
        </pc:sldMasterMkLst>
        <pc:sldLayoutChg chg="modTransition">
          <pc:chgData name="Monica Greene" userId="580d4f7b-22ab-4bed-a08a-0b25eeeaced9" providerId="ADAL" clId="{7E0BB54D-2A9A-460E-9017-02FD0A350DEE}" dt="2023-01-12T22:46:34.202" v="211"/>
          <pc:sldLayoutMkLst>
            <pc:docMk/>
            <pc:sldMasterMk cId="447617801" sldId="2147483672"/>
            <pc:sldLayoutMk cId="1188010237" sldId="2147483673"/>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0208916" sldId="2147483674"/>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46042763" sldId="2147483675"/>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646036991" sldId="2147483676"/>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890349142" sldId="2147483677"/>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86488201" sldId="2147483678"/>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605508108" sldId="2147483679"/>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894184368" sldId="2147483680"/>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457776687" sldId="2147483681"/>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2776785865" sldId="2147483682"/>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250752112"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9B03E13-60FD-4D87-A279-D28CC311639C}" type="datetimeFigureOut">
              <a:rPr lang="en-US" smtClean="0"/>
              <a:t>3/13/2025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ECFB00-1238-433F-A607-C53731C448EC}" type="slidenum">
              <a:rPr lang="en-US" smtClean="0"/>
              <a:t>‹#›</a:t>
            </a:fld>
            <a:endParaRPr lang="en-US"/>
          </a:p>
        </p:txBody>
      </p:sp>
    </p:spTree>
    <p:extLst>
      <p:ext uri="{BB962C8B-B14F-4D97-AF65-F5344CB8AC3E}">
        <p14:creationId xmlns:p14="http://schemas.microsoft.com/office/powerpoint/2010/main" val="297557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5260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9974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5884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834854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856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5244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403838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61349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429139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414984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7355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870207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76472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330251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44486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0700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5969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6843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93985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179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52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2562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26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74770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69405" y="-44873"/>
            <a:ext cx="5272773" cy="6902873"/>
          </a:xfrm>
          <a:prstGeom prst="rect">
            <a:avLst/>
          </a:prstGeom>
        </p:spPr>
      </p:pic>
      <p:grpSp>
        <p:nvGrpSpPr>
          <p:cNvPr id="3" name="Group 3"/>
          <p:cNvGrpSpPr/>
          <p:nvPr/>
        </p:nvGrpSpPr>
        <p:grpSpPr>
          <a:xfrm>
            <a:off x="821998" y="2671567"/>
            <a:ext cx="1200761" cy="1282650"/>
            <a:chOff x="0" y="0"/>
            <a:chExt cx="2401522" cy="2565300"/>
          </a:xfrm>
        </p:grpSpPr>
        <p:sp>
          <p:nvSpPr>
            <p:cNvPr id="4" name="AutoShape 4"/>
            <p:cNvSpPr/>
            <p:nvPr/>
          </p:nvSpPr>
          <p:spPr>
            <a:xfrm>
              <a:off x="0" y="0"/>
              <a:ext cx="2401522" cy="2565300"/>
            </a:xfrm>
            <a:prstGeom prst="rect">
              <a:avLst/>
            </a:prstGeom>
            <a:solidFill>
              <a:srgbClr val="01426A"/>
            </a:solidFill>
          </p:spPr>
          <p:txBody>
            <a:bodyPr/>
            <a:lstStyle/>
            <a:p>
              <a:endParaRPr lang="en-US"/>
            </a:p>
          </p:txBody>
        </p:sp>
        <p:sp>
          <p:nvSpPr>
            <p:cNvPr id="5" name="TextBox 5"/>
            <p:cNvSpPr txBox="1"/>
            <p:nvPr/>
          </p:nvSpPr>
          <p:spPr>
            <a:xfrm>
              <a:off x="297362" y="805992"/>
              <a:ext cx="1806800" cy="793038"/>
            </a:xfrm>
            <a:prstGeom prst="rect">
              <a:avLst/>
            </a:prstGeom>
          </p:spPr>
          <p:txBody>
            <a:bodyPr lIns="0" tIns="0" rIns="0" bIns="0" rtlCol="0" anchor="t">
              <a:spAutoFit/>
            </a:bodyPr>
            <a:lstStyle/>
            <a:p>
              <a:pPr marL="0" marR="0" lvl="0" indent="0" algn="ctr" defTabSz="609630" rtl="0" eaLnBrk="1" fontAlgn="auto" latinLnBrk="0" hangingPunct="1">
                <a:lnSpc>
                  <a:spcPts val="367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0554" y="2358949"/>
            <a:ext cx="1479257" cy="1907884"/>
          </a:xfrm>
          <a:prstGeom prst="rect">
            <a:avLst/>
          </a:prstGeom>
        </p:spPr>
      </p:pic>
      <p:grpSp>
        <p:nvGrpSpPr>
          <p:cNvPr id="7" name="Group 7"/>
          <p:cNvGrpSpPr/>
          <p:nvPr/>
        </p:nvGrpSpPr>
        <p:grpSpPr>
          <a:xfrm>
            <a:off x="3526194" y="1856281"/>
            <a:ext cx="8430426" cy="4120555"/>
            <a:chOff x="-2" y="1376527"/>
            <a:chExt cx="16860851" cy="8241110"/>
          </a:xfrm>
        </p:grpSpPr>
        <p:sp>
          <p:nvSpPr>
            <p:cNvPr id="8" name="TextBox 8"/>
            <p:cNvSpPr txBox="1"/>
            <p:nvPr/>
          </p:nvSpPr>
          <p:spPr>
            <a:xfrm>
              <a:off x="-2" y="1376527"/>
              <a:ext cx="16860849" cy="4873128"/>
            </a:xfrm>
            <a:prstGeom prst="rect">
              <a:avLst/>
            </a:prstGeom>
          </p:spPr>
          <p:txBody>
            <a:bodyPr lIns="0" tIns="0" rIns="0" bIns="0" rtlCol="0" anchor="t">
              <a:spAutoFit/>
            </a:bodyPr>
            <a:lstStyle/>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WELCOME TO</a:t>
              </a:r>
            </a:p>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SUNDAY SCHOOL</a:t>
              </a:r>
            </a:p>
          </p:txBody>
        </p:sp>
        <p:sp>
          <p:nvSpPr>
            <p:cNvPr id="9" name="TextBox 9"/>
            <p:cNvSpPr txBox="1"/>
            <p:nvPr/>
          </p:nvSpPr>
          <p:spPr>
            <a:xfrm>
              <a:off x="0" y="8863071"/>
              <a:ext cx="16860849" cy="754566"/>
            </a:xfrm>
            <a:prstGeom prst="rect">
              <a:avLst/>
            </a:prstGeom>
          </p:spPr>
          <p:txBody>
            <a:bodyPr lIns="0" tIns="0" rIns="0" bIns="0" rtlCol="0" anchor="t">
              <a:spAutoFit/>
            </a:bodyPr>
            <a:lstStyle/>
            <a:p>
              <a:pPr marL="0" marR="0" lvl="0" indent="0" algn="l" defTabSz="609630" rtl="0" eaLnBrk="1" fontAlgn="auto" latinLnBrk="0" hangingPunct="1">
                <a:lnSpc>
                  <a:spcPts val="353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F7A6E-B0A0-1B71-5B15-EC569B4101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F398BBBC-4C6B-A365-B306-86AD57152FD6}"/>
              </a:ext>
            </a:extLst>
          </p:cNvPr>
          <p:cNvSpPr txBox="1"/>
          <p:nvPr/>
        </p:nvSpPr>
        <p:spPr>
          <a:xfrm>
            <a:off x="1044102" y="2441053"/>
            <a:ext cx="1010379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Menu for March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00" cap="none" normalizeH="0" baseline="0" noProof="0" dirty="0">
                <a:ln>
                  <a:noFill/>
                </a:ln>
                <a:solidFill>
                  <a:schemeClr val="bg1"/>
                </a:solidFill>
                <a:effectLst/>
                <a:uLnTx/>
                <a:uFillTx/>
                <a:latin typeface="Avenir" panose="020B0503020203020204" pitchFamily="34" charset="0"/>
                <a:ea typeface="Calibri" panose="020F0502020204030204" pitchFamily="34" charset="0"/>
                <a:cs typeface="Arial" panose="020B0604020202020204" pitchFamily="34" charset="0"/>
              </a:rPr>
              <a:t>$9 per person and $30 max per immediate family.  Kids Meals are $5.</a:t>
            </a: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Entrée:		</a:t>
            </a:r>
            <a:r>
              <a:rPr kumimoji="0" lang="en-US" sz="3000" b="1" i="0" u="none" strike="noStrike" kern="1200" cap="none" normalizeH="0" baseline="0" noProof="0" dirty="0">
                <a:ln>
                  <a:noFill/>
                </a:ln>
                <a:solidFill>
                  <a:schemeClr val="bg1"/>
                </a:solidFill>
                <a:effectLst/>
                <a:uLnTx/>
                <a:uFillTx/>
                <a:latin typeface="Avenir Black" panose="020B0803020203020204" pitchFamily="34" charset="0"/>
                <a:cs typeface="Arial" panose="020B0604020202020204" pitchFamily="34" charset="0"/>
              </a:rPr>
              <a:t>Chicken Parmesan</a:t>
            </a:r>
            <a:endPar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Kids Meal:		C</a:t>
            </a:r>
            <a:r>
              <a:rPr lang="en-US" sz="3000" dirty="0">
                <a:solidFill>
                  <a:schemeClr val="bg1"/>
                </a:solidFill>
                <a:latin typeface="Avenir" panose="020B0503020203020204" pitchFamily="34" charset="0"/>
                <a:cs typeface="Arial" panose="020B0604020202020204" pitchFamily="34" charset="0"/>
              </a:rPr>
              <a:t>h</a:t>
            </a:r>
            <a:r>
              <a:rPr kumimoji="0" lang="en-US" sz="3000" b="0" i="0" u="none" strike="noStrike" kern="1200" cap="none" normalizeH="0" baseline="0" noProof="0" dirty="0" err="1">
                <a:ln>
                  <a:noFill/>
                </a:ln>
                <a:solidFill>
                  <a:schemeClr val="bg1"/>
                </a:solidFill>
                <a:effectLst/>
                <a:uLnTx/>
                <a:uFillTx/>
                <a:latin typeface="Avenir" panose="020B0503020203020204" pitchFamily="34" charset="0"/>
                <a:cs typeface="Arial" panose="020B0604020202020204" pitchFamily="34" charset="0"/>
              </a:rPr>
              <a:t>icken</a:t>
            </a: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 Tenders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Salad:		Chef Salad with Grilled Turkey</a:t>
            </a:r>
            <a:endParaRPr kumimoji="0" lang="en-US" sz="2000" b="0" i="0" u="none" strike="noStrike" kern="1200" cap="none" spc="0" normalizeH="0" baseline="0" noProof="0" dirty="0">
              <a:ln>
                <a:noFill/>
              </a:ln>
              <a:solidFill>
                <a:schemeClr val="bg1"/>
              </a:solidFill>
              <a:effectLst/>
              <a:uLnTx/>
              <a:uFillTx/>
              <a:latin typeface="Avenir" panose="020B0503020203020204" pitchFamily="34" charset="0"/>
              <a:cs typeface="Arial" panose="020B0604020202020204" pitchFamily="34" charset="0"/>
            </a:endParaRPr>
          </a:p>
        </p:txBody>
      </p:sp>
    </p:spTree>
    <p:extLst>
      <p:ext uri="{BB962C8B-B14F-4D97-AF65-F5344CB8AC3E}">
        <p14:creationId xmlns:p14="http://schemas.microsoft.com/office/powerpoint/2010/main" val="331793279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D3B1F-ECD2-2C49-893D-A3D7D4571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697194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F704E-D171-911F-A0E8-5CCFD8E657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77360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5705BA-6354-C3D1-A0B4-1DCA6D0AF0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B79937-A0F5-CE16-B0A8-5D2A4CB533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702783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E34FF-D659-60B7-A97A-96816FEE3A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828261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B28FBA-B4BF-3CC9-6BDD-B03DF6EAC4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84444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E3F6B-C250-38BC-5813-6801F06FF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35554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23686-D55F-02D5-9D03-B8A213A70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445680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13C34-CE50-2A71-979F-6F95F5EFB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232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FC8DE-8C8F-2791-D235-EC78F929C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0082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1A9E6C-CDA3-A70A-A225-84160F20F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182702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4010A-0889-4B69-A7C5-D0DC29B79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54017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F5CB-3ECC-0CF2-72B1-0AA202BF2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871636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AA31F-5E3B-B61E-D4C5-F8490F805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133388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52822E-271C-822D-7C8F-4D798A4703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46816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CE9BE-EB85-0ADC-D426-0E34367E1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288649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B2E3F-4E55-554E-9283-284FB46F9A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904979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872F5-B6F7-4A2A-05C9-D762BFFA59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2762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EF269-B980-FF2C-514B-1AC635EA1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941022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E162AF-1A04-E0CF-0EAE-CCEDBA6B8DF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19858B-E8C4-19BE-4AF1-2C6191904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131987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5521-2857-2753-22BD-9DC1CD1F98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5829EE-D831-44C6-7BE9-F244E5995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72655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6A6B8-A61A-FF7F-642E-3ED81053E0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646270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4B12-B0D9-1719-EC38-BF98FFD4FD5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AD81439-3B46-6F07-1040-FAE5172B5E3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86669" y="685800"/>
            <a:ext cx="4417118" cy="5486400"/>
          </a:xfrm>
          <a:prstGeom prst="rect">
            <a:avLst/>
          </a:prstGeom>
        </p:spPr>
      </p:pic>
      <p:sp>
        <p:nvSpPr>
          <p:cNvPr id="5" name="AutoShape 5">
            <a:extLst>
              <a:ext uri="{FF2B5EF4-FFF2-40B4-BE49-F238E27FC236}">
                <a16:creationId xmlns:a16="http://schemas.microsoft.com/office/drawing/2014/main" id="{A340B18E-9F35-9852-14BC-7E5EC62AE8A6}"/>
              </a:ext>
            </a:extLst>
          </p:cNvPr>
          <p:cNvSpPr/>
          <p:nvPr/>
        </p:nvSpPr>
        <p:spPr>
          <a:xfrm>
            <a:off x="6502192" y="2782892"/>
            <a:ext cx="1168953" cy="1292217"/>
          </a:xfrm>
          <a:prstGeom prst="rect">
            <a:avLst/>
          </a:prstGeom>
          <a:solidFill>
            <a:srgbClr val="01426A"/>
          </a:solidFill>
        </p:spPr>
        <p:txBody>
          <a:bodyPr/>
          <a:lstStyle/>
          <a:p>
            <a:endParaRPr lang="en-US"/>
          </a:p>
        </p:txBody>
      </p:sp>
      <p:pic>
        <p:nvPicPr>
          <p:cNvPr id="8" name="Picture 8">
            <a:extLst>
              <a:ext uri="{FF2B5EF4-FFF2-40B4-BE49-F238E27FC236}">
                <a16:creationId xmlns:a16="http://schemas.microsoft.com/office/drawing/2014/main" id="{BFD0757A-A820-5B33-74C8-5DC097C3EC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81873" y="2874046"/>
            <a:ext cx="1009591" cy="1109909"/>
          </a:xfrm>
          <a:prstGeom prst="rect">
            <a:avLst/>
          </a:prstGeom>
        </p:spPr>
      </p:pic>
      <p:pic>
        <p:nvPicPr>
          <p:cNvPr id="9" name="Picture 9">
            <a:extLst>
              <a:ext uri="{FF2B5EF4-FFF2-40B4-BE49-F238E27FC236}">
                <a16:creationId xmlns:a16="http://schemas.microsoft.com/office/drawing/2014/main" id="{B71C0C56-0DCF-EABB-8B1B-95AE46AB2A9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4248" y="5455601"/>
            <a:ext cx="2205259" cy="826972"/>
          </a:xfrm>
          <a:prstGeom prst="rect">
            <a:avLst/>
          </a:prstGeom>
        </p:spPr>
      </p:pic>
      <p:sp>
        <p:nvSpPr>
          <p:cNvPr id="10" name="TextBox 9">
            <a:extLst>
              <a:ext uri="{FF2B5EF4-FFF2-40B4-BE49-F238E27FC236}">
                <a16:creationId xmlns:a16="http://schemas.microsoft.com/office/drawing/2014/main" id="{D3BF443A-0C0F-D425-84BF-864AC48E32D7}"/>
              </a:ext>
            </a:extLst>
          </p:cNvPr>
          <p:cNvSpPr txBox="1"/>
          <p:nvPr/>
        </p:nvSpPr>
        <p:spPr>
          <a:xfrm>
            <a:off x="551235" y="1228397"/>
            <a:ext cx="5871276" cy="4093428"/>
          </a:xfrm>
          <a:prstGeom prst="rect">
            <a:avLst/>
          </a:prstGeom>
          <a:noFill/>
        </p:spPr>
        <p:txBody>
          <a:bodyPr wrap="square" rtlCol="0">
            <a:spAutoFit/>
          </a:bodyPr>
          <a:lstStyle/>
          <a:p>
            <a:r>
              <a:rPr lang="en-US" sz="4000" b="1" dirty="0">
                <a:solidFill>
                  <a:srgbClr val="00416B"/>
                </a:solidFill>
                <a:latin typeface="Arial" panose="020B0604020202020204" pitchFamily="34" charset="0"/>
                <a:cs typeface="Arial" panose="020B0604020202020204" pitchFamily="34" charset="0"/>
              </a:rPr>
              <a:t>Sowing to the Spirit</a:t>
            </a:r>
          </a:p>
          <a:p>
            <a:endParaRPr lang="en-US" sz="4000" dirty="0">
              <a:solidFill>
                <a:srgbClr val="00416B"/>
              </a:solidFill>
              <a:latin typeface="Arial" panose="020B0604020202020204" pitchFamily="34" charset="0"/>
              <a:cs typeface="Arial" panose="020B0604020202020204" pitchFamily="34" charset="0"/>
            </a:endParaRPr>
          </a:p>
          <a:p>
            <a:endParaRPr lang="en-US" sz="4000" dirty="0">
              <a:solidFill>
                <a:srgbClr val="00416B"/>
              </a:solidFill>
              <a:latin typeface="Arial" panose="020B0604020202020204" pitchFamily="34" charset="0"/>
              <a:cs typeface="Arial" panose="020B0604020202020204" pitchFamily="34" charset="0"/>
            </a:endParaRPr>
          </a:p>
          <a:p>
            <a:r>
              <a:rPr lang="en-US" sz="4000" b="1" i="1" dirty="0">
                <a:solidFill>
                  <a:srgbClr val="5788B4"/>
                </a:solidFill>
                <a:latin typeface="Arial" panose="020B0604020202020204" pitchFamily="34" charset="0"/>
                <a:cs typeface="Arial" panose="020B0604020202020204" pitchFamily="34" charset="0"/>
              </a:rPr>
              <a:t>Galatians 5:25 – 6:10</a:t>
            </a:r>
          </a:p>
          <a:p>
            <a:endParaRPr lang="en-US" sz="4000" dirty="0">
              <a:solidFill>
                <a:srgbClr val="00416B"/>
              </a:solidFill>
              <a:latin typeface="Arial" panose="020B0604020202020204" pitchFamily="34" charset="0"/>
              <a:cs typeface="Arial" panose="020B0604020202020204" pitchFamily="34" charset="0"/>
            </a:endParaRPr>
          </a:p>
          <a:p>
            <a:r>
              <a:rPr lang="en-US" sz="3000" dirty="0">
                <a:solidFill>
                  <a:srgbClr val="00416B"/>
                </a:solidFill>
                <a:latin typeface="Arial" panose="020B0604020202020204" pitchFamily="34" charset="0"/>
                <a:cs typeface="Arial" panose="020B0604020202020204" pitchFamily="34" charset="0"/>
              </a:rPr>
              <a:t>March 16</a:t>
            </a:r>
          </a:p>
          <a:p>
            <a:r>
              <a:rPr lang="en-US" sz="3000" dirty="0">
                <a:solidFill>
                  <a:srgbClr val="00416B"/>
                </a:solidFill>
                <a:latin typeface="Arial" panose="020B0604020202020204" pitchFamily="34" charset="0"/>
                <a:cs typeface="Arial" panose="020B0604020202020204" pitchFamily="34" charset="0"/>
              </a:rPr>
              <a:t>Teacher’s Name</a:t>
            </a:r>
          </a:p>
        </p:txBody>
      </p:sp>
    </p:spTree>
    <p:extLst>
      <p:ext uri="{BB962C8B-B14F-4D97-AF65-F5344CB8AC3E}">
        <p14:creationId xmlns:p14="http://schemas.microsoft.com/office/powerpoint/2010/main" val="287119886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38" y="1373325"/>
            <a:ext cx="10452608" cy="4626602"/>
          </a:xfrm>
        </p:spPr>
        <p:txBody>
          <a:bodyPr/>
          <a:lstStyle/>
          <a:p>
            <a:pPr algn="ctr"/>
            <a:r>
              <a:rPr lang="en-US" sz="5400" b="1" dirty="0">
                <a:solidFill>
                  <a:srgbClr val="00416B"/>
                </a:solidFill>
                <a:latin typeface="helvetica"/>
                <a:cs typeface="Calibri Light"/>
              </a:rPr>
              <a:t>SOWING TO THE SPIRIT</a:t>
            </a:r>
          </a:p>
        </p:txBody>
      </p:sp>
      <p:pic>
        <p:nvPicPr>
          <p:cNvPr id="7" name="Picture 6">
            <a:extLst>
              <a:ext uri="{FF2B5EF4-FFF2-40B4-BE49-F238E27FC236}">
                <a16:creationId xmlns:a16="http://schemas.microsoft.com/office/drawing/2014/main" id="{76E6DEF4-C7D1-EBFE-380B-C2366865AF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10258" y="-9789"/>
            <a:ext cx="12192000" cy="1780223"/>
          </a:xfrm>
          <a:prstGeom prst="rect">
            <a:avLst/>
          </a:prstGeom>
        </p:spPr>
      </p:pic>
    </p:spTree>
    <p:extLst>
      <p:ext uri="{BB962C8B-B14F-4D97-AF65-F5344CB8AC3E}">
        <p14:creationId xmlns:p14="http://schemas.microsoft.com/office/powerpoint/2010/main" val="29915316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48F2-42A8-409C-9E0F-C8A59A6D03C0}"/>
              </a:ext>
            </a:extLst>
          </p:cNvPr>
          <p:cNvSpPr>
            <a:spLocks noGrp="1"/>
          </p:cNvSpPr>
          <p:nvPr>
            <p:ph type="title"/>
          </p:nvPr>
        </p:nvSpPr>
        <p:spPr>
          <a:xfrm>
            <a:off x="917812" y="672199"/>
            <a:ext cx="10515600" cy="1223204"/>
          </a:xfrm>
        </p:spPr>
        <p:txBody>
          <a:bodyPr>
            <a:normAutofit/>
          </a:bodyPr>
          <a:lstStyle/>
          <a:p>
            <a:r>
              <a:rPr lang="en-US" sz="4800" b="1" dirty="0">
                <a:solidFill>
                  <a:srgbClr val="00416B"/>
                </a:solidFill>
                <a:latin typeface="Helvetica"/>
                <a:cs typeface="Helvetica"/>
              </a:rPr>
              <a:t>BIGGEST HEADER 48 PT</a:t>
            </a:r>
          </a:p>
        </p:txBody>
      </p:sp>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838200" y="1814252"/>
            <a:ext cx="10515600" cy="4362711"/>
          </a:xfrm>
        </p:spPr>
        <p:txBody>
          <a:bodyPr vert="horz" lIns="91440" tIns="45720" rIns="91440" bIns="45720" rtlCol="0" anchor="t">
            <a:normAutofit/>
          </a:bodyPr>
          <a:lstStyle/>
          <a:p>
            <a:pPr marL="0" indent="0">
              <a:buNone/>
            </a:pPr>
            <a:r>
              <a:rPr lang="en-US" sz="4000" b="1" dirty="0">
                <a:solidFill>
                  <a:srgbClr val="5788B4"/>
                </a:solidFill>
                <a:cs typeface="Calibri"/>
              </a:rPr>
              <a:t>Secondary Header 40 pt</a:t>
            </a:r>
          </a:p>
          <a:p>
            <a:pPr marL="0" indent="0">
              <a:buNone/>
            </a:pPr>
            <a:r>
              <a:rPr lang="en-US" sz="3200" dirty="0">
                <a:solidFill>
                  <a:srgbClr val="00416B"/>
                </a:solidFill>
                <a:cs typeface="Calibri"/>
              </a:rPr>
              <a:t>THIRD HEADER 32 PT</a:t>
            </a:r>
          </a:p>
          <a:p>
            <a:pPr marL="0" indent="0">
              <a:buNone/>
            </a:pPr>
            <a:r>
              <a:rPr lang="en-US" dirty="0">
                <a:solidFill>
                  <a:srgbClr val="00416B"/>
                </a:solidFill>
                <a:cs typeface="Calibri"/>
              </a:rPr>
              <a:t>Basic Font Size 28 pt</a:t>
            </a:r>
          </a:p>
        </p:txBody>
      </p:sp>
    </p:spTree>
    <p:extLst>
      <p:ext uri="{BB962C8B-B14F-4D97-AF65-F5344CB8AC3E}">
        <p14:creationId xmlns:p14="http://schemas.microsoft.com/office/powerpoint/2010/main" val="384280659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1577453" y="1200103"/>
            <a:ext cx="9196317" cy="4976860"/>
          </a:xfrm>
        </p:spPr>
        <p:txBody>
          <a:bodyPr vert="horz" lIns="91440" tIns="45720" rIns="91440" bIns="45720" rtlCol="0" anchor="t">
            <a:normAutofit/>
          </a:bodyPr>
          <a:lstStyle/>
          <a:p>
            <a:pPr marL="0" indent="0" algn="ctr">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p>
          <a:p>
            <a:pPr marL="0" indent="0" algn="ctr">
              <a:buNone/>
            </a:pPr>
            <a:endParaRPr lang="en-US" dirty="0">
              <a:solidFill>
                <a:srgbClr val="00416B"/>
              </a:solidFill>
              <a:cs typeface="Calibri"/>
            </a:endParaRPr>
          </a:p>
          <a:p>
            <a:pPr marL="0" indent="0" algn="ctr">
              <a:buNone/>
            </a:pPr>
            <a:r>
              <a:rPr lang="en-US" dirty="0">
                <a:solidFill>
                  <a:srgbClr val="3083B3"/>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200047820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C6422-7D8A-4435-9BC9-1C0F7D49E656}"/>
              </a:ext>
            </a:extLst>
          </p:cNvPr>
          <p:cNvSpPr/>
          <p:nvPr/>
        </p:nvSpPr>
        <p:spPr>
          <a:xfrm>
            <a:off x="-2273" y="617561"/>
            <a:ext cx="6732894" cy="1228298"/>
          </a:xfrm>
          <a:prstGeom prst="rect">
            <a:avLst/>
          </a:prstGeom>
          <a:solidFill>
            <a:srgbClr val="060A1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780686F-C846-4329-BDDB-49C753F79050}"/>
              </a:ext>
            </a:extLst>
          </p:cNvPr>
          <p:cNvSpPr txBox="1">
            <a:spLocks/>
          </p:cNvSpPr>
          <p:nvPr/>
        </p:nvSpPr>
        <p:spPr>
          <a:xfrm>
            <a:off x="599365" y="672199"/>
            <a:ext cx="10834047" cy="1223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a:ea typeface="+mj-ea"/>
                <a:cs typeface="Helvetica"/>
              </a:rPr>
              <a:t>SAMPLE HEADER</a:t>
            </a:r>
          </a:p>
        </p:txBody>
      </p:sp>
      <p:sp>
        <p:nvSpPr>
          <p:cNvPr id="11" name="Content Placeholder 8">
            <a:extLst>
              <a:ext uri="{FF2B5EF4-FFF2-40B4-BE49-F238E27FC236}">
                <a16:creationId xmlns:a16="http://schemas.microsoft.com/office/drawing/2014/main" id="{2C5FBC62-BD63-4603-AB88-3585CB701020}"/>
              </a:ext>
            </a:extLst>
          </p:cNvPr>
          <p:cNvSpPr>
            <a:spLocks noGrp="1"/>
          </p:cNvSpPr>
          <p:nvPr>
            <p:ph idx="1"/>
          </p:nvPr>
        </p:nvSpPr>
        <p:spPr>
          <a:xfrm>
            <a:off x="1577453" y="2212312"/>
            <a:ext cx="9196317" cy="3896413"/>
          </a:xfrm>
        </p:spPr>
        <p:txBody>
          <a:bodyPr vert="horz" lIns="91440" tIns="45720" rIns="91440" bIns="45720" rtlCol="0" anchor="t">
            <a:normAutofit/>
          </a:bodyPr>
          <a:lstStyle/>
          <a:p>
            <a:pPr marL="0" indent="0">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endParaRPr lang="en-US" dirty="0">
              <a:solidFill>
                <a:srgbClr val="00416B"/>
              </a:solidFill>
            </a:endParaRPr>
          </a:p>
          <a:p>
            <a:pPr marL="0" indent="0" algn="ctr">
              <a:buNone/>
            </a:pPr>
            <a:endParaRPr lang="en-US" dirty="0">
              <a:solidFill>
                <a:srgbClr val="00416B"/>
              </a:solidFill>
              <a:cs typeface="Calibri"/>
            </a:endParaRPr>
          </a:p>
          <a:p>
            <a:pPr marL="0" indent="0">
              <a:buNone/>
            </a:pPr>
            <a:r>
              <a:rPr lang="en-US" dirty="0">
                <a:solidFill>
                  <a:srgbClr val="5788B4"/>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313372044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D223-F303-2FAA-9BFA-76DAECA9E57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BB41385-7B9D-A461-98C7-4122221DACF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7839" y="0"/>
            <a:ext cx="4557094" cy="6858000"/>
          </a:xfrm>
          <a:prstGeom prst="rect">
            <a:avLst/>
          </a:prstGeom>
        </p:spPr>
      </p:pic>
      <p:sp>
        <p:nvSpPr>
          <p:cNvPr id="3" name="AutoShape 3">
            <a:extLst>
              <a:ext uri="{FF2B5EF4-FFF2-40B4-BE49-F238E27FC236}">
                <a16:creationId xmlns:a16="http://schemas.microsoft.com/office/drawing/2014/main" id="{40F67534-D640-3583-83AD-906DCA36FCC6}"/>
              </a:ext>
            </a:extLst>
          </p:cNvPr>
          <p:cNvSpPr/>
          <p:nvPr/>
        </p:nvSpPr>
        <p:spPr>
          <a:xfrm>
            <a:off x="685800" y="2726214"/>
            <a:ext cx="1336257" cy="1405574"/>
          </a:xfrm>
          <a:prstGeom prst="rect">
            <a:avLst/>
          </a:prstGeom>
          <a:solidFill>
            <a:srgbClr val="01426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609476A3-9B7C-A710-40F0-4F1D67C22E3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5483" y="2848646"/>
            <a:ext cx="1009591" cy="1109909"/>
          </a:xfrm>
          <a:prstGeom prst="rect">
            <a:avLst/>
          </a:prstGeom>
        </p:spPr>
      </p:pic>
      <p:pic>
        <p:nvPicPr>
          <p:cNvPr id="8" name="Picture 8">
            <a:extLst>
              <a:ext uri="{FF2B5EF4-FFF2-40B4-BE49-F238E27FC236}">
                <a16:creationId xmlns:a16="http://schemas.microsoft.com/office/drawing/2014/main" id="{23CD28CD-A1B1-A256-A5DB-748E31339D8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00837" y="5574157"/>
            <a:ext cx="2205259" cy="826972"/>
          </a:xfrm>
          <a:prstGeom prst="rect">
            <a:avLst/>
          </a:prstGeom>
        </p:spPr>
      </p:pic>
      <p:sp>
        <p:nvSpPr>
          <p:cNvPr id="9" name="TextBox 8">
            <a:extLst>
              <a:ext uri="{FF2B5EF4-FFF2-40B4-BE49-F238E27FC236}">
                <a16:creationId xmlns:a16="http://schemas.microsoft.com/office/drawing/2014/main" id="{FA890D5C-3863-565C-E009-F5391E5E9A02}"/>
              </a:ext>
            </a:extLst>
          </p:cNvPr>
          <p:cNvSpPr txBox="1"/>
          <p:nvPr/>
        </p:nvSpPr>
        <p:spPr>
          <a:xfrm>
            <a:off x="6331083" y="1157952"/>
            <a:ext cx="5544765" cy="3647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NEXT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March </a:t>
            </a:r>
            <a:r>
              <a:rPr lang="en-US" sz="4500" i="1" dirty="0">
                <a:solidFill>
                  <a:srgbClr val="00416B"/>
                </a:solidFill>
                <a:latin typeface="Arial" panose="020B0604020202020204" pitchFamily="34" charset="0"/>
                <a:cs typeface="Arial" panose="020B0604020202020204" pitchFamily="34" charset="0"/>
              </a:rPr>
              <a:t>23</a:t>
            </a:r>
            <a:endParaRPr kumimoji="0" lang="en-US" sz="45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5788B4"/>
                </a:solidFill>
                <a:effectLst/>
                <a:uLnTx/>
                <a:uFillTx/>
                <a:latin typeface="Arial" panose="020B0604020202020204" pitchFamily="34" charset="0"/>
                <a:ea typeface="+mn-ea"/>
                <a:cs typeface="Arial" panose="020B0604020202020204" pitchFamily="34" charset="0"/>
              </a:rPr>
              <a:t>Galatians 6:11-18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Workbook:  Week 11 &amp; Week 12</a:t>
            </a:r>
          </a:p>
        </p:txBody>
      </p:sp>
    </p:spTree>
    <p:extLst>
      <p:ext uri="{BB962C8B-B14F-4D97-AF65-F5344CB8AC3E}">
        <p14:creationId xmlns:p14="http://schemas.microsoft.com/office/powerpoint/2010/main" val="317325843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30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501C36-5B4A-E4D4-8FB8-60F7AF6208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D27DA5-A431-E2F5-10F9-75C0BA58B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670622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38FD7F-F36E-7A97-67BF-D990026DB6A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815CA2-498B-8CA0-2DB9-8DE14D7607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85140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55AA8C-54C1-BF96-0565-00D2577449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2BEA41-EE9A-322C-73D2-9D95C9CF4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52662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0B3E5-AF1B-08C4-6F71-32B996BC3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843650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2C6538C-47B4-EE93-8335-B94CEC6E81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0C38B0-0562-246B-2D8F-569B6300C6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01617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4DCECC-8D13-29D8-F296-2115B0F99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6468505"/>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262</Words>
  <Application>Microsoft Office PowerPoint</Application>
  <PresentationFormat>Widescreen</PresentationFormat>
  <Paragraphs>37</Paragraphs>
  <Slides>36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Avenir</vt:lpstr>
      <vt:lpstr>Avenir Black</vt:lpstr>
      <vt:lpstr>Avenir LT Std 1 Bold</vt:lpstr>
      <vt:lpstr>Calibri</vt:lpstr>
      <vt:lpstr>Calibri Light</vt:lpstr>
      <vt:lpstr>Helvetica</vt:lpstr>
      <vt:lpstr>Helvetica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SOWING TO THE SPIRIT</vt:lpstr>
      <vt:lpstr>BIGGEST HEADER 48 PT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Greene</dc:creator>
  <cp:lastModifiedBy>Monica Greene</cp:lastModifiedBy>
  <cp:revision>3</cp:revision>
  <cp:lastPrinted>2022-12-29T18:12:51Z</cp:lastPrinted>
  <dcterms:created xsi:type="dcterms:W3CDTF">2022-12-29T18:02:46Z</dcterms:created>
  <dcterms:modified xsi:type="dcterms:W3CDTF">2025-03-13T16:39:36Z</dcterms:modified>
</cp:coreProperties>
</file>