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8"/>
  </p:notesMasterIdLst>
  <p:sldIdLst>
    <p:sldId id="310" r:id="rId3"/>
    <p:sldId id="557" r:id="rId4"/>
    <p:sldId id="559" r:id="rId5"/>
    <p:sldId id="493" r:id="rId6"/>
    <p:sldId id="481" r:id="rId7"/>
    <p:sldId id="561" r:id="rId8"/>
    <p:sldId id="565" r:id="rId9"/>
    <p:sldId id="507" r:id="rId10"/>
    <p:sldId id="533" r:id="rId11"/>
    <p:sldId id="558" r:id="rId12"/>
    <p:sldId id="563" r:id="rId13"/>
    <p:sldId id="564" r:id="rId14"/>
    <p:sldId id="566" r:id="rId15"/>
    <p:sldId id="560" r:id="rId16"/>
    <p:sldId id="500" r:id="rId17"/>
    <p:sldId id="511" r:id="rId18"/>
    <p:sldId id="508" r:id="rId19"/>
    <p:sldId id="514" r:id="rId20"/>
    <p:sldId id="513" r:id="rId21"/>
    <p:sldId id="515" r:id="rId22"/>
    <p:sldId id="510" r:id="rId23"/>
    <p:sldId id="512" r:id="rId24"/>
    <p:sldId id="509" r:id="rId25"/>
    <p:sldId id="553" r:id="rId26"/>
    <p:sldId id="555" r:id="rId27"/>
    <p:sldId id="552" r:id="rId28"/>
    <p:sldId id="405" r:id="rId29"/>
    <p:sldId id="408" r:id="rId30"/>
    <p:sldId id="260" r:id="rId31"/>
    <p:sldId id="433" r:id="rId32"/>
    <p:sldId id="264" r:id="rId33"/>
    <p:sldId id="263" r:id="rId34"/>
    <p:sldId id="262" r:id="rId35"/>
    <p:sldId id="272" r:id="rId36"/>
    <p:sldId id="317" r:id="rId3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16B"/>
    <a:srgbClr val="5788B4"/>
    <a:srgbClr val="E1D9CC"/>
    <a:srgbClr val="898150"/>
    <a:srgbClr val="738591"/>
    <a:srgbClr val="0D1E30"/>
    <a:srgbClr val="604A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9" d="100"/>
          <a:sy n="79" d="100"/>
        </p:scale>
        <p:origin x="1018" y="7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microsoft.com/office/2016/11/relationships/changesInfo" Target="changesInfos/changesInfo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ica Greene" userId="580d4f7b-22ab-4bed-a08a-0b25eeeaced9" providerId="ADAL" clId="{A13F43D0-D4B8-447E-9E8A-C7CB00801118}"/>
    <pc:docChg chg="undo custSel addSld delSld modSld sldOrd modMainMaster">
      <pc:chgData name="Monica Greene" userId="580d4f7b-22ab-4bed-a08a-0b25eeeaced9" providerId="ADAL" clId="{A13F43D0-D4B8-447E-9E8A-C7CB00801118}" dt="2023-10-26T18:23:56.184" v="279"/>
      <pc:docMkLst>
        <pc:docMk/>
      </pc:docMkLst>
      <pc:sldChg chg="del modTransition">
        <pc:chgData name="Monica Greene" userId="580d4f7b-22ab-4bed-a08a-0b25eeeaced9" providerId="ADAL" clId="{A13F43D0-D4B8-447E-9E8A-C7CB00801118}" dt="2023-10-26T18:17:00.495" v="228" actId="47"/>
        <pc:sldMkLst>
          <pc:docMk/>
          <pc:sldMk cId="2190442017" sldId="261"/>
        </pc:sldMkLst>
      </pc:sldChg>
      <pc:sldChg chg="modTransition">
        <pc:chgData name="Monica Greene" userId="580d4f7b-22ab-4bed-a08a-0b25eeeaced9" providerId="ADAL" clId="{A13F43D0-D4B8-447E-9E8A-C7CB00801118}" dt="2023-10-26T18:11:43.799" v="169"/>
        <pc:sldMkLst>
          <pc:docMk/>
          <pc:sldMk cId="3133720449" sldId="262"/>
        </pc:sldMkLst>
      </pc:sldChg>
      <pc:sldChg chg="modTransition">
        <pc:chgData name="Monica Greene" userId="580d4f7b-22ab-4bed-a08a-0b25eeeaced9" providerId="ADAL" clId="{A13F43D0-D4B8-447E-9E8A-C7CB00801118}" dt="2023-10-26T18:11:43.799" v="169"/>
        <pc:sldMkLst>
          <pc:docMk/>
          <pc:sldMk cId="3196746956" sldId="271"/>
        </pc:sldMkLst>
      </pc:sldChg>
      <pc:sldChg chg="modTransition">
        <pc:chgData name="Monica Greene" userId="580d4f7b-22ab-4bed-a08a-0b25eeeaced9" providerId="ADAL" clId="{A13F43D0-D4B8-447E-9E8A-C7CB00801118}" dt="2023-10-26T18:11:43.799" v="169"/>
        <pc:sldMkLst>
          <pc:docMk/>
          <pc:sldMk cId="1039155707" sldId="273"/>
        </pc:sldMkLst>
      </pc:sldChg>
      <pc:sldChg chg="add modTransition">
        <pc:chgData name="Monica Greene" userId="580d4f7b-22ab-4bed-a08a-0b25eeeaced9" providerId="ADAL" clId="{A13F43D0-D4B8-447E-9E8A-C7CB00801118}" dt="2023-10-26T18:11:43.799" v="169"/>
        <pc:sldMkLst>
          <pc:docMk/>
          <pc:sldMk cId="26816874" sldId="274"/>
        </pc:sldMkLst>
      </pc:sldChg>
      <pc:sldChg chg="modTransition">
        <pc:chgData name="Monica Greene" userId="580d4f7b-22ab-4bed-a08a-0b25eeeaced9" providerId="ADAL" clId="{A13F43D0-D4B8-447E-9E8A-C7CB00801118}" dt="2023-10-26T18:11:43.799" v="169"/>
        <pc:sldMkLst>
          <pc:docMk/>
          <pc:sldMk cId="0" sldId="310"/>
        </pc:sldMkLst>
      </pc:sldChg>
      <pc:sldChg chg="modTransition">
        <pc:chgData name="Monica Greene" userId="580d4f7b-22ab-4bed-a08a-0b25eeeaced9" providerId="ADAL" clId="{A13F43D0-D4B8-447E-9E8A-C7CB00801118}" dt="2023-10-26T18:11:43.799" v="169"/>
        <pc:sldMkLst>
          <pc:docMk/>
          <pc:sldMk cId="3386045009" sldId="312"/>
        </pc:sldMkLst>
      </pc:sldChg>
      <pc:sldChg chg="modTransition">
        <pc:chgData name="Monica Greene" userId="580d4f7b-22ab-4bed-a08a-0b25eeeaced9" providerId="ADAL" clId="{A13F43D0-D4B8-447E-9E8A-C7CB00801118}" dt="2023-10-26T18:11:43.799" v="169"/>
        <pc:sldMkLst>
          <pc:docMk/>
          <pc:sldMk cId="665771513" sldId="314"/>
        </pc:sldMkLst>
      </pc:sldChg>
      <pc:sldChg chg="modTransition">
        <pc:chgData name="Monica Greene" userId="580d4f7b-22ab-4bed-a08a-0b25eeeaced9" providerId="ADAL" clId="{A13F43D0-D4B8-447E-9E8A-C7CB00801118}" dt="2023-10-26T18:11:43.799" v="169"/>
        <pc:sldMkLst>
          <pc:docMk/>
          <pc:sldMk cId="591349375" sldId="317"/>
        </pc:sldMkLst>
      </pc:sldChg>
      <pc:sldChg chg="del modTransition">
        <pc:chgData name="Monica Greene" userId="580d4f7b-22ab-4bed-a08a-0b25eeeaced9" providerId="ADAL" clId="{A13F43D0-D4B8-447E-9E8A-C7CB00801118}" dt="2023-10-26T18:16:51.511" v="225" actId="47"/>
        <pc:sldMkLst>
          <pc:docMk/>
          <pc:sldMk cId="4132302472" sldId="351"/>
        </pc:sldMkLst>
      </pc:sldChg>
      <pc:sldChg chg="del modTransition">
        <pc:chgData name="Monica Greene" userId="580d4f7b-22ab-4bed-a08a-0b25eeeaced9" providerId="ADAL" clId="{A13F43D0-D4B8-447E-9E8A-C7CB00801118}" dt="2023-10-26T18:16:52.468" v="226" actId="47"/>
        <pc:sldMkLst>
          <pc:docMk/>
          <pc:sldMk cId="2799754438" sldId="352"/>
        </pc:sldMkLst>
      </pc:sldChg>
      <pc:sldChg chg="add modTransition">
        <pc:chgData name="Monica Greene" userId="580d4f7b-22ab-4bed-a08a-0b25eeeaced9" providerId="ADAL" clId="{A13F43D0-D4B8-447E-9E8A-C7CB00801118}" dt="2023-10-26T18:11:43.799" v="169"/>
        <pc:sldMkLst>
          <pc:docMk/>
          <pc:sldMk cId="1457229305" sldId="354"/>
        </pc:sldMkLst>
      </pc:sldChg>
      <pc:sldChg chg="add modTransition">
        <pc:chgData name="Monica Greene" userId="580d4f7b-22ab-4bed-a08a-0b25eeeaced9" providerId="ADAL" clId="{A13F43D0-D4B8-447E-9E8A-C7CB00801118}" dt="2023-10-26T18:11:43.799" v="169"/>
        <pc:sldMkLst>
          <pc:docMk/>
          <pc:sldMk cId="2058713369" sldId="355"/>
        </pc:sldMkLst>
      </pc:sldChg>
      <pc:sldChg chg="modSp mod modTransition">
        <pc:chgData name="Monica Greene" userId="580d4f7b-22ab-4bed-a08a-0b25eeeaced9" providerId="ADAL" clId="{A13F43D0-D4B8-447E-9E8A-C7CB00801118}" dt="2023-10-26T18:17:16.792" v="257" actId="20577"/>
        <pc:sldMkLst>
          <pc:docMk/>
          <pc:sldMk cId="299153169" sldId="433"/>
        </pc:sldMkLst>
        <pc:spChg chg="mod">
          <ac:chgData name="Monica Greene" userId="580d4f7b-22ab-4bed-a08a-0b25eeeaced9" providerId="ADAL" clId="{A13F43D0-D4B8-447E-9E8A-C7CB00801118}" dt="2023-10-26T18:17:16.792" v="257" actId="20577"/>
          <ac:spMkLst>
            <pc:docMk/>
            <pc:sldMk cId="299153169" sldId="433"/>
            <ac:spMk id="2" creationId="{00000000-0000-0000-0000-000000000000}"/>
          </ac:spMkLst>
        </pc:spChg>
      </pc:sldChg>
      <pc:sldChg chg="modTransition">
        <pc:chgData name="Monica Greene" userId="580d4f7b-22ab-4bed-a08a-0b25eeeaced9" providerId="ADAL" clId="{A13F43D0-D4B8-447E-9E8A-C7CB00801118}" dt="2023-10-26T18:11:43.799" v="169"/>
        <pc:sldMkLst>
          <pc:docMk/>
          <pc:sldMk cId="548892496" sldId="478"/>
        </pc:sldMkLst>
      </pc:sldChg>
      <pc:sldChg chg="add ord modTransition">
        <pc:chgData name="Monica Greene" userId="580d4f7b-22ab-4bed-a08a-0b25eeeaced9" providerId="ADAL" clId="{A13F43D0-D4B8-447E-9E8A-C7CB00801118}" dt="2023-10-26T18:15:34.692" v="212"/>
        <pc:sldMkLst>
          <pc:docMk/>
          <pc:sldMk cId="3317932793" sldId="481"/>
        </pc:sldMkLst>
      </pc:sldChg>
      <pc:sldChg chg="delSp del mod setBg">
        <pc:chgData name="Monica Greene" userId="580d4f7b-22ab-4bed-a08a-0b25eeeaced9" providerId="ADAL" clId="{A13F43D0-D4B8-447E-9E8A-C7CB00801118}" dt="2023-10-26T18:04:21.983" v="108" actId="2696"/>
        <pc:sldMkLst>
          <pc:docMk/>
          <pc:sldMk cId="3276902003" sldId="482"/>
        </pc:sldMkLst>
        <pc:picChg chg="del">
          <ac:chgData name="Monica Greene" userId="580d4f7b-22ab-4bed-a08a-0b25eeeaced9" providerId="ADAL" clId="{A13F43D0-D4B8-447E-9E8A-C7CB00801118}" dt="2023-10-26T18:03:58.898" v="106" actId="478"/>
          <ac:picMkLst>
            <pc:docMk/>
            <pc:sldMk cId="3276902003" sldId="482"/>
            <ac:picMk id="3" creationId="{219A4C60-7A5F-6CA9-24CC-5D871AA5036C}"/>
          </ac:picMkLst>
        </pc:picChg>
      </pc:sldChg>
      <pc:sldChg chg="delSp modSp mod ord modTransition">
        <pc:chgData name="Monica Greene" userId="580d4f7b-22ab-4bed-a08a-0b25eeeaced9" providerId="ADAL" clId="{A13F43D0-D4B8-447E-9E8A-C7CB00801118}" dt="2023-10-26T18:15:05.407" v="204" actId="478"/>
        <pc:sldMkLst>
          <pc:docMk/>
          <pc:sldMk cId="2274775532" sldId="496"/>
        </pc:sldMkLst>
        <pc:spChg chg="del mod topLvl">
          <ac:chgData name="Monica Greene" userId="580d4f7b-22ab-4bed-a08a-0b25eeeaced9" providerId="ADAL" clId="{A13F43D0-D4B8-447E-9E8A-C7CB00801118}" dt="2023-10-26T18:15:05.407" v="204" actId="478"/>
          <ac:spMkLst>
            <pc:docMk/>
            <pc:sldMk cId="2274775532" sldId="496"/>
            <ac:spMk id="3" creationId="{917F4F67-ADD1-473D-5F9C-7C1A4D76EDCD}"/>
          </ac:spMkLst>
        </pc:spChg>
        <pc:spChg chg="del topLvl">
          <ac:chgData name="Monica Greene" userId="580d4f7b-22ab-4bed-a08a-0b25eeeaced9" providerId="ADAL" clId="{A13F43D0-D4B8-447E-9E8A-C7CB00801118}" dt="2023-10-26T18:15:01.660" v="203" actId="478"/>
          <ac:spMkLst>
            <pc:docMk/>
            <pc:sldMk cId="2274775532" sldId="496"/>
            <ac:spMk id="8" creationId="{446EDF38-8453-1C2E-16D7-921AF71CC2A6}"/>
          </ac:spMkLst>
        </pc:spChg>
        <pc:grpChg chg="del">
          <ac:chgData name="Monica Greene" userId="580d4f7b-22ab-4bed-a08a-0b25eeeaced9" providerId="ADAL" clId="{A13F43D0-D4B8-447E-9E8A-C7CB00801118}" dt="2023-10-26T18:15:01.660" v="203" actId="478"/>
          <ac:grpSpMkLst>
            <pc:docMk/>
            <pc:sldMk cId="2274775532" sldId="496"/>
            <ac:grpSpMk id="9" creationId="{E80A8BA4-9FD7-CF0C-FC48-4C70E1A13E34}"/>
          </ac:grpSpMkLst>
        </pc:grpChg>
      </pc:sldChg>
      <pc:sldChg chg="ord modTransition">
        <pc:chgData name="Monica Greene" userId="580d4f7b-22ab-4bed-a08a-0b25eeeaced9" providerId="ADAL" clId="{A13F43D0-D4B8-447E-9E8A-C7CB00801118}" dt="2023-10-26T18:14:46.243" v="199"/>
        <pc:sldMkLst>
          <pc:docMk/>
          <pc:sldMk cId="3698718774" sldId="498"/>
        </pc:sldMkLst>
      </pc:sldChg>
      <pc:sldChg chg="modTransition">
        <pc:chgData name="Monica Greene" userId="580d4f7b-22ab-4bed-a08a-0b25eeeaced9" providerId="ADAL" clId="{A13F43D0-D4B8-447E-9E8A-C7CB00801118}" dt="2023-10-26T18:11:43.799" v="169"/>
        <pc:sldMkLst>
          <pc:docMk/>
          <pc:sldMk cId="1336355542" sldId="500"/>
        </pc:sldMkLst>
      </pc:sldChg>
      <pc:sldChg chg="modTransition">
        <pc:chgData name="Monica Greene" userId="580d4f7b-22ab-4bed-a08a-0b25eeeaced9" providerId="ADAL" clId="{A13F43D0-D4B8-447E-9E8A-C7CB00801118}" dt="2023-10-26T18:11:43.799" v="169"/>
        <pc:sldMkLst>
          <pc:docMk/>
          <pc:sldMk cId="2294802935" sldId="503"/>
        </pc:sldMkLst>
      </pc:sldChg>
      <pc:sldChg chg="del">
        <pc:chgData name="Monica Greene" userId="580d4f7b-22ab-4bed-a08a-0b25eeeaced9" providerId="ADAL" clId="{A13F43D0-D4B8-447E-9E8A-C7CB00801118}" dt="2023-10-26T18:03:25.044" v="105" actId="47"/>
        <pc:sldMkLst>
          <pc:docMk/>
          <pc:sldMk cId="926472703" sldId="504"/>
        </pc:sldMkLst>
      </pc:sldChg>
      <pc:sldChg chg="modTransition">
        <pc:chgData name="Monica Greene" userId="580d4f7b-22ab-4bed-a08a-0b25eeeaced9" providerId="ADAL" clId="{A13F43D0-D4B8-447E-9E8A-C7CB00801118}" dt="2023-10-26T18:18:08.303" v="263"/>
        <pc:sldMkLst>
          <pc:docMk/>
          <pc:sldMk cId="2586971943" sldId="507"/>
        </pc:sldMkLst>
      </pc:sldChg>
      <pc:sldChg chg="modTransition">
        <pc:chgData name="Monica Greene" userId="580d4f7b-22ab-4bed-a08a-0b25eeeaced9" providerId="ADAL" clId="{A13F43D0-D4B8-447E-9E8A-C7CB00801118}" dt="2023-10-26T18:11:43.799" v="169"/>
        <pc:sldMkLst>
          <pc:docMk/>
          <pc:sldMk cId="8912328" sldId="508"/>
        </pc:sldMkLst>
      </pc:sldChg>
      <pc:sldChg chg="modTransition">
        <pc:chgData name="Monica Greene" userId="580d4f7b-22ab-4bed-a08a-0b25eeeaced9" providerId="ADAL" clId="{A13F43D0-D4B8-447E-9E8A-C7CB00801118}" dt="2023-10-26T18:11:43.799" v="169"/>
        <pc:sldMkLst>
          <pc:docMk/>
          <pc:sldMk cId="3482886499" sldId="509"/>
        </pc:sldMkLst>
      </pc:sldChg>
      <pc:sldChg chg="modTransition">
        <pc:chgData name="Monica Greene" userId="580d4f7b-22ab-4bed-a08a-0b25eeeaced9" providerId="ADAL" clId="{A13F43D0-D4B8-447E-9E8A-C7CB00801118}" dt="2023-10-26T18:11:43.799" v="169"/>
        <pc:sldMkLst>
          <pc:docMk/>
          <pc:sldMk cId="3481333886" sldId="510"/>
        </pc:sldMkLst>
      </pc:sldChg>
      <pc:sldChg chg="modTransition">
        <pc:chgData name="Monica Greene" userId="580d4f7b-22ab-4bed-a08a-0b25eeeaced9" providerId="ADAL" clId="{A13F43D0-D4B8-447E-9E8A-C7CB00801118}" dt="2023-10-26T18:11:43.799" v="169"/>
        <pc:sldMkLst>
          <pc:docMk/>
          <pc:sldMk cId="3114456802" sldId="511"/>
        </pc:sldMkLst>
      </pc:sldChg>
      <pc:sldChg chg="modTransition">
        <pc:chgData name="Monica Greene" userId="580d4f7b-22ab-4bed-a08a-0b25eeeaced9" providerId="ADAL" clId="{A13F43D0-D4B8-447E-9E8A-C7CB00801118}" dt="2023-10-26T18:11:43.799" v="169"/>
        <pc:sldMkLst>
          <pc:docMk/>
          <pc:sldMk cId="2812468163" sldId="512"/>
        </pc:sldMkLst>
      </pc:sldChg>
      <pc:sldChg chg="modTransition">
        <pc:chgData name="Monica Greene" userId="580d4f7b-22ab-4bed-a08a-0b25eeeaced9" providerId="ADAL" clId="{A13F43D0-D4B8-447E-9E8A-C7CB00801118}" dt="2023-10-26T18:11:43.799" v="169"/>
        <pc:sldMkLst>
          <pc:docMk/>
          <pc:sldMk cId="3641008208" sldId="513"/>
        </pc:sldMkLst>
      </pc:sldChg>
      <pc:sldChg chg="modTransition">
        <pc:chgData name="Monica Greene" userId="580d4f7b-22ab-4bed-a08a-0b25eeeaced9" providerId="ADAL" clId="{A13F43D0-D4B8-447E-9E8A-C7CB00801118}" dt="2023-10-26T18:11:43.799" v="169"/>
        <pc:sldMkLst>
          <pc:docMk/>
          <pc:sldMk cId="4248540170" sldId="514"/>
        </pc:sldMkLst>
      </pc:sldChg>
      <pc:sldChg chg="modTransition">
        <pc:chgData name="Monica Greene" userId="580d4f7b-22ab-4bed-a08a-0b25eeeaced9" providerId="ADAL" clId="{A13F43D0-D4B8-447E-9E8A-C7CB00801118}" dt="2023-10-26T18:11:43.799" v="169"/>
        <pc:sldMkLst>
          <pc:docMk/>
          <pc:sldMk cId="3038716360" sldId="515"/>
        </pc:sldMkLst>
      </pc:sldChg>
      <pc:sldChg chg="ord modTransition">
        <pc:chgData name="Monica Greene" userId="580d4f7b-22ab-4bed-a08a-0b25eeeaced9" providerId="ADAL" clId="{A13F43D0-D4B8-447E-9E8A-C7CB00801118}" dt="2023-10-26T18:19:10.769" v="269"/>
        <pc:sldMkLst>
          <pc:docMk/>
          <pc:sldMk cId="2408158330" sldId="518"/>
        </pc:sldMkLst>
      </pc:sldChg>
      <pc:sldChg chg="ord modTransition">
        <pc:chgData name="Monica Greene" userId="580d4f7b-22ab-4bed-a08a-0b25eeeaced9" providerId="ADAL" clId="{A13F43D0-D4B8-447E-9E8A-C7CB00801118}" dt="2023-10-26T18:15:24.964" v="208"/>
        <pc:sldMkLst>
          <pc:docMk/>
          <pc:sldMk cId="1552870803" sldId="521"/>
        </pc:sldMkLst>
      </pc:sldChg>
      <pc:sldChg chg="ord modTransition">
        <pc:chgData name="Monica Greene" userId="580d4f7b-22ab-4bed-a08a-0b25eeeaced9" providerId="ADAL" clId="{A13F43D0-D4B8-447E-9E8A-C7CB00801118}" dt="2023-10-26T18:16:16.366" v="218"/>
        <pc:sldMkLst>
          <pc:docMk/>
          <pc:sldMk cId="4213006549" sldId="522"/>
        </pc:sldMkLst>
      </pc:sldChg>
      <pc:sldChg chg="ord modTransition">
        <pc:chgData name="Monica Greene" userId="580d4f7b-22ab-4bed-a08a-0b25eeeaced9" providerId="ADAL" clId="{A13F43D0-D4B8-447E-9E8A-C7CB00801118}" dt="2023-10-26T18:16:36.133" v="220"/>
        <pc:sldMkLst>
          <pc:docMk/>
          <pc:sldMk cId="3482847843" sldId="524"/>
        </pc:sldMkLst>
      </pc:sldChg>
      <pc:sldChg chg="del">
        <pc:chgData name="Monica Greene" userId="580d4f7b-22ab-4bed-a08a-0b25eeeaced9" providerId="ADAL" clId="{A13F43D0-D4B8-447E-9E8A-C7CB00801118}" dt="2023-10-26T18:02:27.441" v="101" actId="47"/>
        <pc:sldMkLst>
          <pc:docMk/>
          <pc:sldMk cId="2956357662" sldId="525"/>
        </pc:sldMkLst>
      </pc:sldChg>
      <pc:sldChg chg="del modTransition">
        <pc:chgData name="Monica Greene" userId="580d4f7b-22ab-4bed-a08a-0b25eeeaced9" providerId="ADAL" clId="{A13F43D0-D4B8-447E-9E8A-C7CB00801118}" dt="2023-10-26T18:16:58.587" v="227" actId="47"/>
        <pc:sldMkLst>
          <pc:docMk/>
          <pc:sldMk cId="1039155707" sldId="526"/>
        </pc:sldMkLst>
      </pc:sldChg>
      <pc:sldChg chg="addSp delSp modSp new mod modTransition setBg">
        <pc:chgData name="Monica Greene" userId="580d4f7b-22ab-4bed-a08a-0b25eeeaced9" providerId="ADAL" clId="{A13F43D0-D4B8-447E-9E8A-C7CB00801118}" dt="2023-10-26T18:11:43.799" v="169"/>
        <pc:sldMkLst>
          <pc:docMk/>
          <pc:sldMk cId="2849902174" sldId="527"/>
        </pc:sldMkLst>
        <pc:spChg chg="add del">
          <ac:chgData name="Monica Greene" userId="580d4f7b-22ab-4bed-a08a-0b25eeeaced9" providerId="ADAL" clId="{A13F43D0-D4B8-447E-9E8A-C7CB00801118}" dt="2023-10-24T20:02:49.792" v="7" actId="26606"/>
          <ac:spMkLst>
            <pc:docMk/>
            <pc:sldMk cId="2849902174" sldId="527"/>
            <ac:spMk id="12" creationId="{EE5F705A-5E81-4B3A-8EF4-911982DB313C}"/>
          </ac:spMkLst>
        </pc:spChg>
        <pc:spChg chg="add del">
          <ac:chgData name="Monica Greene" userId="580d4f7b-22ab-4bed-a08a-0b25eeeaced9" providerId="ADAL" clId="{A13F43D0-D4B8-447E-9E8A-C7CB00801118}" dt="2023-10-24T20:02:49.792" v="7" actId="26606"/>
          <ac:spMkLst>
            <pc:docMk/>
            <pc:sldMk cId="2849902174" sldId="527"/>
            <ac:spMk id="14" creationId="{E9C2289B-5F5E-43E9-9416-51AC3AF54640}"/>
          </ac:spMkLst>
        </pc:spChg>
        <pc:spChg chg="add del">
          <ac:chgData name="Monica Greene" userId="580d4f7b-22ab-4bed-a08a-0b25eeeaced9" providerId="ADAL" clId="{A13F43D0-D4B8-447E-9E8A-C7CB00801118}" dt="2023-10-24T20:02:56.066" v="9" actId="26606"/>
          <ac:spMkLst>
            <pc:docMk/>
            <pc:sldMk cId="2849902174" sldId="527"/>
            <ac:spMk id="16" creationId="{6D6B998F-CA62-4EE6-B7E7-046377D4F7EF}"/>
          </ac:spMkLst>
        </pc:spChg>
        <pc:spChg chg="add del">
          <ac:chgData name="Monica Greene" userId="580d4f7b-22ab-4bed-a08a-0b25eeeaced9" providerId="ADAL" clId="{A13F43D0-D4B8-447E-9E8A-C7CB00801118}" dt="2023-10-24T20:02:56.066" v="9" actId="26606"/>
          <ac:spMkLst>
            <pc:docMk/>
            <pc:sldMk cId="2849902174" sldId="527"/>
            <ac:spMk id="17" creationId="{EE5F705A-5E81-4B3A-8EF4-911982DB313C}"/>
          </ac:spMkLst>
        </pc:spChg>
        <pc:spChg chg="add del">
          <ac:chgData name="Monica Greene" userId="580d4f7b-22ab-4bed-a08a-0b25eeeaced9" providerId="ADAL" clId="{A13F43D0-D4B8-447E-9E8A-C7CB00801118}" dt="2023-10-24T20:02:56.066" v="9" actId="26606"/>
          <ac:spMkLst>
            <pc:docMk/>
            <pc:sldMk cId="2849902174" sldId="527"/>
            <ac:spMk id="18" creationId="{AD8F92D9-1751-4ABF-9CB7-D198C9A05A46}"/>
          </ac:spMkLst>
        </pc:spChg>
        <pc:spChg chg="add del">
          <ac:chgData name="Monica Greene" userId="580d4f7b-22ab-4bed-a08a-0b25eeeaced9" providerId="ADAL" clId="{A13F43D0-D4B8-447E-9E8A-C7CB00801118}" dt="2023-10-24T20:02:59.682" v="11" actId="26606"/>
          <ac:spMkLst>
            <pc:docMk/>
            <pc:sldMk cId="2849902174" sldId="527"/>
            <ac:spMk id="20" creationId="{9E90EB45-EEE9-4563-8179-65EF62AE0978}"/>
          </ac:spMkLst>
        </pc:spChg>
        <pc:spChg chg="add del">
          <ac:chgData name="Monica Greene" userId="580d4f7b-22ab-4bed-a08a-0b25eeeaced9" providerId="ADAL" clId="{A13F43D0-D4B8-447E-9E8A-C7CB00801118}" dt="2023-10-24T20:02:59.682" v="11" actId="26606"/>
          <ac:spMkLst>
            <pc:docMk/>
            <pc:sldMk cId="2849902174" sldId="527"/>
            <ac:spMk id="21" creationId="{23D0EF74-AD1E-4FD9-914D-8EC9058EBBA3}"/>
          </ac:spMkLst>
        </pc:spChg>
        <pc:picChg chg="add mod ord">
          <ac:chgData name="Monica Greene" userId="580d4f7b-22ab-4bed-a08a-0b25eeeaced9" providerId="ADAL" clId="{A13F43D0-D4B8-447E-9E8A-C7CB00801118}" dt="2023-10-24T20:24:34.096" v="92" actId="1076"/>
          <ac:picMkLst>
            <pc:docMk/>
            <pc:sldMk cId="2849902174" sldId="527"/>
            <ac:picMk id="5" creationId="{D5ACE3D3-10CA-3F96-5E81-EC460DD61ACE}"/>
          </ac:picMkLst>
        </pc:picChg>
        <pc:picChg chg="add mod ord">
          <ac:chgData name="Monica Greene" userId="580d4f7b-22ab-4bed-a08a-0b25eeeaced9" providerId="ADAL" clId="{A13F43D0-D4B8-447E-9E8A-C7CB00801118}" dt="2023-10-24T20:24:36" v="93" actId="1076"/>
          <ac:picMkLst>
            <pc:docMk/>
            <pc:sldMk cId="2849902174" sldId="527"/>
            <ac:picMk id="7" creationId="{10C06113-E1E3-8AD7-D7EF-C361C47EFD83}"/>
          </ac:picMkLst>
        </pc:picChg>
        <pc:picChg chg="add mod">
          <ac:chgData name="Monica Greene" userId="580d4f7b-22ab-4bed-a08a-0b25eeeaced9" providerId="ADAL" clId="{A13F43D0-D4B8-447E-9E8A-C7CB00801118}" dt="2023-10-24T20:24:46.120" v="94" actId="1076"/>
          <ac:picMkLst>
            <pc:docMk/>
            <pc:sldMk cId="2849902174" sldId="527"/>
            <ac:picMk id="9" creationId="{8DFECDD2-0924-C31F-2314-E8CB8F52FD31}"/>
          </ac:picMkLst>
        </pc:picChg>
        <pc:picChg chg="add del mod">
          <ac:chgData name="Monica Greene" userId="580d4f7b-22ab-4bed-a08a-0b25eeeaced9" providerId="ADAL" clId="{A13F43D0-D4B8-447E-9E8A-C7CB00801118}" dt="2023-10-24T20:20:00.196" v="52" actId="478"/>
          <ac:picMkLst>
            <pc:docMk/>
            <pc:sldMk cId="2849902174" sldId="527"/>
            <ac:picMk id="11" creationId="{01E455C3-5340-4D1C-C055-499A2D0199EA}"/>
          </ac:picMkLst>
        </pc:picChg>
        <pc:picChg chg="add del mod modCrop">
          <ac:chgData name="Monica Greene" userId="580d4f7b-22ab-4bed-a08a-0b25eeeaced9" providerId="ADAL" clId="{A13F43D0-D4B8-447E-9E8A-C7CB00801118}" dt="2023-10-24T20:24:03.560" v="83" actId="478"/>
          <ac:picMkLst>
            <pc:docMk/>
            <pc:sldMk cId="2849902174" sldId="527"/>
            <ac:picMk id="15" creationId="{72EE3D9A-D532-5280-AD83-728DF892F054}"/>
          </ac:picMkLst>
        </pc:picChg>
        <pc:picChg chg="add mod modCrop">
          <ac:chgData name="Monica Greene" userId="580d4f7b-22ab-4bed-a08a-0b25eeeaced9" providerId="ADAL" clId="{A13F43D0-D4B8-447E-9E8A-C7CB00801118}" dt="2023-10-24T20:24:32.336" v="91" actId="1076"/>
          <ac:picMkLst>
            <pc:docMk/>
            <pc:sldMk cId="2849902174" sldId="527"/>
            <ac:picMk id="22" creationId="{EDAFDF0A-B71C-7099-F893-CE3B784BB83F}"/>
          </ac:picMkLst>
        </pc:picChg>
      </pc:sldChg>
      <pc:sldChg chg="addSp modSp new del mod">
        <pc:chgData name="Monica Greene" userId="580d4f7b-22ab-4bed-a08a-0b25eeeaced9" providerId="ADAL" clId="{A13F43D0-D4B8-447E-9E8A-C7CB00801118}" dt="2023-10-24T20:21:15.732" v="66" actId="2696"/>
        <pc:sldMkLst>
          <pc:docMk/>
          <pc:sldMk cId="720192306" sldId="528"/>
        </pc:sldMkLst>
        <pc:picChg chg="add mod modCrop">
          <ac:chgData name="Monica Greene" userId="580d4f7b-22ab-4bed-a08a-0b25eeeaced9" providerId="ADAL" clId="{A13F43D0-D4B8-447E-9E8A-C7CB00801118}" dt="2023-10-24T20:20:44.756" v="60" actId="732"/>
          <ac:picMkLst>
            <pc:docMk/>
            <pc:sldMk cId="720192306" sldId="528"/>
            <ac:picMk id="2" creationId="{20282D23-2205-760A-92A1-AF7C711DF94F}"/>
          </ac:picMkLst>
        </pc:picChg>
      </pc:sldChg>
      <pc:sldChg chg="addSp new mod ord modTransition setBg">
        <pc:chgData name="Monica Greene" userId="580d4f7b-22ab-4bed-a08a-0b25eeeaced9" providerId="ADAL" clId="{A13F43D0-D4B8-447E-9E8A-C7CB00801118}" dt="2023-10-26T18:11:43.799" v="169"/>
        <pc:sldMkLst>
          <pc:docMk/>
          <pc:sldMk cId="2615635872" sldId="528"/>
        </pc:sldMkLst>
        <pc:picChg chg="add">
          <ac:chgData name="Monica Greene" userId="580d4f7b-22ab-4bed-a08a-0b25eeeaced9" providerId="ADAL" clId="{A13F43D0-D4B8-447E-9E8A-C7CB00801118}" dt="2023-10-24T20:27:09.742" v="96" actId="22"/>
          <ac:picMkLst>
            <pc:docMk/>
            <pc:sldMk cId="2615635872" sldId="528"/>
            <ac:picMk id="3" creationId="{F77FC066-67E0-C44D-09D9-C85F69BB85AF}"/>
          </ac:picMkLst>
        </pc:picChg>
      </pc:sldChg>
      <pc:sldChg chg="addSp new mod ord modTransition setBg">
        <pc:chgData name="Monica Greene" userId="580d4f7b-22ab-4bed-a08a-0b25eeeaced9" providerId="ADAL" clId="{A13F43D0-D4B8-447E-9E8A-C7CB00801118}" dt="2023-10-26T18:14:43.098" v="197"/>
        <pc:sldMkLst>
          <pc:docMk/>
          <pc:sldMk cId="4010850665" sldId="529"/>
        </pc:sldMkLst>
        <pc:picChg chg="add">
          <ac:chgData name="Monica Greene" userId="580d4f7b-22ab-4bed-a08a-0b25eeeaced9" providerId="ADAL" clId="{A13F43D0-D4B8-447E-9E8A-C7CB00801118}" dt="2023-10-26T18:03:00.130" v="104" actId="22"/>
          <ac:picMkLst>
            <pc:docMk/>
            <pc:sldMk cId="4010850665" sldId="529"/>
            <ac:picMk id="3" creationId="{8365EF35-D662-790E-AADE-741B6BF7F79F}"/>
          </ac:picMkLst>
        </pc:picChg>
      </pc:sldChg>
      <pc:sldChg chg="addSp new mod ord modTransition setBg">
        <pc:chgData name="Monica Greene" userId="580d4f7b-22ab-4bed-a08a-0b25eeeaced9" providerId="ADAL" clId="{A13F43D0-D4B8-447E-9E8A-C7CB00801118}" dt="2023-10-26T18:15:33.016" v="210"/>
        <pc:sldMkLst>
          <pc:docMk/>
          <pc:sldMk cId="3640537783" sldId="530"/>
        </pc:sldMkLst>
        <pc:picChg chg="add">
          <ac:chgData name="Monica Greene" userId="580d4f7b-22ab-4bed-a08a-0b25eeeaced9" providerId="ADAL" clId="{A13F43D0-D4B8-447E-9E8A-C7CB00801118}" dt="2023-10-26T18:04:33.157" v="111" actId="22"/>
          <ac:picMkLst>
            <pc:docMk/>
            <pc:sldMk cId="3640537783" sldId="530"/>
            <ac:picMk id="3" creationId="{AEAF9D21-31E0-4E04-23FF-170C392D3952}"/>
          </ac:picMkLst>
        </pc:picChg>
      </pc:sldChg>
      <pc:sldChg chg="add modTransition">
        <pc:chgData name="Monica Greene" userId="580d4f7b-22ab-4bed-a08a-0b25eeeaced9" providerId="ADAL" clId="{A13F43D0-D4B8-447E-9E8A-C7CB00801118}" dt="2023-10-26T18:11:43.799" v="169"/>
        <pc:sldMkLst>
          <pc:docMk/>
          <pc:sldMk cId="3288921460" sldId="531"/>
        </pc:sldMkLst>
      </pc:sldChg>
      <pc:sldChg chg="new del setBg">
        <pc:chgData name="Monica Greene" userId="580d4f7b-22ab-4bed-a08a-0b25eeeaced9" providerId="ADAL" clId="{A13F43D0-D4B8-447E-9E8A-C7CB00801118}" dt="2023-10-26T18:04:50.754" v="114" actId="47"/>
        <pc:sldMkLst>
          <pc:docMk/>
          <pc:sldMk cId="3725860895" sldId="531"/>
        </pc:sldMkLst>
      </pc:sldChg>
      <pc:sldChg chg="addSp new mod ord modTransition setBg">
        <pc:chgData name="Monica Greene" userId="580d4f7b-22ab-4bed-a08a-0b25eeeaced9" providerId="ADAL" clId="{A13F43D0-D4B8-447E-9E8A-C7CB00801118}" dt="2023-10-26T18:15:23.057" v="206"/>
        <pc:sldMkLst>
          <pc:docMk/>
          <pc:sldMk cId="303162690" sldId="532"/>
        </pc:sldMkLst>
        <pc:picChg chg="add">
          <ac:chgData name="Monica Greene" userId="580d4f7b-22ab-4bed-a08a-0b25eeeaced9" providerId="ADAL" clId="{A13F43D0-D4B8-447E-9E8A-C7CB00801118}" dt="2023-10-26T18:07:23.552" v="121" actId="22"/>
          <ac:picMkLst>
            <pc:docMk/>
            <pc:sldMk cId="303162690" sldId="532"/>
            <ac:picMk id="3" creationId="{7FFD4AC7-14C8-500C-E27A-BEEEF42DB2BA}"/>
          </ac:picMkLst>
        </pc:picChg>
      </pc:sldChg>
      <pc:sldChg chg="addSp new mod ord modTransition setBg">
        <pc:chgData name="Monica Greene" userId="580d4f7b-22ab-4bed-a08a-0b25eeeaced9" providerId="ADAL" clId="{A13F43D0-D4B8-447E-9E8A-C7CB00801118}" dt="2023-10-26T18:22:58.409" v="271"/>
        <pc:sldMkLst>
          <pc:docMk/>
          <pc:sldMk cId="235773602" sldId="533"/>
        </pc:sldMkLst>
        <pc:picChg chg="add">
          <ac:chgData name="Monica Greene" userId="580d4f7b-22ab-4bed-a08a-0b25eeeaced9" providerId="ADAL" clId="{A13F43D0-D4B8-447E-9E8A-C7CB00801118}" dt="2023-10-26T18:08:11.547" v="126" actId="22"/>
          <ac:picMkLst>
            <pc:docMk/>
            <pc:sldMk cId="235773602" sldId="533"/>
            <ac:picMk id="3" creationId="{6F80FDAF-3665-2953-18AB-F3BED9FF27B1}"/>
          </ac:picMkLst>
        </pc:picChg>
      </pc:sldChg>
      <pc:sldChg chg="addSp new mod modTransition setBg">
        <pc:chgData name="Monica Greene" userId="580d4f7b-22ab-4bed-a08a-0b25eeeaced9" providerId="ADAL" clId="{A13F43D0-D4B8-447E-9E8A-C7CB00801118}" dt="2023-10-26T18:11:43.799" v="169"/>
        <pc:sldMkLst>
          <pc:docMk/>
          <pc:sldMk cId="3260779901" sldId="534"/>
        </pc:sldMkLst>
        <pc:picChg chg="add">
          <ac:chgData name="Monica Greene" userId="580d4f7b-22ab-4bed-a08a-0b25eeeaced9" providerId="ADAL" clId="{A13F43D0-D4B8-447E-9E8A-C7CB00801118}" dt="2023-10-26T18:08:26.148" v="127" actId="22"/>
          <ac:picMkLst>
            <pc:docMk/>
            <pc:sldMk cId="3260779901" sldId="534"/>
            <ac:picMk id="3" creationId="{8FF04331-7721-D9EE-8C69-A796042A2DFA}"/>
          </ac:picMkLst>
        </pc:picChg>
      </pc:sldChg>
      <pc:sldChg chg="addSp new mod ord modTransition setBg">
        <pc:chgData name="Monica Greene" userId="580d4f7b-22ab-4bed-a08a-0b25eeeaced9" providerId="ADAL" clId="{A13F43D0-D4B8-447E-9E8A-C7CB00801118}" dt="2023-10-26T18:23:56.184" v="279"/>
        <pc:sldMkLst>
          <pc:docMk/>
          <pc:sldMk cId="3969001100" sldId="535"/>
        </pc:sldMkLst>
        <pc:picChg chg="add">
          <ac:chgData name="Monica Greene" userId="580d4f7b-22ab-4bed-a08a-0b25eeeaced9" providerId="ADAL" clId="{A13F43D0-D4B8-447E-9E8A-C7CB00801118}" dt="2023-10-26T18:09:06.062" v="130" actId="22"/>
          <ac:picMkLst>
            <pc:docMk/>
            <pc:sldMk cId="3969001100" sldId="535"/>
            <ac:picMk id="3" creationId="{09531506-B5B0-8EF1-C5CB-0DCB431225B6}"/>
          </ac:picMkLst>
        </pc:picChg>
      </pc:sldChg>
      <pc:sldMasterChg chg="modTransition modSldLayout">
        <pc:chgData name="Monica Greene" userId="580d4f7b-22ab-4bed-a08a-0b25eeeaced9" providerId="ADAL" clId="{A13F43D0-D4B8-447E-9E8A-C7CB00801118}" dt="2023-10-26T18:11:43.799" v="169"/>
        <pc:sldMasterMkLst>
          <pc:docMk/>
          <pc:sldMasterMk cId="3526763332" sldId="2147483660"/>
        </pc:sldMasterMkLst>
        <pc:sldLayoutChg chg="modTransition">
          <pc:chgData name="Monica Greene" userId="580d4f7b-22ab-4bed-a08a-0b25eeeaced9" providerId="ADAL" clId="{A13F43D0-D4B8-447E-9E8A-C7CB00801118}" dt="2023-10-26T18:11:43.799" v="169"/>
          <pc:sldLayoutMkLst>
            <pc:docMk/>
            <pc:sldMasterMk cId="3526763332" sldId="2147483660"/>
            <pc:sldLayoutMk cId="1464526068" sldId="2147483661"/>
          </pc:sldLayoutMkLst>
        </pc:sldLayoutChg>
        <pc:sldLayoutChg chg="modTransition">
          <pc:chgData name="Monica Greene" userId="580d4f7b-22ab-4bed-a08a-0b25eeeaced9" providerId="ADAL" clId="{A13F43D0-D4B8-447E-9E8A-C7CB00801118}" dt="2023-10-26T18:11:43.799" v="169"/>
          <pc:sldLayoutMkLst>
            <pc:docMk/>
            <pc:sldMasterMk cId="3526763332" sldId="2147483660"/>
            <pc:sldLayoutMk cId="628702076" sldId="2147483662"/>
          </pc:sldLayoutMkLst>
        </pc:sldLayoutChg>
        <pc:sldLayoutChg chg="modTransition">
          <pc:chgData name="Monica Greene" userId="580d4f7b-22ab-4bed-a08a-0b25eeeaced9" providerId="ADAL" clId="{A13F43D0-D4B8-447E-9E8A-C7CB00801118}" dt="2023-10-26T18:11:43.799" v="169"/>
          <pc:sldLayoutMkLst>
            <pc:docMk/>
            <pc:sldMasterMk cId="3526763332" sldId="2147483660"/>
            <pc:sldLayoutMk cId="3143070034" sldId="2147483663"/>
          </pc:sldLayoutMkLst>
        </pc:sldLayoutChg>
        <pc:sldLayoutChg chg="modTransition">
          <pc:chgData name="Monica Greene" userId="580d4f7b-22ab-4bed-a08a-0b25eeeaced9" providerId="ADAL" clId="{A13F43D0-D4B8-447E-9E8A-C7CB00801118}" dt="2023-10-26T18:11:43.799" v="169"/>
          <pc:sldLayoutMkLst>
            <pc:docMk/>
            <pc:sldMasterMk cId="3526763332" sldId="2147483660"/>
            <pc:sldLayoutMk cId="352596931" sldId="2147483664"/>
          </pc:sldLayoutMkLst>
        </pc:sldLayoutChg>
        <pc:sldLayoutChg chg="modTransition">
          <pc:chgData name="Monica Greene" userId="580d4f7b-22ab-4bed-a08a-0b25eeeaced9" providerId="ADAL" clId="{A13F43D0-D4B8-447E-9E8A-C7CB00801118}" dt="2023-10-26T18:11:43.799" v="169"/>
          <pc:sldLayoutMkLst>
            <pc:docMk/>
            <pc:sldMasterMk cId="3526763332" sldId="2147483660"/>
            <pc:sldLayoutMk cId="2860684321" sldId="2147483665"/>
          </pc:sldLayoutMkLst>
        </pc:sldLayoutChg>
        <pc:sldLayoutChg chg="modTransition">
          <pc:chgData name="Monica Greene" userId="580d4f7b-22ab-4bed-a08a-0b25eeeaced9" providerId="ADAL" clId="{A13F43D0-D4B8-447E-9E8A-C7CB00801118}" dt="2023-10-26T18:11:43.799" v="169"/>
          <pc:sldLayoutMkLst>
            <pc:docMk/>
            <pc:sldMasterMk cId="3526763332" sldId="2147483660"/>
            <pc:sldLayoutMk cId="1042939851" sldId="2147483666"/>
          </pc:sldLayoutMkLst>
        </pc:sldLayoutChg>
        <pc:sldLayoutChg chg="modTransition">
          <pc:chgData name="Monica Greene" userId="580d4f7b-22ab-4bed-a08a-0b25eeeaced9" providerId="ADAL" clId="{A13F43D0-D4B8-447E-9E8A-C7CB00801118}" dt="2023-10-26T18:11:43.799" v="169"/>
          <pc:sldLayoutMkLst>
            <pc:docMk/>
            <pc:sldMasterMk cId="3526763332" sldId="2147483660"/>
            <pc:sldLayoutMk cId="2172179838" sldId="2147483667"/>
          </pc:sldLayoutMkLst>
        </pc:sldLayoutChg>
        <pc:sldLayoutChg chg="modTransition">
          <pc:chgData name="Monica Greene" userId="580d4f7b-22ab-4bed-a08a-0b25eeeaced9" providerId="ADAL" clId="{A13F43D0-D4B8-447E-9E8A-C7CB00801118}" dt="2023-10-26T18:11:43.799" v="169"/>
          <pc:sldLayoutMkLst>
            <pc:docMk/>
            <pc:sldMasterMk cId="3526763332" sldId="2147483660"/>
            <pc:sldLayoutMk cId="400252706" sldId="2147483668"/>
          </pc:sldLayoutMkLst>
        </pc:sldLayoutChg>
        <pc:sldLayoutChg chg="modTransition">
          <pc:chgData name="Monica Greene" userId="580d4f7b-22ab-4bed-a08a-0b25eeeaced9" providerId="ADAL" clId="{A13F43D0-D4B8-447E-9E8A-C7CB00801118}" dt="2023-10-26T18:11:43.799" v="169"/>
          <pc:sldLayoutMkLst>
            <pc:docMk/>
            <pc:sldMasterMk cId="3526763332" sldId="2147483660"/>
            <pc:sldLayoutMk cId="3574256230" sldId="2147483669"/>
          </pc:sldLayoutMkLst>
        </pc:sldLayoutChg>
        <pc:sldLayoutChg chg="modTransition">
          <pc:chgData name="Monica Greene" userId="580d4f7b-22ab-4bed-a08a-0b25eeeaced9" providerId="ADAL" clId="{A13F43D0-D4B8-447E-9E8A-C7CB00801118}" dt="2023-10-26T18:11:43.799" v="169"/>
          <pc:sldLayoutMkLst>
            <pc:docMk/>
            <pc:sldMasterMk cId="3526763332" sldId="2147483660"/>
            <pc:sldLayoutMk cId="728997452" sldId="2147483670"/>
          </pc:sldLayoutMkLst>
        </pc:sldLayoutChg>
        <pc:sldLayoutChg chg="modTransition">
          <pc:chgData name="Monica Greene" userId="580d4f7b-22ab-4bed-a08a-0b25eeeaced9" providerId="ADAL" clId="{A13F43D0-D4B8-447E-9E8A-C7CB00801118}" dt="2023-10-26T18:11:43.799" v="169"/>
          <pc:sldLayoutMkLst>
            <pc:docMk/>
            <pc:sldMasterMk cId="3526763332" sldId="2147483660"/>
            <pc:sldLayoutMk cId="644588483" sldId="2147483671"/>
          </pc:sldLayoutMkLst>
        </pc:sldLayoutChg>
      </pc:sldMasterChg>
      <pc:sldMasterChg chg="modTransition modSldLayout">
        <pc:chgData name="Monica Greene" userId="580d4f7b-22ab-4bed-a08a-0b25eeeaced9" providerId="ADAL" clId="{A13F43D0-D4B8-447E-9E8A-C7CB00801118}" dt="2023-10-26T18:11:43.799" v="169"/>
        <pc:sldMasterMkLst>
          <pc:docMk/>
          <pc:sldMasterMk cId="3374770223" sldId="2147483672"/>
        </pc:sldMasterMkLst>
        <pc:sldLayoutChg chg="modTransition">
          <pc:chgData name="Monica Greene" userId="580d4f7b-22ab-4bed-a08a-0b25eeeaced9" providerId="ADAL" clId="{A13F43D0-D4B8-447E-9E8A-C7CB00801118}" dt="2023-10-26T18:11:43.799" v="169"/>
          <pc:sldLayoutMkLst>
            <pc:docMk/>
            <pc:sldMasterMk cId="3374770223" sldId="2147483672"/>
            <pc:sldLayoutMk cId="4098348545" sldId="2147483673"/>
          </pc:sldLayoutMkLst>
        </pc:sldLayoutChg>
        <pc:sldLayoutChg chg="modTransition">
          <pc:chgData name="Monica Greene" userId="580d4f7b-22ab-4bed-a08a-0b25eeeaced9" providerId="ADAL" clId="{A13F43D0-D4B8-447E-9E8A-C7CB00801118}" dt="2023-10-26T18:11:43.799" v="169"/>
          <pc:sldLayoutMkLst>
            <pc:docMk/>
            <pc:sldMasterMk cId="3374770223" sldId="2147483672"/>
            <pc:sldLayoutMk cId="2485856770" sldId="2147483674"/>
          </pc:sldLayoutMkLst>
        </pc:sldLayoutChg>
        <pc:sldLayoutChg chg="modTransition">
          <pc:chgData name="Monica Greene" userId="580d4f7b-22ab-4bed-a08a-0b25eeeaced9" providerId="ADAL" clId="{A13F43D0-D4B8-447E-9E8A-C7CB00801118}" dt="2023-10-26T18:11:43.799" v="169"/>
          <pc:sldLayoutMkLst>
            <pc:docMk/>
            <pc:sldMasterMk cId="3374770223" sldId="2147483672"/>
            <pc:sldLayoutMk cId="504524447" sldId="2147483675"/>
          </pc:sldLayoutMkLst>
        </pc:sldLayoutChg>
        <pc:sldLayoutChg chg="modTransition">
          <pc:chgData name="Monica Greene" userId="580d4f7b-22ab-4bed-a08a-0b25eeeaced9" providerId="ADAL" clId="{A13F43D0-D4B8-447E-9E8A-C7CB00801118}" dt="2023-10-26T18:11:43.799" v="169"/>
          <pc:sldLayoutMkLst>
            <pc:docMk/>
            <pc:sldMasterMk cId="3374770223" sldId="2147483672"/>
            <pc:sldLayoutMk cId="2794038380" sldId="2147483676"/>
          </pc:sldLayoutMkLst>
        </pc:sldLayoutChg>
        <pc:sldLayoutChg chg="modTransition">
          <pc:chgData name="Monica Greene" userId="580d4f7b-22ab-4bed-a08a-0b25eeeaced9" providerId="ADAL" clId="{A13F43D0-D4B8-447E-9E8A-C7CB00801118}" dt="2023-10-26T18:11:43.799" v="169"/>
          <pc:sldLayoutMkLst>
            <pc:docMk/>
            <pc:sldMasterMk cId="3374770223" sldId="2147483672"/>
            <pc:sldLayoutMk cId="4126134968" sldId="2147483677"/>
          </pc:sldLayoutMkLst>
        </pc:sldLayoutChg>
        <pc:sldLayoutChg chg="modTransition">
          <pc:chgData name="Monica Greene" userId="580d4f7b-22ab-4bed-a08a-0b25eeeaced9" providerId="ADAL" clId="{A13F43D0-D4B8-447E-9E8A-C7CB00801118}" dt="2023-10-26T18:11:43.799" v="169"/>
          <pc:sldLayoutMkLst>
            <pc:docMk/>
            <pc:sldMasterMk cId="3374770223" sldId="2147483672"/>
            <pc:sldLayoutMk cId="2924291397" sldId="2147483678"/>
          </pc:sldLayoutMkLst>
        </pc:sldLayoutChg>
        <pc:sldLayoutChg chg="modTransition">
          <pc:chgData name="Monica Greene" userId="580d4f7b-22ab-4bed-a08a-0b25eeeaced9" providerId="ADAL" clId="{A13F43D0-D4B8-447E-9E8A-C7CB00801118}" dt="2023-10-26T18:11:43.799" v="169"/>
          <pc:sldLayoutMkLst>
            <pc:docMk/>
            <pc:sldMasterMk cId="3374770223" sldId="2147483672"/>
            <pc:sldLayoutMk cId="3944149845" sldId="2147483679"/>
          </pc:sldLayoutMkLst>
        </pc:sldLayoutChg>
        <pc:sldLayoutChg chg="modTransition">
          <pc:chgData name="Monica Greene" userId="580d4f7b-22ab-4bed-a08a-0b25eeeaced9" providerId="ADAL" clId="{A13F43D0-D4B8-447E-9E8A-C7CB00801118}" dt="2023-10-26T18:11:43.799" v="169"/>
          <pc:sldLayoutMkLst>
            <pc:docMk/>
            <pc:sldMasterMk cId="3374770223" sldId="2147483672"/>
            <pc:sldLayoutMk cId="907735596" sldId="2147483680"/>
          </pc:sldLayoutMkLst>
        </pc:sldLayoutChg>
        <pc:sldLayoutChg chg="modTransition">
          <pc:chgData name="Monica Greene" userId="580d4f7b-22ab-4bed-a08a-0b25eeeaced9" providerId="ADAL" clId="{A13F43D0-D4B8-447E-9E8A-C7CB00801118}" dt="2023-10-26T18:11:43.799" v="169"/>
          <pc:sldLayoutMkLst>
            <pc:docMk/>
            <pc:sldMasterMk cId="3374770223" sldId="2147483672"/>
            <pc:sldLayoutMk cId="944764727" sldId="2147483681"/>
          </pc:sldLayoutMkLst>
        </pc:sldLayoutChg>
        <pc:sldLayoutChg chg="modTransition">
          <pc:chgData name="Monica Greene" userId="580d4f7b-22ab-4bed-a08a-0b25eeeaced9" providerId="ADAL" clId="{A13F43D0-D4B8-447E-9E8A-C7CB00801118}" dt="2023-10-26T18:11:43.799" v="169"/>
          <pc:sldLayoutMkLst>
            <pc:docMk/>
            <pc:sldMasterMk cId="3374770223" sldId="2147483672"/>
            <pc:sldLayoutMk cId="1593302510" sldId="2147483682"/>
          </pc:sldLayoutMkLst>
        </pc:sldLayoutChg>
        <pc:sldLayoutChg chg="modTransition">
          <pc:chgData name="Monica Greene" userId="580d4f7b-22ab-4bed-a08a-0b25eeeaced9" providerId="ADAL" clId="{A13F43D0-D4B8-447E-9E8A-C7CB00801118}" dt="2023-10-26T18:11:43.799" v="169"/>
          <pc:sldLayoutMkLst>
            <pc:docMk/>
            <pc:sldMasterMk cId="3374770223" sldId="2147483672"/>
            <pc:sldLayoutMk cId="3374448671" sldId="2147483683"/>
          </pc:sldLayoutMkLst>
        </pc:sldLayoutChg>
      </pc:sldMasterChg>
      <pc:sldMasterChg chg="modTransition modSldLayout">
        <pc:chgData name="Monica Greene" userId="580d4f7b-22ab-4bed-a08a-0b25eeeaced9" providerId="ADAL" clId="{A13F43D0-D4B8-447E-9E8A-C7CB00801118}" dt="2023-10-26T18:11:43.799" v="169"/>
        <pc:sldMasterMkLst>
          <pc:docMk/>
          <pc:sldMasterMk cId="3731101865" sldId="2147483684"/>
        </pc:sldMasterMkLst>
        <pc:sldLayoutChg chg="modTransition">
          <pc:chgData name="Monica Greene" userId="580d4f7b-22ab-4bed-a08a-0b25eeeaced9" providerId="ADAL" clId="{A13F43D0-D4B8-447E-9E8A-C7CB00801118}" dt="2023-10-26T18:11:43.799" v="169"/>
          <pc:sldLayoutMkLst>
            <pc:docMk/>
            <pc:sldMasterMk cId="3731101865" sldId="2147483684"/>
            <pc:sldLayoutMk cId="289422849" sldId="2147483685"/>
          </pc:sldLayoutMkLst>
        </pc:sldLayoutChg>
        <pc:sldLayoutChg chg="modTransition">
          <pc:chgData name="Monica Greene" userId="580d4f7b-22ab-4bed-a08a-0b25eeeaced9" providerId="ADAL" clId="{A13F43D0-D4B8-447E-9E8A-C7CB00801118}" dt="2023-10-26T18:11:43.799" v="169"/>
          <pc:sldLayoutMkLst>
            <pc:docMk/>
            <pc:sldMasterMk cId="3731101865" sldId="2147483684"/>
            <pc:sldLayoutMk cId="4026426597" sldId="2147483686"/>
          </pc:sldLayoutMkLst>
        </pc:sldLayoutChg>
      </pc:sldMasterChg>
      <pc:sldMasterChg chg="modTransition modSldLayout">
        <pc:chgData name="Monica Greene" userId="580d4f7b-22ab-4bed-a08a-0b25eeeaced9" providerId="ADAL" clId="{A13F43D0-D4B8-447E-9E8A-C7CB00801118}" dt="2023-10-26T18:11:43.799" v="169"/>
        <pc:sldMasterMkLst>
          <pc:docMk/>
          <pc:sldMasterMk cId="2066032977" sldId="2147483687"/>
        </pc:sldMasterMkLst>
        <pc:sldLayoutChg chg="modTransition">
          <pc:chgData name="Monica Greene" userId="580d4f7b-22ab-4bed-a08a-0b25eeeaced9" providerId="ADAL" clId="{A13F43D0-D4B8-447E-9E8A-C7CB00801118}" dt="2023-10-26T18:11:43.799" v="169"/>
          <pc:sldLayoutMkLst>
            <pc:docMk/>
            <pc:sldMasterMk cId="2066032977" sldId="2147483687"/>
            <pc:sldLayoutMk cId="1590518468" sldId="2147483688"/>
          </pc:sldLayoutMkLst>
        </pc:sldLayoutChg>
        <pc:sldLayoutChg chg="modTransition">
          <pc:chgData name="Monica Greene" userId="580d4f7b-22ab-4bed-a08a-0b25eeeaced9" providerId="ADAL" clId="{A13F43D0-D4B8-447E-9E8A-C7CB00801118}" dt="2023-10-26T18:11:43.799" v="169"/>
          <pc:sldLayoutMkLst>
            <pc:docMk/>
            <pc:sldMasterMk cId="2066032977" sldId="2147483687"/>
            <pc:sldLayoutMk cId="2579431328" sldId="2147483689"/>
          </pc:sldLayoutMkLst>
        </pc:sldLayoutChg>
        <pc:sldLayoutChg chg="modTransition">
          <pc:chgData name="Monica Greene" userId="580d4f7b-22ab-4bed-a08a-0b25eeeaced9" providerId="ADAL" clId="{A13F43D0-D4B8-447E-9E8A-C7CB00801118}" dt="2023-10-26T18:11:43.799" v="169"/>
          <pc:sldLayoutMkLst>
            <pc:docMk/>
            <pc:sldMasterMk cId="2066032977" sldId="2147483687"/>
            <pc:sldLayoutMk cId="2802640665" sldId="2147483690"/>
          </pc:sldLayoutMkLst>
        </pc:sldLayoutChg>
        <pc:sldLayoutChg chg="modTransition">
          <pc:chgData name="Monica Greene" userId="580d4f7b-22ab-4bed-a08a-0b25eeeaced9" providerId="ADAL" clId="{A13F43D0-D4B8-447E-9E8A-C7CB00801118}" dt="2023-10-26T18:11:43.799" v="169"/>
          <pc:sldLayoutMkLst>
            <pc:docMk/>
            <pc:sldMasterMk cId="2066032977" sldId="2147483687"/>
            <pc:sldLayoutMk cId="2264355318" sldId="2147483691"/>
          </pc:sldLayoutMkLst>
        </pc:sldLayoutChg>
        <pc:sldLayoutChg chg="modTransition">
          <pc:chgData name="Monica Greene" userId="580d4f7b-22ab-4bed-a08a-0b25eeeaced9" providerId="ADAL" clId="{A13F43D0-D4B8-447E-9E8A-C7CB00801118}" dt="2023-10-26T18:11:43.799" v="169"/>
          <pc:sldLayoutMkLst>
            <pc:docMk/>
            <pc:sldMasterMk cId="2066032977" sldId="2147483687"/>
            <pc:sldLayoutMk cId="1684540796" sldId="2147483692"/>
          </pc:sldLayoutMkLst>
        </pc:sldLayoutChg>
        <pc:sldLayoutChg chg="modTransition">
          <pc:chgData name="Monica Greene" userId="580d4f7b-22ab-4bed-a08a-0b25eeeaced9" providerId="ADAL" clId="{A13F43D0-D4B8-447E-9E8A-C7CB00801118}" dt="2023-10-26T18:11:43.799" v="169"/>
          <pc:sldLayoutMkLst>
            <pc:docMk/>
            <pc:sldMasterMk cId="2066032977" sldId="2147483687"/>
            <pc:sldLayoutMk cId="1047365991" sldId="2147483693"/>
          </pc:sldLayoutMkLst>
        </pc:sldLayoutChg>
        <pc:sldLayoutChg chg="modTransition">
          <pc:chgData name="Monica Greene" userId="580d4f7b-22ab-4bed-a08a-0b25eeeaced9" providerId="ADAL" clId="{A13F43D0-D4B8-447E-9E8A-C7CB00801118}" dt="2023-10-26T18:11:43.799" v="169"/>
          <pc:sldLayoutMkLst>
            <pc:docMk/>
            <pc:sldMasterMk cId="2066032977" sldId="2147483687"/>
            <pc:sldLayoutMk cId="339167222" sldId="2147483694"/>
          </pc:sldLayoutMkLst>
        </pc:sldLayoutChg>
        <pc:sldLayoutChg chg="modTransition">
          <pc:chgData name="Monica Greene" userId="580d4f7b-22ab-4bed-a08a-0b25eeeaced9" providerId="ADAL" clId="{A13F43D0-D4B8-447E-9E8A-C7CB00801118}" dt="2023-10-26T18:11:43.799" v="169"/>
          <pc:sldLayoutMkLst>
            <pc:docMk/>
            <pc:sldMasterMk cId="2066032977" sldId="2147483687"/>
            <pc:sldLayoutMk cId="2263965009" sldId="2147483695"/>
          </pc:sldLayoutMkLst>
        </pc:sldLayoutChg>
        <pc:sldLayoutChg chg="modTransition">
          <pc:chgData name="Monica Greene" userId="580d4f7b-22ab-4bed-a08a-0b25eeeaced9" providerId="ADAL" clId="{A13F43D0-D4B8-447E-9E8A-C7CB00801118}" dt="2023-10-26T18:11:43.799" v="169"/>
          <pc:sldLayoutMkLst>
            <pc:docMk/>
            <pc:sldMasterMk cId="2066032977" sldId="2147483687"/>
            <pc:sldLayoutMk cId="3975837827" sldId="2147483696"/>
          </pc:sldLayoutMkLst>
        </pc:sldLayoutChg>
        <pc:sldLayoutChg chg="modTransition">
          <pc:chgData name="Monica Greene" userId="580d4f7b-22ab-4bed-a08a-0b25eeeaced9" providerId="ADAL" clId="{A13F43D0-D4B8-447E-9E8A-C7CB00801118}" dt="2023-10-26T18:11:43.799" v="169"/>
          <pc:sldLayoutMkLst>
            <pc:docMk/>
            <pc:sldMasterMk cId="2066032977" sldId="2147483687"/>
            <pc:sldLayoutMk cId="3520046572" sldId="2147483697"/>
          </pc:sldLayoutMkLst>
        </pc:sldLayoutChg>
        <pc:sldLayoutChg chg="modTransition">
          <pc:chgData name="Monica Greene" userId="580d4f7b-22ab-4bed-a08a-0b25eeeaced9" providerId="ADAL" clId="{A13F43D0-D4B8-447E-9E8A-C7CB00801118}" dt="2023-10-26T18:11:43.799" v="169"/>
          <pc:sldLayoutMkLst>
            <pc:docMk/>
            <pc:sldMasterMk cId="2066032977" sldId="2147483687"/>
            <pc:sldLayoutMk cId="1415760878" sldId="2147483698"/>
          </pc:sldLayoutMkLst>
        </pc:sldLayoutChg>
      </pc:sldMasterChg>
    </pc:docChg>
  </pc:docChgLst>
  <pc:docChgLst>
    <pc:chgData name="Monica Greene" userId="580d4f7b-22ab-4bed-a08a-0b25eeeaced9" providerId="ADAL" clId="{98BBF56B-2C88-42D7-B612-B5E21404B87A}"/>
    <pc:docChg chg="modSld modMainMaster">
      <pc:chgData name="Monica Greene" userId="580d4f7b-22ab-4bed-a08a-0b25eeeaced9" providerId="ADAL" clId="{98BBF56B-2C88-42D7-B612-B5E21404B87A}" dt="2023-04-27T17:38:52.018" v="3"/>
      <pc:docMkLst>
        <pc:docMk/>
      </pc:docMkLst>
      <pc:sldChg chg="modTransition">
        <pc:chgData name="Monica Greene" userId="580d4f7b-22ab-4bed-a08a-0b25eeeaced9" providerId="ADAL" clId="{98BBF56B-2C88-42D7-B612-B5E21404B87A}" dt="2023-04-27T17:38:52.018" v="3"/>
        <pc:sldMkLst>
          <pc:docMk/>
          <pc:sldMk cId="3117737958" sldId="259"/>
        </pc:sldMkLst>
      </pc:sldChg>
      <pc:sldChg chg="modTransition">
        <pc:chgData name="Monica Greene" userId="580d4f7b-22ab-4bed-a08a-0b25eeeaced9" providerId="ADAL" clId="{98BBF56B-2C88-42D7-B612-B5E21404B87A}" dt="2023-04-27T17:38:52.018" v="3"/>
        <pc:sldMkLst>
          <pc:docMk/>
          <pc:sldMk cId="2190442017" sldId="261"/>
        </pc:sldMkLst>
      </pc:sldChg>
      <pc:sldChg chg="modTransition">
        <pc:chgData name="Monica Greene" userId="580d4f7b-22ab-4bed-a08a-0b25eeeaced9" providerId="ADAL" clId="{98BBF56B-2C88-42D7-B612-B5E21404B87A}" dt="2023-04-27T17:38:52.018" v="3"/>
        <pc:sldMkLst>
          <pc:docMk/>
          <pc:sldMk cId="1915979313" sldId="266"/>
        </pc:sldMkLst>
      </pc:sldChg>
      <pc:sldChg chg="modTransition">
        <pc:chgData name="Monica Greene" userId="580d4f7b-22ab-4bed-a08a-0b25eeeaced9" providerId="ADAL" clId="{98BBF56B-2C88-42D7-B612-B5E21404B87A}" dt="2023-04-27T17:38:52.018" v="3"/>
        <pc:sldMkLst>
          <pc:docMk/>
          <pc:sldMk cId="3531456319" sldId="275"/>
        </pc:sldMkLst>
      </pc:sldChg>
      <pc:sldChg chg="modTransition">
        <pc:chgData name="Monica Greene" userId="580d4f7b-22ab-4bed-a08a-0b25eeeaced9" providerId="ADAL" clId="{98BBF56B-2C88-42D7-B612-B5E21404B87A}" dt="2023-04-27T17:38:52.018" v="3"/>
        <pc:sldMkLst>
          <pc:docMk/>
          <pc:sldMk cId="3761965303" sldId="276"/>
        </pc:sldMkLst>
      </pc:sldChg>
      <pc:sldChg chg="modTransition">
        <pc:chgData name="Monica Greene" userId="580d4f7b-22ab-4bed-a08a-0b25eeeaced9" providerId="ADAL" clId="{98BBF56B-2C88-42D7-B612-B5E21404B87A}" dt="2023-04-27T17:38:52.018" v="3"/>
        <pc:sldMkLst>
          <pc:docMk/>
          <pc:sldMk cId="1147356620" sldId="277"/>
        </pc:sldMkLst>
      </pc:sldChg>
      <pc:sldChg chg="modTransition">
        <pc:chgData name="Monica Greene" userId="580d4f7b-22ab-4bed-a08a-0b25eeeaced9" providerId="ADAL" clId="{98BBF56B-2C88-42D7-B612-B5E21404B87A}" dt="2023-04-27T17:38:52.018" v="3"/>
        <pc:sldMkLst>
          <pc:docMk/>
          <pc:sldMk cId="0" sldId="310"/>
        </pc:sldMkLst>
      </pc:sldChg>
      <pc:sldChg chg="modTransition">
        <pc:chgData name="Monica Greene" userId="580d4f7b-22ab-4bed-a08a-0b25eeeaced9" providerId="ADAL" clId="{98BBF56B-2C88-42D7-B612-B5E21404B87A}" dt="2023-04-27T17:38:52.018" v="3"/>
        <pc:sldMkLst>
          <pc:docMk/>
          <pc:sldMk cId="3386045009" sldId="312"/>
        </pc:sldMkLst>
      </pc:sldChg>
      <pc:sldChg chg="modTransition">
        <pc:chgData name="Monica Greene" userId="580d4f7b-22ab-4bed-a08a-0b25eeeaced9" providerId="ADAL" clId="{98BBF56B-2C88-42D7-B612-B5E21404B87A}" dt="2023-04-27T17:38:52.018" v="3"/>
        <pc:sldMkLst>
          <pc:docMk/>
          <pc:sldMk cId="665771513" sldId="314"/>
        </pc:sldMkLst>
      </pc:sldChg>
      <pc:sldChg chg="modTransition">
        <pc:chgData name="Monica Greene" userId="580d4f7b-22ab-4bed-a08a-0b25eeeaced9" providerId="ADAL" clId="{98BBF56B-2C88-42D7-B612-B5E21404B87A}" dt="2023-04-27T17:38:52.018" v="3"/>
        <pc:sldMkLst>
          <pc:docMk/>
          <pc:sldMk cId="3472775792" sldId="316"/>
        </pc:sldMkLst>
      </pc:sldChg>
      <pc:sldChg chg="modTransition">
        <pc:chgData name="Monica Greene" userId="580d4f7b-22ab-4bed-a08a-0b25eeeaced9" providerId="ADAL" clId="{98BBF56B-2C88-42D7-B612-B5E21404B87A}" dt="2023-04-27T17:38:52.018" v="3"/>
        <pc:sldMkLst>
          <pc:docMk/>
          <pc:sldMk cId="591349375" sldId="317"/>
        </pc:sldMkLst>
      </pc:sldChg>
      <pc:sldChg chg="modTransition">
        <pc:chgData name="Monica Greene" userId="580d4f7b-22ab-4bed-a08a-0b25eeeaced9" providerId="ADAL" clId="{98BBF56B-2C88-42D7-B612-B5E21404B87A}" dt="2023-04-27T17:38:52.018" v="3"/>
        <pc:sldMkLst>
          <pc:docMk/>
          <pc:sldMk cId="3751630516" sldId="342"/>
        </pc:sldMkLst>
      </pc:sldChg>
      <pc:sldChg chg="modTransition">
        <pc:chgData name="Monica Greene" userId="580d4f7b-22ab-4bed-a08a-0b25eeeaced9" providerId="ADAL" clId="{98BBF56B-2C88-42D7-B612-B5E21404B87A}" dt="2023-04-27T17:38:52.018" v="3"/>
        <pc:sldMkLst>
          <pc:docMk/>
          <pc:sldMk cId="1461206127" sldId="349"/>
        </pc:sldMkLst>
      </pc:sldChg>
      <pc:sldChg chg="modTransition">
        <pc:chgData name="Monica Greene" userId="580d4f7b-22ab-4bed-a08a-0b25eeeaced9" providerId="ADAL" clId="{98BBF56B-2C88-42D7-B612-B5E21404B87A}" dt="2023-04-27T17:38:52.018" v="3"/>
        <pc:sldMkLst>
          <pc:docMk/>
          <pc:sldMk cId="2713357453" sldId="399"/>
        </pc:sldMkLst>
      </pc:sldChg>
      <pc:sldChg chg="modTransition">
        <pc:chgData name="Monica Greene" userId="580d4f7b-22ab-4bed-a08a-0b25eeeaced9" providerId="ADAL" clId="{98BBF56B-2C88-42D7-B612-B5E21404B87A}" dt="2023-04-27T17:38:52.018" v="3"/>
        <pc:sldMkLst>
          <pc:docMk/>
          <pc:sldMk cId="1505584566" sldId="407"/>
        </pc:sldMkLst>
      </pc:sldChg>
      <pc:sldChg chg="modTransition">
        <pc:chgData name="Monica Greene" userId="580d4f7b-22ab-4bed-a08a-0b25eeeaced9" providerId="ADAL" clId="{98BBF56B-2C88-42D7-B612-B5E21404B87A}" dt="2023-04-27T17:38:52.018" v="3"/>
        <pc:sldMkLst>
          <pc:docMk/>
          <pc:sldMk cId="766388387" sldId="411"/>
        </pc:sldMkLst>
      </pc:sldChg>
      <pc:sldChg chg="modTransition">
        <pc:chgData name="Monica Greene" userId="580d4f7b-22ab-4bed-a08a-0b25eeeaced9" providerId="ADAL" clId="{98BBF56B-2C88-42D7-B612-B5E21404B87A}" dt="2023-04-27T17:38:52.018" v="3"/>
        <pc:sldMkLst>
          <pc:docMk/>
          <pc:sldMk cId="1227540435" sldId="412"/>
        </pc:sldMkLst>
      </pc:sldChg>
      <pc:sldChg chg="modTransition">
        <pc:chgData name="Monica Greene" userId="580d4f7b-22ab-4bed-a08a-0b25eeeaced9" providerId="ADAL" clId="{98BBF56B-2C88-42D7-B612-B5E21404B87A}" dt="2023-04-27T17:38:52.018" v="3"/>
        <pc:sldMkLst>
          <pc:docMk/>
          <pc:sldMk cId="3738777675" sldId="432"/>
        </pc:sldMkLst>
      </pc:sldChg>
      <pc:sldChg chg="modTransition">
        <pc:chgData name="Monica Greene" userId="580d4f7b-22ab-4bed-a08a-0b25eeeaced9" providerId="ADAL" clId="{98BBF56B-2C88-42D7-B612-B5E21404B87A}" dt="2023-04-27T17:38:52.018" v="3"/>
        <pc:sldMkLst>
          <pc:docMk/>
          <pc:sldMk cId="299153169" sldId="433"/>
        </pc:sldMkLst>
      </pc:sldChg>
      <pc:sldChg chg="modTransition">
        <pc:chgData name="Monica Greene" userId="580d4f7b-22ab-4bed-a08a-0b25eeeaced9" providerId="ADAL" clId="{98BBF56B-2C88-42D7-B612-B5E21404B87A}" dt="2023-04-27T17:38:52.018" v="3"/>
        <pc:sldMkLst>
          <pc:docMk/>
          <pc:sldMk cId="4281602572" sldId="435"/>
        </pc:sldMkLst>
      </pc:sldChg>
      <pc:sldChg chg="modTransition">
        <pc:chgData name="Monica Greene" userId="580d4f7b-22ab-4bed-a08a-0b25eeeaced9" providerId="ADAL" clId="{98BBF56B-2C88-42D7-B612-B5E21404B87A}" dt="2023-04-27T17:38:52.018" v="3"/>
        <pc:sldMkLst>
          <pc:docMk/>
          <pc:sldMk cId="1715977214" sldId="436"/>
        </pc:sldMkLst>
      </pc:sldChg>
      <pc:sldChg chg="modTransition">
        <pc:chgData name="Monica Greene" userId="580d4f7b-22ab-4bed-a08a-0b25eeeaced9" providerId="ADAL" clId="{98BBF56B-2C88-42D7-B612-B5E21404B87A}" dt="2023-04-27T17:38:52.018" v="3"/>
        <pc:sldMkLst>
          <pc:docMk/>
          <pc:sldMk cId="1727652585" sldId="450"/>
        </pc:sldMkLst>
      </pc:sldChg>
      <pc:sldChg chg="modTransition">
        <pc:chgData name="Monica Greene" userId="580d4f7b-22ab-4bed-a08a-0b25eeeaced9" providerId="ADAL" clId="{98BBF56B-2C88-42D7-B612-B5E21404B87A}" dt="2023-04-27T17:38:52.018" v="3"/>
        <pc:sldMkLst>
          <pc:docMk/>
          <pc:sldMk cId="3962224373" sldId="451"/>
        </pc:sldMkLst>
      </pc:sldChg>
      <pc:sldChg chg="modTransition">
        <pc:chgData name="Monica Greene" userId="580d4f7b-22ab-4bed-a08a-0b25eeeaced9" providerId="ADAL" clId="{98BBF56B-2C88-42D7-B612-B5E21404B87A}" dt="2023-04-27T17:38:52.018" v="3"/>
        <pc:sldMkLst>
          <pc:docMk/>
          <pc:sldMk cId="1477033344" sldId="452"/>
        </pc:sldMkLst>
      </pc:sldChg>
      <pc:sldChg chg="modTransition">
        <pc:chgData name="Monica Greene" userId="580d4f7b-22ab-4bed-a08a-0b25eeeaced9" providerId="ADAL" clId="{98BBF56B-2C88-42D7-B612-B5E21404B87A}" dt="2023-04-27T17:38:52.018" v="3"/>
        <pc:sldMkLst>
          <pc:docMk/>
          <pc:sldMk cId="2950000104" sldId="453"/>
        </pc:sldMkLst>
      </pc:sldChg>
      <pc:sldChg chg="modTransition">
        <pc:chgData name="Monica Greene" userId="580d4f7b-22ab-4bed-a08a-0b25eeeaced9" providerId="ADAL" clId="{98BBF56B-2C88-42D7-B612-B5E21404B87A}" dt="2023-04-27T17:38:52.018" v="3"/>
        <pc:sldMkLst>
          <pc:docMk/>
          <pc:sldMk cId="1965085992" sldId="454"/>
        </pc:sldMkLst>
      </pc:sldChg>
      <pc:sldChg chg="modTransition">
        <pc:chgData name="Monica Greene" userId="580d4f7b-22ab-4bed-a08a-0b25eeeaced9" providerId="ADAL" clId="{98BBF56B-2C88-42D7-B612-B5E21404B87A}" dt="2023-04-27T17:38:52.018" v="3"/>
        <pc:sldMkLst>
          <pc:docMk/>
          <pc:sldMk cId="3627366708" sldId="455"/>
        </pc:sldMkLst>
      </pc:sldChg>
      <pc:sldMasterChg chg="modTransition modSldLayout">
        <pc:chgData name="Monica Greene" userId="580d4f7b-22ab-4bed-a08a-0b25eeeaced9" providerId="ADAL" clId="{98BBF56B-2C88-42D7-B612-B5E21404B87A}" dt="2023-04-27T17:38:52.018" v="3"/>
        <pc:sldMasterMkLst>
          <pc:docMk/>
          <pc:sldMasterMk cId="3526763332" sldId="2147483660"/>
        </pc:sldMasterMkLst>
        <pc:sldLayoutChg chg="modTransition">
          <pc:chgData name="Monica Greene" userId="580d4f7b-22ab-4bed-a08a-0b25eeeaced9" providerId="ADAL" clId="{98BBF56B-2C88-42D7-B612-B5E21404B87A}" dt="2023-04-27T17:38:52.018" v="3"/>
          <pc:sldLayoutMkLst>
            <pc:docMk/>
            <pc:sldMasterMk cId="3526763332" sldId="2147483660"/>
            <pc:sldLayoutMk cId="1464526068" sldId="2147483661"/>
          </pc:sldLayoutMkLst>
        </pc:sldLayoutChg>
        <pc:sldLayoutChg chg="modTransition">
          <pc:chgData name="Monica Greene" userId="580d4f7b-22ab-4bed-a08a-0b25eeeaced9" providerId="ADAL" clId="{98BBF56B-2C88-42D7-B612-B5E21404B87A}" dt="2023-04-27T17:38:52.018" v="3"/>
          <pc:sldLayoutMkLst>
            <pc:docMk/>
            <pc:sldMasterMk cId="3526763332" sldId="2147483660"/>
            <pc:sldLayoutMk cId="628702076" sldId="2147483662"/>
          </pc:sldLayoutMkLst>
        </pc:sldLayoutChg>
        <pc:sldLayoutChg chg="modTransition">
          <pc:chgData name="Monica Greene" userId="580d4f7b-22ab-4bed-a08a-0b25eeeaced9" providerId="ADAL" clId="{98BBF56B-2C88-42D7-B612-B5E21404B87A}" dt="2023-04-27T17:38:52.018" v="3"/>
          <pc:sldLayoutMkLst>
            <pc:docMk/>
            <pc:sldMasterMk cId="3526763332" sldId="2147483660"/>
            <pc:sldLayoutMk cId="3143070034" sldId="2147483663"/>
          </pc:sldLayoutMkLst>
        </pc:sldLayoutChg>
        <pc:sldLayoutChg chg="modTransition">
          <pc:chgData name="Monica Greene" userId="580d4f7b-22ab-4bed-a08a-0b25eeeaced9" providerId="ADAL" clId="{98BBF56B-2C88-42D7-B612-B5E21404B87A}" dt="2023-04-27T17:38:52.018" v="3"/>
          <pc:sldLayoutMkLst>
            <pc:docMk/>
            <pc:sldMasterMk cId="3526763332" sldId="2147483660"/>
            <pc:sldLayoutMk cId="352596931" sldId="2147483664"/>
          </pc:sldLayoutMkLst>
        </pc:sldLayoutChg>
        <pc:sldLayoutChg chg="modTransition">
          <pc:chgData name="Monica Greene" userId="580d4f7b-22ab-4bed-a08a-0b25eeeaced9" providerId="ADAL" clId="{98BBF56B-2C88-42D7-B612-B5E21404B87A}" dt="2023-04-27T17:38:52.018" v="3"/>
          <pc:sldLayoutMkLst>
            <pc:docMk/>
            <pc:sldMasterMk cId="3526763332" sldId="2147483660"/>
            <pc:sldLayoutMk cId="2860684321" sldId="2147483665"/>
          </pc:sldLayoutMkLst>
        </pc:sldLayoutChg>
        <pc:sldLayoutChg chg="modTransition">
          <pc:chgData name="Monica Greene" userId="580d4f7b-22ab-4bed-a08a-0b25eeeaced9" providerId="ADAL" clId="{98BBF56B-2C88-42D7-B612-B5E21404B87A}" dt="2023-04-27T17:38:52.018" v="3"/>
          <pc:sldLayoutMkLst>
            <pc:docMk/>
            <pc:sldMasterMk cId="3526763332" sldId="2147483660"/>
            <pc:sldLayoutMk cId="1042939851" sldId="2147483666"/>
          </pc:sldLayoutMkLst>
        </pc:sldLayoutChg>
        <pc:sldLayoutChg chg="modTransition">
          <pc:chgData name="Monica Greene" userId="580d4f7b-22ab-4bed-a08a-0b25eeeaced9" providerId="ADAL" clId="{98BBF56B-2C88-42D7-B612-B5E21404B87A}" dt="2023-04-27T17:38:52.018" v="3"/>
          <pc:sldLayoutMkLst>
            <pc:docMk/>
            <pc:sldMasterMk cId="3526763332" sldId="2147483660"/>
            <pc:sldLayoutMk cId="2172179838" sldId="2147483667"/>
          </pc:sldLayoutMkLst>
        </pc:sldLayoutChg>
        <pc:sldLayoutChg chg="modTransition">
          <pc:chgData name="Monica Greene" userId="580d4f7b-22ab-4bed-a08a-0b25eeeaced9" providerId="ADAL" clId="{98BBF56B-2C88-42D7-B612-B5E21404B87A}" dt="2023-04-27T17:38:52.018" v="3"/>
          <pc:sldLayoutMkLst>
            <pc:docMk/>
            <pc:sldMasterMk cId="3526763332" sldId="2147483660"/>
            <pc:sldLayoutMk cId="400252706" sldId="2147483668"/>
          </pc:sldLayoutMkLst>
        </pc:sldLayoutChg>
        <pc:sldLayoutChg chg="modTransition">
          <pc:chgData name="Monica Greene" userId="580d4f7b-22ab-4bed-a08a-0b25eeeaced9" providerId="ADAL" clId="{98BBF56B-2C88-42D7-B612-B5E21404B87A}" dt="2023-04-27T17:38:52.018" v="3"/>
          <pc:sldLayoutMkLst>
            <pc:docMk/>
            <pc:sldMasterMk cId="3526763332" sldId="2147483660"/>
            <pc:sldLayoutMk cId="3574256230" sldId="2147483669"/>
          </pc:sldLayoutMkLst>
        </pc:sldLayoutChg>
        <pc:sldLayoutChg chg="modTransition">
          <pc:chgData name="Monica Greene" userId="580d4f7b-22ab-4bed-a08a-0b25eeeaced9" providerId="ADAL" clId="{98BBF56B-2C88-42D7-B612-B5E21404B87A}" dt="2023-04-27T17:38:52.018" v="3"/>
          <pc:sldLayoutMkLst>
            <pc:docMk/>
            <pc:sldMasterMk cId="3526763332" sldId="2147483660"/>
            <pc:sldLayoutMk cId="728997452" sldId="2147483670"/>
          </pc:sldLayoutMkLst>
        </pc:sldLayoutChg>
        <pc:sldLayoutChg chg="modTransition">
          <pc:chgData name="Monica Greene" userId="580d4f7b-22ab-4bed-a08a-0b25eeeaced9" providerId="ADAL" clId="{98BBF56B-2C88-42D7-B612-B5E21404B87A}" dt="2023-04-27T17:38:52.018" v="3"/>
          <pc:sldLayoutMkLst>
            <pc:docMk/>
            <pc:sldMasterMk cId="3526763332" sldId="2147483660"/>
            <pc:sldLayoutMk cId="644588483" sldId="2147483671"/>
          </pc:sldLayoutMkLst>
        </pc:sldLayoutChg>
      </pc:sldMasterChg>
      <pc:sldMasterChg chg="modTransition modSldLayout">
        <pc:chgData name="Monica Greene" userId="580d4f7b-22ab-4bed-a08a-0b25eeeaced9" providerId="ADAL" clId="{98BBF56B-2C88-42D7-B612-B5E21404B87A}" dt="2023-04-27T17:38:52.018" v="3"/>
        <pc:sldMasterMkLst>
          <pc:docMk/>
          <pc:sldMasterMk cId="3374770223" sldId="2147483672"/>
        </pc:sldMasterMkLst>
        <pc:sldLayoutChg chg="modTransition">
          <pc:chgData name="Monica Greene" userId="580d4f7b-22ab-4bed-a08a-0b25eeeaced9" providerId="ADAL" clId="{98BBF56B-2C88-42D7-B612-B5E21404B87A}" dt="2023-04-27T17:38:52.018" v="3"/>
          <pc:sldLayoutMkLst>
            <pc:docMk/>
            <pc:sldMasterMk cId="3374770223" sldId="2147483672"/>
            <pc:sldLayoutMk cId="4098348545" sldId="2147483673"/>
          </pc:sldLayoutMkLst>
        </pc:sldLayoutChg>
        <pc:sldLayoutChg chg="modTransition">
          <pc:chgData name="Monica Greene" userId="580d4f7b-22ab-4bed-a08a-0b25eeeaced9" providerId="ADAL" clId="{98BBF56B-2C88-42D7-B612-B5E21404B87A}" dt="2023-04-27T17:38:52.018" v="3"/>
          <pc:sldLayoutMkLst>
            <pc:docMk/>
            <pc:sldMasterMk cId="3374770223" sldId="2147483672"/>
            <pc:sldLayoutMk cId="2485856770" sldId="2147483674"/>
          </pc:sldLayoutMkLst>
        </pc:sldLayoutChg>
        <pc:sldLayoutChg chg="modTransition">
          <pc:chgData name="Monica Greene" userId="580d4f7b-22ab-4bed-a08a-0b25eeeaced9" providerId="ADAL" clId="{98BBF56B-2C88-42D7-B612-B5E21404B87A}" dt="2023-04-27T17:38:52.018" v="3"/>
          <pc:sldLayoutMkLst>
            <pc:docMk/>
            <pc:sldMasterMk cId="3374770223" sldId="2147483672"/>
            <pc:sldLayoutMk cId="504524447" sldId="2147483675"/>
          </pc:sldLayoutMkLst>
        </pc:sldLayoutChg>
        <pc:sldLayoutChg chg="modTransition">
          <pc:chgData name="Monica Greene" userId="580d4f7b-22ab-4bed-a08a-0b25eeeaced9" providerId="ADAL" clId="{98BBF56B-2C88-42D7-B612-B5E21404B87A}" dt="2023-04-27T17:38:52.018" v="3"/>
          <pc:sldLayoutMkLst>
            <pc:docMk/>
            <pc:sldMasterMk cId="3374770223" sldId="2147483672"/>
            <pc:sldLayoutMk cId="2794038380" sldId="2147483676"/>
          </pc:sldLayoutMkLst>
        </pc:sldLayoutChg>
        <pc:sldLayoutChg chg="modTransition">
          <pc:chgData name="Monica Greene" userId="580d4f7b-22ab-4bed-a08a-0b25eeeaced9" providerId="ADAL" clId="{98BBF56B-2C88-42D7-B612-B5E21404B87A}" dt="2023-04-27T17:38:52.018" v="3"/>
          <pc:sldLayoutMkLst>
            <pc:docMk/>
            <pc:sldMasterMk cId="3374770223" sldId="2147483672"/>
            <pc:sldLayoutMk cId="4126134968" sldId="2147483677"/>
          </pc:sldLayoutMkLst>
        </pc:sldLayoutChg>
        <pc:sldLayoutChg chg="modTransition">
          <pc:chgData name="Monica Greene" userId="580d4f7b-22ab-4bed-a08a-0b25eeeaced9" providerId="ADAL" clId="{98BBF56B-2C88-42D7-B612-B5E21404B87A}" dt="2023-04-27T17:38:52.018" v="3"/>
          <pc:sldLayoutMkLst>
            <pc:docMk/>
            <pc:sldMasterMk cId="3374770223" sldId="2147483672"/>
            <pc:sldLayoutMk cId="2924291397" sldId="2147483678"/>
          </pc:sldLayoutMkLst>
        </pc:sldLayoutChg>
        <pc:sldLayoutChg chg="modTransition">
          <pc:chgData name="Monica Greene" userId="580d4f7b-22ab-4bed-a08a-0b25eeeaced9" providerId="ADAL" clId="{98BBF56B-2C88-42D7-B612-B5E21404B87A}" dt="2023-04-27T17:38:52.018" v="3"/>
          <pc:sldLayoutMkLst>
            <pc:docMk/>
            <pc:sldMasterMk cId="3374770223" sldId="2147483672"/>
            <pc:sldLayoutMk cId="3944149845" sldId="2147483679"/>
          </pc:sldLayoutMkLst>
        </pc:sldLayoutChg>
        <pc:sldLayoutChg chg="modTransition">
          <pc:chgData name="Monica Greene" userId="580d4f7b-22ab-4bed-a08a-0b25eeeaced9" providerId="ADAL" clId="{98BBF56B-2C88-42D7-B612-B5E21404B87A}" dt="2023-04-27T17:38:52.018" v="3"/>
          <pc:sldLayoutMkLst>
            <pc:docMk/>
            <pc:sldMasterMk cId="3374770223" sldId="2147483672"/>
            <pc:sldLayoutMk cId="907735596" sldId="2147483680"/>
          </pc:sldLayoutMkLst>
        </pc:sldLayoutChg>
        <pc:sldLayoutChg chg="modTransition">
          <pc:chgData name="Monica Greene" userId="580d4f7b-22ab-4bed-a08a-0b25eeeaced9" providerId="ADAL" clId="{98BBF56B-2C88-42D7-B612-B5E21404B87A}" dt="2023-04-27T17:38:52.018" v="3"/>
          <pc:sldLayoutMkLst>
            <pc:docMk/>
            <pc:sldMasterMk cId="3374770223" sldId="2147483672"/>
            <pc:sldLayoutMk cId="944764727" sldId="2147483681"/>
          </pc:sldLayoutMkLst>
        </pc:sldLayoutChg>
        <pc:sldLayoutChg chg="modTransition">
          <pc:chgData name="Monica Greene" userId="580d4f7b-22ab-4bed-a08a-0b25eeeaced9" providerId="ADAL" clId="{98BBF56B-2C88-42D7-B612-B5E21404B87A}" dt="2023-04-27T17:38:52.018" v="3"/>
          <pc:sldLayoutMkLst>
            <pc:docMk/>
            <pc:sldMasterMk cId="3374770223" sldId="2147483672"/>
            <pc:sldLayoutMk cId="1593302510" sldId="2147483682"/>
          </pc:sldLayoutMkLst>
        </pc:sldLayoutChg>
        <pc:sldLayoutChg chg="modTransition">
          <pc:chgData name="Monica Greene" userId="580d4f7b-22ab-4bed-a08a-0b25eeeaced9" providerId="ADAL" clId="{98BBF56B-2C88-42D7-B612-B5E21404B87A}" dt="2023-04-27T17:38:52.018" v="3"/>
          <pc:sldLayoutMkLst>
            <pc:docMk/>
            <pc:sldMasterMk cId="3374770223" sldId="2147483672"/>
            <pc:sldLayoutMk cId="3374448671" sldId="2147483683"/>
          </pc:sldLayoutMkLst>
        </pc:sldLayoutChg>
      </pc:sldMasterChg>
      <pc:sldMasterChg chg="modTransition modSldLayout">
        <pc:chgData name="Monica Greene" userId="580d4f7b-22ab-4bed-a08a-0b25eeeaced9" providerId="ADAL" clId="{98BBF56B-2C88-42D7-B612-B5E21404B87A}" dt="2023-04-27T17:38:52.018" v="3"/>
        <pc:sldMasterMkLst>
          <pc:docMk/>
          <pc:sldMasterMk cId="2107106719" sldId="2147483684"/>
        </pc:sldMasterMkLst>
        <pc:sldLayoutChg chg="modTransition">
          <pc:chgData name="Monica Greene" userId="580d4f7b-22ab-4bed-a08a-0b25eeeaced9" providerId="ADAL" clId="{98BBF56B-2C88-42D7-B612-B5E21404B87A}" dt="2023-04-27T17:38:52.018" v="3"/>
          <pc:sldLayoutMkLst>
            <pc:docMk/>
            <pc:sldMasterMk cId="2107106719" sldId="2147483684"/>
            <pc:sldLayoutMk cId="1328282407" sldId="2147483685"/>
          </pc:sldLayoutMkLst>
        </pc:sldLayoutChg>
        <pc:sldLayoutChg chg="modTransition">
          <pc:chgData name="Monica Greene" userId="580d4f7b-22ab-4bed-a08a-0b25eeeaced9" providerId="ADAL" clId="{98BBF56B-2C88-42D7-B612-B5E21404B87A}" dt="2023-04-27T17:38:52.018" v="3"/>
          <pc:sldLayoutMkLst>
            <pc:docMk/>
            <pc:sldMasterMk cId="2107106719" sldId="2147483684"/>
            <pc:sldLayoutMk cId="1827744224" sldId="2147483686"/>
          </pc:sldLayoutMkLst>
        </pc:sldLayoutChg>
      </pc:sldMasterChg>
      <pc:sldMasterChg chg="modTransition modSldLayout">
        <pc:chgData name="Monica Greene" userId="580d4f7b-22ab-4bed-a08a-0b25eeeaced9" providerId="ADAL" clId="{98BBF56B-2C88-42D7-B612-B5E21404B87A}" dt="2023-04-27T17:38:52.018" v="3"/>
        <pc:sldMasterMkLst>
          <pc:docMk/>
          <pc:sldMasterMk cId="1558763888" sldId="2147483687"/>
        </pc:sldMasterMkLst>
        <pc:sldLayoutChg chg="modTransition">
          <pc:chgData name="Monica Greene" userId="580d4f7b-22ab-4bed-a08a-0b25eeeaced9" providerId="ADAL" clId="{98BBF56B-2C88-42D7-B612-B5E21404B87A}" dt="2023-04-27T17:38:52.018" v="3"/>
          <pc:sldLayoutMkLst>
            <pc:docMk/>
            <pc:sldMasterMk cId="1558763888" sldId="2147483687"/>
            <pc:sldLayoutMk cId="1869244951" sldId="2147483688"/>
          </pc:sldLayoutMkLst>
        </pc:sldLayoutChg>
        <pc:sldLayoutChg chg="modTransition">
          <pc:chgData name="Monica Greene" userId="580d4f7b-22ab-4bed-a08a-0b25eeeaced9" providerId="ADAL" clId="{98BBF56B-2C88-42D7-B612-B5E21404B87A}" dt="2023-04-27T17:38:52.018" v="3"/>
          <pc:sldLayoutMkLst>
            <pc:docMk/>
            <pc:sldMasterMk cId="1558763888" sldId="2147483687"/>
            <pc:sldLayoutMk cId="95817563" sldId="2147483689"/>
          </pc:sldLayoutMkLst>
        </pc:sldLayoutChg>
        <pc:sldLayoutChg chg="modTransition">
          <pc:chgData name="Monica Greene" userId="580d4f7b-22ab-4bed-a08a-0b25eeeaced9" providerId="ADAL" clId="{98BBF56B-2C88-42D7-B612-B5E21404B87A}" dt="2023-04-27T17:38:52.018" v="3"/>
          <pc:sldLayoutMkLst>
            <pc:docMk/>
            <pc:sldMasterMk cId="1558763888" sldId="2147483687"/>
            <pc:sldLayoutMk cId="2292808318" sldId="2147483690"/>
          </pc:sldLayoutMkLst>
        </pc:sldLayoutChg>
        <pc:sldLayoutChg chg="modTransition">
          <pc:chgData name="Monica Greene" userId="580d4f7b-22ab-4bed-a08a-0b25eeeaced9" providerId="ADAL" clId="{98BBF56B-2C88-42D7-B612-B5E21404B87A}" dt="2023-04-27T17:38:52.018" v="3"/>
          <pc:sldLayoutMkLst>
            <pc:docMk/>
            <pc:sldMasterMk cId="1558763888" sldId="2147483687"/>
            <pc:sldLayoutMk cId="3567213569" sldId="2147483691"/>
          </pc:sldLayoutMkLst>
        </pc:sldLayoutChg>
        <pc:sldLayoutChg chg="modTransition">
          <pc:chgData name="Monica Greene" userId="580d4f7b-22ab-4bed-a08a-0b25eeeaced9" providerId="ADAL" clId="{98BBF56B-2C88-42D7-B612-B5E21404B87A}" dt="2023-04-27T17:38:52.018" v="3"/>
          <pc:sldLayoutMkLst>
            <pc:docMk/>
            <pc:sldMasterMk cId="1558763888" sldId="2147483687"/>
            <pc:sldLayoutMk cId="3598161882" sldId="2147483692"/>
          </pc:sldLayoutMkLst>
        </pc:sldLayoutChg>
        <pc:sldLayoutChg chg="modTransition">
          <pc:chgData name="Monica Greene" userId="580d4f7b-22ab-4bed-a08a-0b25eeeaced9" providerId="ADAL" clId="{98BBF56B-2C88-42D7-B612-B5E21404B87A}" dt="2023-04-27T17:38:52.018" v="3"/>
          <pc:sldLayoutMkLst>
            <pc:docMk/>
            <pc:sldMasterMk cId="1558763888" sldId="2147483687"/>
            <pc:sldLayoutMk cId="1085221459" sldId="2147483693"/>
          </pc:sldLayoutMkLst>
        </pc:sldLayoutChg>
        <pc:sldLayoutChg chg="modTransition">
          <pc:chgData name="Monica Greene" userId="580d4f7b-22ab-4bed-a08a-0b25eeeaced9" providerId="ADAL" clId="{98BBF56B-2C88-42D7-B612-B5E21404B87A}" dt="2023-04-27T17:38:52.018" v="3"/>
          <pc:sldLayoutMkLst>
            <pc:docMk/>
            <pc:sldMasterMk cId="1558763888" sldId="2147483687"/>
            <pc:sldLayoutMk cId="252649571" sldId="2147483694"/>
          </pc:sldLayoutMkLst>
        </pc:sldLayoutChg>
        <pc:sldLayoutChg chg="modTransition">
          <pc:chgData name="Monica Greene" userId="580d4f7b-22ab-4bed-a08a-0b25eeeaced9" providerId="ADAL" clId="{98BBF56B-2C88-42D7-B612-B5E21404B87A}" dt="2023-04-27T17:38:52.018" v="3"/>
          <pc:sldLayoutMkLst>
            <pc:docMk/>
            <pc:sldMasterMk cId="1558763888" sldId="2147483687"/>
            <pc:sldLayoutMk cId="1287097912" sldId="2147483695"/>
          </pc:sldLayoutMkLst>
        </pc:sldLayoutChg>
        <pc:sldLayoutChg chg="modTransition">
          <pc:chgData name="Monica Greene" userId="580d4f7b-22ab-4bed-a08a-0b25eeeaced9" providerId="ADAL" clId="{98BBF56B-2C88-42D7-B612-B5E21404B87A}" dt="2023-04-27T17:38:52.018" v="3"/>
          <pc:sldLayoutMkLst>
            <pc:docMk/>
            <pc:sldMasterMk cId="1558763888" sldId="2147483687"/>
            <pc:sldLayoutMk cId="3744933069" sldId="2147483696"/>
          </pc:sldLayoutMkLst>
        </pc:sldLayoutChg>
        <pc:sldLayoutChg chg="modTransition">
          <pc:chgData name="Monica Greene" userId="580d4f7b-22ab-4bed-a08a-0b25eeeaced9" providerId="ADAL" clId="{98BBF56B-2C88-42D7-B612-B5E21404B87A}" dt="2023-04-27T17:38:52.018" v="3"/>
          <pc:sldLayoutMkLst>
            <pc:docMk/>
            <pc:sldMasterMk cId="1558763888" sldId="2147483687"/>
            <pc:sldLayoutMk cId="1520463565" sldId="2147483697"/>
          </pc:sldLayoutMkLst>
        </pc:sldLayoutChg>
        <pc:sldLayoutChg chg="modTransition">
          <pc:chgData name="Monica Greene" userId="580d4f7b-22ab-4bed-a08a-0b25eeeaced9" providerId="ADAL" clId="{98BBF56B-2C88-42D7-B612-B5E21404B87A}" dt="2023-04-27T17:38:52.018" v="3"/>
          <pc:sldLayoutMkLst>
            <pc:docMk/>
            <pc:sldMasterMk cId="1558763888" sldId="2147483687"/>
            <pc:sldLayoutMk cId="888946476" sldId="2147483698"/>
          </pc:sldLayoutMkLst>
        </pc:sldLayoutChg>
      </pc:sldMasterChg>
    </pc:docChg>
  </pc:docChgLst>
  <pc:docChgLst>
    <pc:chgData name="Monica Greene" userId="580d4f7b-22ab-4bed-a08a-0b25eeeaced9" providerId="ADAL" clId="{528F98A2-FA10-4E45-9277-C57BB7295009}"/>
    <pc:docChg chg="undo custSel addSld delSld modSld sldOrd modMainMaster">
      <pc:chgData name="Monica Greene" userId="580d4f7b-22ab-4bed-a08a-0b25eeeaced9" providerId="ADAL" clId="{528F98A2-FA10-4E45-9277-C57BB7295009}" dt="2024-03-21T17:38:33.154" v="151" actId="47"/>
      <pc:docMkLst>
        <pc:docMk/>
      </pc:docMkLst>
      <pc:sldChg chg="modTransition">
        <pc:chgData name="Monica Greene" userId="580d4f7b-22ab-4bed-a08a-0b25eeeaced9" providerId="ADAL" clId="{528F98A2-FA10-4E45-9277-C57BB7295009}" dt="2024-03-21T17:38:08.977" v="150"/>
        <pc:sldMkLst>
          <pc:docMk/>
          <pc:sldMk cId="3133720449" sldId="262"/>
        </pc:sldMkLst>
      </pc:sldChg>
      <pc:sldChg chg="modTransition">
        <pc:chgData name="Monica Greene" userId="580d4f7b-22ab-4bed-a08a-0b25eeeaced9" providerId="ADAL" clId="{528F98A2-FA10-4E45-9277-C57BB7295009}" dt="2024-03-21T17:38:08.977" v="150"/>
        <pc:sldMkLst>
          <pc:docMk/>
          <pc:sldMk cId="2000478204" sldId="263"/>
        </pc:sldMkLst>
      </pc:sldChg>
      <pc:sldChg chg="modTransition">
        <pc:chgData name="Monica Greene" userId="580d4f7b-22ab-4bed-a08a-0b25eeeaced9" providerId="ADAL" clId="{528F98A2-FA10-4E45-9277-C57BB7295009}" dt="2024-03-21T17:38:08.977" v="150"/>
        <pc:sldMkLst>
          <pc:docMk/>
          <pc:sldMk cId="3842806598" sldId="264"/>
        </pc:sldMkLst>
      </pc:sldChg>
      <pc:sldChg chg="del">
        <pc:chgData name="Monica Greene" userId="580d4f7b-22ab-4bed-a08a-0b25eeeaced9" providerId="ADAL" clId="{528F98A2-FA10-4E45-9277-C57BB7295009}" dt="2024-03-21T17:34:48.753" v="73" actId="47"/>
        <pc:sldMkLst>
          <pc:docMk/>
          <pc:sldMk cId="1647204645" sldId="268"/>
        </pc:sldMkLst>
      </pc:sldChg>
      <pc:sldChg chg="add modTransition">
        <pc:chgData name="Monica Greene" userId="580d4f7b-22ab-4bed-a08a-0b25eeeaced9" providerId="ADAL" clId="{528F98A2-FA10-4E45-9277-C57BB7295009}" dt="2024-03-21T17:38:08.977" v="150"/>
        <pc:sldMkLst>
          <pc:docMk/>
          <pc:sldMk cId="4192627259" sldId="269"/>
        </pc:sldMkLst>
      </pc:sldChg>
      <pc:sldChg chg="del">
        <pc:chgData name="Monica Greene" userId="580d4f7b-22ab-4bed-a08a-0b25eeeaced9" providerId="ADAL" clId="{528F98A2-FA10-4E45-9277-C57BB7295009}" dt="2024-03-21T17:34:52.971" v="74" actId="47"/>
        <pc:sldMkLst>
          <pc:docMk/>
          <pc:sldMk cId="2260611952" sldId="279"/>
        </pc:sldMkLst>
      </pc:sldChg>
      <pc:sldChg chg="add modTransition setBg">
        <pc:chgData name="Monica Greene" userId="580d4f7b-22ab-4bed-a08a-0b25eeeaced9" providerId="ADAL" clId="{528F98A2-FA10-4E45-9277-C57BB7295009}" dt="2024-03-21T17:38:08.977" v="150"/>
        <pc:sldMkLst>
          <pc:docMk/>
          <pc:sldMk cId="745215188" sldId="283"/>
        </pc:sldMkLst>
      </pc:sldChg>
      <pc:sldChg chg="modSp add mod modTransition">
        <pc:chgData name="Monica Greene" userId="580d4f7b-22ab-4bed-a08a-0b25eeeaced9" providerId="ADAL" clId="{528F98A2-FA10-4E45-9277-C57BB7295009}" dt="2024-03-21T17:38:08.977" v="150"/>
        <pc:sldMkLst>
          <pc:docMk/>
          <pc:sldMk cId="493237211" sldId="284"/>
        </pc:sldMkLst>
        <pc:spChg chg="mod">
          <ac:chgData name="Monica Greene" userId="580d4f7b-22ab-4bed-a08a-0b25eeeaced9" providerId="ADAL" clId="{528F98A2-FA10-4E45-9277-C57BB7295009}" dt="2024-03-21T17:35:38.229" v="138" actId="20577"/>
          <ac:spMkLst>
            <pc:docMk/>
            <pc:sldMk cId="493237211" sldId="284"/>
            <ac:spMk id="10" creationId="{60847478-737F-2310-ED29-633945B56092}"/>
          </ac:spMkLst>
        </pc:spChg>
      </pc:sldChg>
      <pc:sldChg chg="modTransition">
        <pc:chgData name="Monica Greene" userId="580d4f7b-22ab-4bed-a08a-0b25eeeaced9" providerId="ADAL" clId="{528F98A2-FA10-4E45-9277-C57BB7295009}" dt="2024-03-21T17:38:08.977" v="150"/>
        <pc:sldMkLst>
          <pc:docMk/>
          <pc:sldMk cId="0" sldId="310"/>
        </pc:sldMkLst>
      </pc:sldChg>
      <pc:sldChg chg="modTransition">
        <pc:chgData name="Monica Greene" userId="580d4f7b-22ab-4bed-a08a-0b25eeeaced9" providerId="ADAL" clId="{528F98A2-FA10-4E45-9277-C57BB7295009}" dt="2024-03-21T17:38:08.977" v="150"/>
        <pc:sldMkLst>
          <pc:docMk/>
          <pc:sldMk cId="591349375" sldId="317"/>
        </pc:sldMkLst>
      </pc:sldChg>
      <pc:sldChg chg="del">
        <pc:chgData name="Monica Greene" userId="580d4f7b-22ab-4bed-a08a-0b25eeeaced9" providerId="ADAL" clId="{528F98A2-FA10-4E45-9277-C57BB7295009}" dt="2024-03-21T17:34:32.894" v="71" actId="47"/>
        <pc:sldMkLst>
          <pc:docMk/>
          <pc:sldMk cId="10518088" sldId="410"/>
        </pc:sldMkLst>
      </pc:sldChg>
      <pc:sldChg chg="del">
        <pc:chgData name="Monica Greene" userId="580d4f7b-22ab-4bed-a08a-0b25eeeaced9" providerId="ADAL" clId="{528F98A2-FA10-4E45-9277-C57BB7295009}" dt="2024-03-21T17:34:34.617" v="72" actId="47"/>
        <pc:sldMkLst>
          <pc:docMk/>
          <pc:sldMk cId="3397104359" sldId="411"/>
        </pc:sldMkLst>
      </pc:sldChg>
      <pc:sldChg chg="add modTransition">
        <pc:chgData name="Monica Greene" userId="580d4f7b-22ab-4bed-a08a-0b25eeeaced9" providerId="ADAL" clId="{528F98A2-FA10-4E45-9277-C57BB7295009}" dt="2024-03-21T17:38:08.977" v="150"/>
        <pc:sldMkLst>
          <pc:docMk/>
          <pc:sldMk cId="844102776" sldId="412"/>
        </pc:sldMkLst>
      </pc:sldChg>
      <pc:sldChg chg="add modTransition">
        <pc:chgData name="Monica Greene" userId="580d4f7b-22ab-4bed-a08a-0b25eeeaced9" providerId="ADAL" clId="{528F98A2-FA10-4E45-9277-C57BB7295009}" dt="2024-03-21T17:38:08.977" v="150"/>
        <pc:sldMkLst>
          <pc:docMk/>
          <pc:sldMk cId="129777373" sldId="413"/>
        </pc:sldMkLst>
      </pc:sldChg>
      <pc:sldChg chg="modSp mod modTransition">
        <pc:chgData name="Monica Greene" userId="580d4f7b-22ab-4bed-a08a-0b25eeeaced9" providerId="ADAL" clId="{528F98A2-FA10-4E45-9277-C57BB7295009}" dt="2024-03-21T17:38:08.977" v="150"/>
        <pc:sldMkLst>
          <pc:docMk/>
          <pc:sldMk cId="299153169" sldId="433"/>
        </pc:sldMkLst>
        <pc:spChg chg="mod">
          <ac:chgData name="Monica Greene" userId="580d4f7b-22ab-4bed-a08a-0b25eeeaced9" providerId="ADAL" clId="{528F98A2-FA10-4E45-9277-C57BB7295009}" dt="2024-03-21T17:35:11.626" v="122" actId="20577"/>
          <ac:spMkLst>
            <pc:docMk/>
            <pc:sldMk cId="299153169" sldId="433"/>
            <ac:spMk id="2" creationId="{00000000-0000-0000-0000-000000000000}"/>
          </ac:spMkLst>
        </pc:spChg>
      </pc:sldChg>
      <pc:sldChg chg="modSp add mod modTransition setBg">
        <pc:chgData name="Monica Greene" userId="580d4f7b-22ab-4bed-a08a-0b25eeeaced9" providerId="ADAL" clId="{528F98A2-FA10-4E45-9277-C57BB7295009}" dt="2024-03-21T17:38:08.977" v="150"/>
        <pc:sldMkLst>
          <pc:docMk/>
          <pc:sldMk cId="3925100496" sldId="490"/>
        </pc:sldMkLst>
        <pc:spChg chg="mod">
          <ac:chgData name="Monica Greene" userId="580d4f7b-22ab-4bed-a08a-0b25eeeaced9" providerId="ADAL" clId="{528F98A2-FA10-4E45-9277-C57BB7295009}" dt="2024-03-21T17:33:26.837" v="66" actId="20577"/>
          <ac:spMkLst>
            <pc:docMk/>
            <pc:sldMk cId="3925100496" sldId="490"/>
            <ac:spMk id="5" creationId="{F398BBBC-4C6B-A365-B306-86AD57152FD6}"/>
          </ac:spMkLst>
        </pc:spChg>
      </pc:sldChg>
      <pc:sldChg chg="modTransition">
        <pc:chgData name="Monica Greene" userId="580d4f7b-22ab-4bed-a08a-0b25eeeaced9" providerId="ADAL" clId="{528F98A2-FA10-4E45-9277-C57BB7295009}" dt="2024-03-21T17:38:08.977" v="150"/>
        <pc:sldMkLst>
          <pc:docMk/>
          <pc:sldMk cId="1336355542" sldId="500"/>
        </pc:sldMkLst>
      </pc:sldChg>
      <pc:sldChg chg="modTransition">
        <pc:chgData name="Monica Greene" userId="580d4f7b-22ab-4bed-a08a-0b25eeeaced9" providerId="ADAL" clId="{528F98A2-FA10-4E45-9277-C57BB7295009}" dt="2024-03-21T17:38:08.977" v="150"/>
        <pc:sldMkLst>
          <pc:docMk/>
          <pc:sldMk cId="2586971943" sldId="507"/>
        </pc:sldMkLst>
      </pc:sldChg>
      <pc:sldChg chg="modTransition">
        <pc:chgData name="Monica Greene" userId="580d4f7b-22ab-4bed-a08a-0b25eeeaced9" providerId="ADAL" clId="{528F98A2-FA10-4E45-9277-C57BB7295009}" dt="2024-03-21T17:38:08.977" v="150"/>
        <pc:sldMkLst>
          <pc:docMk/>
          <pc:sldMk cId="8912328" sldId="508"/>
        </pc:sldMkLst>
      </pc:sldChg>
      <pc:sldChg chg="modTransition">
        <pc:chgData name="Monica Greene" userId="580d4f7b-22ab-4bed-a08a-0b25eeeaced9" providerId="ADAL" clId="{528F98A2-FA10-4E45-9277-C57BB7295009}" dt="2024-03-21T17:38:08.977" v="150"/>
        <pc:sldMkLst>
          <pc:docMk/>
          <pc:sldMk cId="3482886499" sldId="509"/>
        </pc:sldMkLst>
      </pc:sldChg>
      <pc:sldChg chg="modTransition">
        <pc:chgData name="Monica Greene" userId="580d4f7b-22ab-4bed-a08a-0b25eeeaced9" providerId="ADAL" clId="{528F98A2-FA10-4E45-9277-C57BB7295009}" dt="2024-03-21T17:38:08.977" v="150"/>
        <pc:sldMkLst>
          <pc:docMk/>
          <pc:sldMk cId="3481333886" sldId="510"/>
        </pc:sldMkLst>
      </pc:sldChg>
      <pc:sldChg chg="modTransition">
        <pc:chgData name="Monica Greene" userId="580d4f7b-22ab-4bed-a08a-0b25eeeaced9" providerId="ADAL" clId="{528F98A2-FA10-4E45-9277-C57BB7295009}" dt="2024-03-21T17:38:08.977" v="150"/>
        <pc:sldMkLst>
          <pc:docMk/>
          <pc:sldMk cId="3114456802" sldId="511"/>
        </pc:sldMkLst>
      </pc:sldChg>
      <pc:sldChg chg="modTransition">
        <pc:chgData name="Monica Greene" userId="580d4f7b-22ab-4bed-a08a-0b25eeeaced9" providerId="ADAL" clId="{528F98A2-FA10-4E45-9277-C57BB7295009}" dt="2024-03-21T17:38:08.977" v="150"/>
        <pc:sldMkLst>
          <pc:docMk/>
          <pc:sldMk cId="2812468163" sldId="512"/>
        </pc:sldMkLst>
      </pc:sldChg>
      <pc:sldChg chg="modTransition">
        <pc:chgData name="Monica Greene" userId="580d4f7b-22ab-4bed-a08a-0b25eeeaced9" providerId="ADAL" clId="{528F98A2-FA10-4E45-9277-C57BB7295009}" dt="2024-03-21T17:38:08.977" v="150"/>
        <pc:sldMkLst>
          <pc:docMk/>
          <pc:sldMk cId="3641008208" sldId="513"/>
        </pc:sldMkLst>
      </pc:sldChg>
      <pc:sldChg chg="modTransition">
        <pc:chgData name="Monica Greene" userId="580d4f7b-22ab-4bed-a08a-0b25eeeaced9" providerId="ADAL" clId="{528F98A2-FA10-4E45-9277-C57BB7295009}" dt="2024-03-21T17:38:08.977" v="150"/>
        <pc:sldMkLst>
          <pc:docMk/>
          <pc:sldMk cId="4248540170" sldId="514"/>
        </pc:sldMkLst>
      </pc:sldChg>
      <pc:sldChg chg="modTransition">
        <pc:chgData name="Monica Greene" userId="580d4f7b-22ab-4bed-a08a-0b25eeeaced9" providerId="ADAL" clId="{528F98A2-FA10-4E45-9277-C57BB7295009}" dt="2024-03-21T17:38:08.977" v="150"/>
        <pc:sldMkLst>
          <pc:docMk/>
          <pc:sldMk cId="3038716360" sldId="515"/>
        </pc:sldMkLst>
      </pc:sldChg>
      <pc:sldChg chg="modTransition">
        <pc:chgData name="Monica Greene" userId="580d4f7b-22ab-4bed-a08a-0b25eeeaced9" providerId="ADAL" clId="{528F98A2-FA10-4E45-9277-C57BB7295009}" dt="2024-03-21T17:38:08.977" v="150"/>
        <pc:sldMkLst>
          <pc:docMk/>
          <pc:sldMk cId="235773602" sldId="533"/>
        </pc:sldMkLst>
      </pc:sldChg>
      <pc:sldChg chg="del modTransition">
        <pc:chgData name="Monica Greene" userId="580d4f7b-22ab-4bed-a08a-0b25eeeaced9" providerId="ADAL" clId="{528F98A2-FA10-4E45-9277-C57BB7295009}" dt="2024-03-21T17:38:33.154" v="151" actId="47"/>
        <pc:sldMkLst>
          <pc:docMk/>
          <pc:sldMk cId="3969001100" sldId="535"/>
        </pc:sldMkLst>
      </pc:sldChg>
      <pc:sldChg chg="del">
        <pc:chgData name="Monica Greene" userId="580d4f7b-22ab-4bed-a08a-0b25eeeaced9" providerId="ADAL" clId="{528F98A2-FA10-4E45-9277-C57BB7295009}" dt="2024-03-21T17:33:39.420" v="67" actId="47"/>
        <pc:sldMkLst>
          <pc:docMk/>
          <pc:sldMk cId="786319199" sldId="549"/>
        </pc:sldMkLst>
      </pc:sldChg>
      <pc:sldChg chg="modTransition">
        <pc:chgData name="Monica Greene" userId="580d4f7b-22ab-4bed-a08a-0b25eeeaced9" providerId="ADAL" clId="{528F98A2-FA10-4E45-9277-C57BB7295009}" dt="2024-03-21T17:38:08.977" v="150"/>
        <pc:sldMkLst>
          <pc:docMk/>
          <pc:sldMk cId="1019536786" sldId="552"/>
        </pc:sldMkLst>
      </pc:sldChg>
      <pc:sldChg chg="modTransition">
        <pc:chgData name="Monica Greene" userId="580d4f7b-22ab-4bed-a08a-0b25eeeaced9" providerId="ADAL" clId="{528F98A2-FA10-4E45-9277-C57BB7295009}" dt="2024-03-21T17:38:08.977" v="150"/>
        <pc:sldMkLst>
          <pc:docMk/>
          <pc:sldMk cId="3655280396" sldId="553"/>
        </pc:sldMkLst>
      </pc:sldChg>
      <pc:sldChg chg="modTransition">
        <pc:chgData name="Monica Greene" userId="580d4f7b-22ab-4bed-a08a-0b25eeeaced9" providerId="ADAL" clId="{528F98A2-FA10-4E45-9277-C57BB7295009}" dt="2024-03-21T17:38:08.977" v="150"/>
        <pc:sldMkLst>
          <pc:docMk/>
          <pc:sldMk cId="2981759904" sldId="555"/>
        </pc:sldMkLst>
      </pc:sldChg>
      <pc:sldChg chg="modTransition">
        <pc:chgData name="Monica Greene" userId="580d4f7b-22ab-4bed-a08a-0b25eeeaced9" providerId="ADAL" clId="{528F98A2-FA10-4E45-9277-C57BB7295009}" dt="2024-03-21T17:38:08.977" v="150"/>
        <pc:sldMkLst>
          <pc:docMk/>
          <pc:sldMk cId="266451640" sldId="556"/>
        </pc:sldMkLst>
      </pc:sldChg>
      <pc:sldChg chg="modTransition">
        <pc:chgData name="Monica Greene" userId="580d4f7b-22ab-4bed-a08a-0b25eeeaced9" providerId="ADAL" clId="{528F98A2-FA10-4E45-9277-C57BB7295009}" dt="2024-03-21T17:38:08.977" v="150"/>
        <pc:sldMkLst>
          <pc:docMk/>
          <pc:sldMk cId="1662603117" sldId="557"/>
        </pc:sldMkLst>
      </pc:sldChg>
      <pc:sldChg chg="modTransition">
        <pc:chgData name="Monica Greene" userId="580d4f7b-22ab-4bed-a08a-0b25eeeaced9" providerId="ADAL" clId="{528F98A2-FA10-4E45-9277-C57BB7295009}" dt="2024-03-21T17:38:08.977" v="150"/>
        <pc:sldMkLst>
          <pc:docMk/>
          <pc:sldMk cId="2352811303" sldId="558"/>
        </pc:sldMkLst>
      </pc:sldChg>
      <pc:sldChg chg="addSp new modTransition setBg">
        <pc:chgData name="Monica Greene" userId="580d4f7b-22ab-4bed-a08a-0b25eeeaced9" providerId="ADAL" clId="{528F98A2-FA10-4E45-9277-C57BB7295009}" dt="2024-03-21T17:38:08.977" v="150"/>
        <pc:sldMkLst>
          <pc:docMk/>
          <pc:sldMk cId="3895958814" sldId="559"/>
        </pc:sldMkLst>
        <pc:picChg chg="add">
          <ac:chgData name="Monica Greene" userId="580d4f7b-22ab-4bed-a08a-0b25eeeaced9" providerId="ADAL" clId="{528F98A2-FA10-4E45-9277-C57BB7295009}" dt="2024-03-21T17:34:10.849" v="70"/>
          <ac:picMkLst>
            <pc:docMk/>
            <pc:sldMk cId="3895958814" sldId="559"/>
            <ac:picMk id="2" creationId="{07DF499E-EB9D-E057-4BAC-5377B0847C95}"/>
          </ac:picMkLst>
        </pc:picChg>
      </pc:sldChg>
      <pc:sldChg chg="addSp new ord modTransition setBg">
        <pc:chgData name="Monica Greene" userId="580d4f7b-22ab-4bed-a08a-0b25eeeaced9" providerId="ADAL" clId="{528F98A2-FA10-4E45-9277-C57BB7295009}" dt="2024-03-21T17:38:08.977" v="150"/>
        <pc:sldMkLst>
          <pc:docMk/>
          <pc:sldMk cId="1133340771" sldId="560"/>
        </pc:sldMkLst>
        <pc:picChg chg="add">
          <ac:chgData name="Monica Greene" userId="580d4f7b-22ab-4bed-a08a-0b25eeeaced9" providerId="ADAL" clId="{528F98A2-FA10-4E45-9277-C57BB7295009}" dt="2024-03-21T17:36:28.717" v="141"/>
          <ac:picMkLst>
            <pc:docMk/>
            <pc:sldMk cId="1133340771" sldId="560"/>
            <ac:picMk id="2" creationId="{23751A5C-6310-D2BB-63F9-4640D45715C2}"/>
          </ac:picMkLst>
        </pc:picChg>
      </pc:sldChg>
      <pc:sldMasterChg chg="modTransition modSldLayout">
        <pc:chgData name="Monica Greene" userId="580d4f7b-22ab-4bed-a08a-0b25eeeaced9" providerId="ADAL" clId="{528F98A2-FA10-4E45-9277-C57BB7295009}" dt="2024-03-21T17:38:08.977" v="150"/>
        <pc:sldMasterMkLst>
          <pc:docMk/>
          <pc:sldMasterMk cId="3526763332" sldId="2147483660"/>
        </pc:sldMasterMkLst>
        <pc:sldLayoutChg chg="modTransition">
          <pc:chgData name="Monica Greene" userId="580d4f7b-22ab-4bed-a08a-0b25eeeaced9" providerId="ADAL" clId="{528F98A2-FA10-4E45-9277-C57BB7295009}" dt="2024-03-21T17:38:08.977" v="150"/>
          <pc:sldLayoutMkLst>
            <pc:docMk/>
            <pc:sldMasterMk cId="3526763332" sldId="2147483660"/>
            <pc:sldLayoutMk cId="1464526068" sldId="2147483661"/>
          </pc:sldLayoutMkLst>
        </pc:sldLayoutChg>
        <pc:sldLayoutChg chg="modTransition">
          <pc:chgData name="Monica Greene" userId="580d4f7b-22ab-4bed-a08a-0b25eeeaced9" providerId="ADAL" clId="{528F98A2-FA10-4E45-9277-C57BB7295009}" dt="2024-03-21T17:38:08.977" v="150"/>
          <pc:sldLayoutMkLst>
            <pc:docMk/>
            <pc:sldMasterMk cId="3526763332" sldId="2147483660"/>
            <pc:sldLayoutMk cId="628702076" sldId="2147483662"/>
          </pc:sldLayoutMkLst>
        </pc:sldLayoutChg>
        <pc:sldLayoutChg chg="modTransition">
          <pc:chgData name="Monica Greene" userId="580d4f7b-22ab-4bed-a08a-0b25eeeaced9" providerId="ADAL" clId="{528F98A2-FA10-4E45-9277-C57BB7295009}" dt="2024-03-21T17:38:08.977" v="150"/>
          <pc:sldLayoutMkLst>
            <pc:docMk/>
            <pc:sldMasterMk cId="3526763332" sldId="2147483660"/>
            <pc:sldLayoutMk cId="3143070034" sldId="2147483663"/>
          </pc:sldLayoutMkLst>
        </pc:sldLayoutChg>
        <pc:sldLayoutChg chg="modTransition">
          <pc:chgData name="Monica Greene" userId="580d4f7b-22ab-4bed-a08a-0b25eeeaced9" providerId="ADAL" clId="{528F98A2-FA10-4E45-9277-C57BB7295009}" dt="2024-03-21T17:38:08.977" v="150"/>
          <pc:sldLayoutMkLst>
            <pc:docMk/>
            <pc:sldMasterMk cId="3526763332" sldId="2147483660"/>
            <pc:sldLayoutMk cId="352596931" sldId="2147483664"/>
          </pc:sldLayoutMkLst>
        </pc:sldLayoutChg>
        <pc:sldLayoutChg chg="modTransition">
          <pc:chgData name="Monica Greene" userId="580d4f7b-22ab-4bed-a08a-0b25eeeaced9" providerId="ADAL" clId="{528F98A2-FA10-4E45-9277-C57BB7295009}" dt="2024-03-21T17:38:08.977" v="150"/>
          <pc:sldLayoutMkLst>
            <pc:docMk/>
            <pc:sldMasterMk cId="3526763332" sldId="2147483660"/>
            <pc:sldLayoutMk cId="2860684321" sldId="2147483665"/>
          </pc:sldLayoutMkLst>
        </pc:sldLayoutChg>
        <pc:sldLayoutChg chg="modTransition">
          <pc:chgData name="Monica Greene" userId="580d4f7b-22ab-4bed-a08a-0b25eeeaced9" providerId="ADAL" clId="{528F98A2-FA10-4E45-9277-C57BB7295009}" dt="2024-03-21T17:38:08.977" v="150"/>
          <pc:sldLayoutMkLst>
            <pc:docMk/>
            <pc:sldMasterMk cId="3526763332" sldId="2147483660"/>
            <pc:sldLayoutMk cId="1042939851" sldId="2147483666"/>
          </pc:sldLayoutMkLst>
        </pc:sldLayoutChg>
        <pc:sldLayoutChg chg="modTransition">
          <pc:chgData name="Monica Greene" userId="580d4f7b-22ab-4bed-a08a-0b25eeeaced9" providerId="ADAL" clId="{528F98A2-FA10-4E45-9277-C57BB7295009}" dt="2024-03-21T17:38:08.977" v="150"/>
          <pc:sldLayoutMkLst>
            <pc:docMk/>
            <pc:sldMasterMk cId="3526763332" sldId="2147483660"/>
            <pc:sldLayoutMk cId="2172179838" sldId="2147483667"/>
          </pc:sldLayoutMkLst>
        </pc:sldLayoutChg>
        <pc:sldLayoutChg chg="modTransition">
          <pc:chgData name="Monica Greene" userId="580d4f7b-22ab-4bed-a08a-0b25eeeaced9" providerId="ADAL" clId="{528F98A2-FA10-4E45-9277-C57BB7295009}" dt="2024-03-21T17:38:08.977" v="150"/>
          <pc:sldLayoutMkLst>
            <pc:docMk/>
            <pc:sldMasterMk cId="3526763332" sldId="2147483660"/>
            <pc:sldLayoutMk cId="400252706" sldId="2147483668"/>
          </pc:sldLayoutMkLst>
        </pc:sldLayoutChg>
        <pc:sldLayoutChg chg="modTransition">
          <pc:chgData name="Monica Greene" userId="580d4f7b-22ab-4bed-a08a-0b25eeeaced9" providerId="ADAL" clId="{528F98A2-FA10-4E45-9277-C57BB7295009}" dt="2024-03-21T17:38:08.977" v="150"/>
          <pc:sldLayoutMkLst>
            <pc:docMk/>
            <pc:sldMasterMk cId="3526763332" sldId="2147483660"/>
            <pc:sldLayoutMk cId="3574256230" sldId="2147483669"/>
          </pc:sldLayoutMkLst>
        </pc:sldLayoutChg>
        <pc:sldLayoutChg chg="modTransition">
          <pc:chgData name="Monica Greene" userId="580d4f7b-22ab-4bed-a08a-0b25eeeaced9" providerId="ADAL" clId="{528F98A2-FA10-4E45-9277-C57BB7295009}" dt="2024-03-21T17:38:08.977" v="150"/>
          <pc:sldLayoutMkLst>
            <pc:docMk/>
            <pc:sldMasterMk cId="3526763332" sldId="2147483660"/>
            <pc:sldLayoutMk cId="728997452" sldId="2147483670"/>
          </pc:sldLayoutMkLst>
        </pc:sldLayoutChg>
        <pc:sldLayoutChg chg="modTransition">
          <pc:chgData name="Monica Greene" userId="580d4f7b-22ab-4bed-a08a-0b25eeeaced9" providerId="ADAL" clId="{528F98A2-FA10-4E45-9277-C57BB7295009}" dt="2024-03-21T17:38:08.977" v="150"/>
          <pc:sldLayoutMkLst>
            <pc:docMk/>
            <pc:sldMasterMk cId="3526763332" sldId="2147483660"/>
            <pc:sldLayoutMk cId="644588483" sldId="2147483671"/>
          </pc:sldLayoutMkLst>
        </pc:sldLayoutChg>
      </pc:sldMasterChg>
      <pc:sldMasterChg chg="modTransition modSldLayout">
        <pc:chgData name="Monica Greene" userId="580d4f7b-22ab-4bed-a08a-0b25eeeaced9" providerId="ADAL" clId="{528F98A2-FA10-4E45-9277-C57BB7295009}" dt="2024-03-21T17:38:08.977" v="150"/>
        <pc:sldMasterMkLst>
          <pc:docMk/>
          <pc:sldMasterMk cId="3374770223" sldId="2147483672"/>
        </pc:sldMasterMkLst>
        <pc:sldLayoutChg chg="modTransition">
          <pc:chgData name="Monica Greene" userId="580d4f7b-22ab-4bed-a08a-0b25eeeaced9" providerId="ADAL" clId="{528F98A2-FA10-4E45-9277-C57BB7295009}" dt="2024-03-21T17:38:08.977" v="150"/>
          <pc:sldLayoutMkLst>
            <pc:docMk/>
            <pc:sldMasterMk cId="3374770223" sldId="2147483672"/>
            <pc:sldLayoutMk cId="4098348545" sldId="2147483673"/>
          </pc:sldLayoutMkLst>
        </pc:sldLayoutChg>
        <pc:sldLayoutChg chg="modTransition">
          <pc:chgData name="Monica Greene" userId="580d4f7b-22ab-4bed-a08a-0b25eeeaced9" providerId="ADAL" clId="{528F98A2-FA10-4E45-9277-C57BB7295009}" dt="2024-03-21T17:38:08.977" v="150"/>
          <pc:sldLayoutMkLst>
            <pc:docMk/>
            <pc:sldMasterMk cId="3374770223" sldId="2147483672"/>
            <pc:sldLayoutMk cId="2485856770" sldId="2147483674"/>
          </pc:sldLayoutMkLst>
        </pc:sldLayoutChg>
        <pc:sldLayoutChg chg="modTransition">
          <pc:chgData name="Monica Greene" userId="580d4f7b-22ab-4bed-a08a-0b25eeeaced9" providerId="ADAL" clId="{528F98A2-FA10-4E45-9277-C57BB7295009}" dt="2024-03-21T17:38:08.977" v="150"/>
          <pc:sldLayoutMkLst>
            <pc:docMk/>
            <pc:sldMasterMk cId="3374770223" sldId="2147483672"/>
            <pc:sldLayoutMk cId="504524447" sldId="2147483675"/>
          </pc:sldLayoutMkLst>
        </pc:sldLayoutChg>
        <pc:sldLayoutChg chg="modTransition">
          <pc:chgData name="Monica Greene" userId="580d4f7b-22ab-4bed-a08a-0b25eeeaced9" providerId="ADAL" clId="{528F98A2-FA10-4E45-9277-C57BB7295009}" dt="2024-03-21T17:38:08.977" v="150"/>
          <pc:sldLayoutMkLst>
            <pc:docMk/>
            <pc:sldMasterMk cId="3374770223" sldId="2147483672"/>
            <pc:sldLayoutMk cId="2794038380" sldId="2147483676"/>
          </pc:sldLayoutMkLst>
        </pc:sldLayoutChg>
        <pc:sldLayoutChg chg="modTransition">
          <pc:chgData name="Monica Greene" userId="580d4f7b-22ab-4bed-a08a-0b25eeeaced9" providerId="ADAL" clId="{528F98A2-FA10-4E45-9277-C57BB7295009}" dt="2024-03-21T17:38:08.977" v="150"/>
          <pc:sldLayoutMkLst>
            <pc:docMk/>
            <pc:sldMasterMk cId="3374770223" sldId="2147483672"/>
            <pc:sldLayoutMk cId="4126134968" sldId="2147483677"/>
          </pc:sldLayoutMkLst>
        </pc:sldLayoutChg>
        <pc:sldLayoutChg chg="modTransition">
          <pc:chgData name="Monica Greene" userId="580d4f7b-22ab-4bed-a08a-0b25eeeaced9" providerId="ADAL" clId="{528F98A2-FA10-4E45-9277-C57BB7295009}" dt="2024-03-21T17:38:08.977" v="150"/>
          <pc:sldLayoutMkLst>
            <pc:docMk/>
            <pc:sldMasterMk cId="3374770223" sldId="2147483672"/>
            <pc:sldLayoutMk cId="2924291397" sldId="2147483678"/>
          </pc:sldLayoutMkLst>
        </pc:sldLayoutChg>
        <pc:sldLayoutChg chg="modTransition">
          <pc:chgData name="Monica Greene" userId="580d4f7b-22ab-4bed-a08a-0b25eeeaced9" providerId="ADAL" clId="{528F98A2-FA10-4E45-9277-C57BB7295009}" dt="2024-03-21T17:38:08.977" v="150"/>
          <pc:sldLayoutMkLst>
            <pc:docMk/>
            <pc:sldMasterMk cId="3374770223" sldId="2147483672"/>
            <pc:sldLayoutMk cId="3944149845" sldId="2147483679"/>
          </pc:sldLayoutMkLst>
        </pc:sldLayoutChg>
        <pc:sldLayoutChg chg="modTransition">
          <pc:chgData name="Monica Greene" userId="580d4f7b-22ab-4bed-a08a-0b25eeeaced9" providerId="ADAL" clId="{528F98A2-FA10-4E45-9277-C57BB7295009}" dt="2024-03-21T17:38:08.977" v="150"/>
          <pc:sldLayoutMkLst>
            <pc:docMk/>
            <pc:sldMasterMk cId="3374770223" sldId="2147483672"/>
            <pc:sldLayoutMk cId="907735596" sldId="2147483680"/>
          </pc:sldLayoutMkLst>
        </pc:sldLayoutChg>
        <pc:sldLayoutChg chg="modTransition">
          <pc:chgData name="Monica Greene" userId="580d4f7b-22ab-4bed-a08a-0b25eeeaced9" providerId="ADAL" clId="{528F98A2-FA10-4E45-9277-C57BB7295009}" dt="2024-03-21T17:38:08.977" v="150"/>
          <pc:sldLayoutMkLst>
            <pc:docMk/>
            <pc:sldMasterMk cId="3374770223" sldId="2147483672"/>
            <pc:sldLayoutMk cId="944764727" sldId="2147483681"/>
          </pc:sldLayoutMkLst>
        </pc:sldLayoutChg>
        <pc:sldLayoutChg chg="modTransition">
          <pc:chgData name="Monica Greene" userId="580d4f7b-22ab-4bed-a08a-0b25eeeaced9" providerId="ADAL" clId="{528F98A2-FA10-4E45-9277-C57BB7295009}" dt="2024-03-21T17:38:08.977" v="150"/>
          <pc:sldLayoutMkLst>
            <pc:docMk/>
            <pc:sldMasterMk cId="3374770223" sldId="2147483672"/>
            <pc:sldLayoutMk cId="1593302510" sldId="2147483682"/>
          </pc:sldLayoutMkLst>
        </pc:sldLayoutChg>
        <pc:sldLayoutChg chg="modTransition">
          <pc:chgData name="Monica Greene" userId="580d4f7b-22ab-4bed-a08a-0b25eeeaced9" providerId="ADAL" clId="{528F98A2-FA10-4E45-9277-C57BB7295009}" dt="2024-03-21T17:38:08.977" v="150"/>
          <pc:sldLayoutMkLst>
            <pc:docMk/>
            <pc:sldMasterMk cId="3374770223" sldId="2147483672"/>
            <pc:sldLayoutMk cId="3374448671" sldId="2147483683"/>
          </pc:sldLayoutMkLst>
        </pc:sldLayoutChg>
      </pc:sldMasterChg>
    </pc:docChg>
  </pc:docChgLst>
  <pc:docChgLst>
    <pc:chgData name="Monica Greene" userId="580d4f7b-22ab-4bed-a08a-0b25eeeaced9" providerId="ADAL" clId="{9E3023AB-08C4-44A9-811F-8B73B50F2D68}"/>
    <pc:docChg chg="addSld delSld modSld sldOrd">
      <pc:chgData name="Monica Greene" userId="580d4f7b-22ab-4bed-a08a-0b25eeeaced9" providerId="ADAL" clId="{9E3023AB-08C4-44A9-811F-8B73B50F2D68}" dt="2024-01-18T21:30:05.815" v="48" actId="47"/>
      <pc:docMkLst>
        <pc:docMk/>
      </pc:docMkLst>
      <pc:sldChg chg="del">
        <pc:chgData name="Monica Greene" userId="580d4f7b-22ab-4bed-a08a-0b25eeeaced9" providerId="ADAL" clId="{9E3023AB-08C4-44A9-811F-8B73B50F2D68}" dt="2024-01-18T21:30:05.815" v="48" actId="47"/>
        <pc:sldMkLst>
          <pc:docMk/>
          <pc:sldMk cId="2319884864" sldId="256"/>
        </pc:sldMkLst>
      </pc:sldChg>
      <pc:sldChg chg="del">
        <pc:chgData name="Monica Greene" userId="580d4f7b-22ab-4bed-a08a-0b25eeeaced9" providerId="ADAL" clId="{9E3023AB-08C4-44A9-811F-8B73B50F2D68}" dt="2024-01-18T21:29:02.841" v="9" actId="47"/>
        <pc:sldMkLst>
          <pc:docMk/>
          <pc:sldMk cId="1368854586" sldId="260"/>
        </pc:sldMkLst>
      </pc:sldChg>
      <pc:sldChg chg="add modTransition">
        <pc:chgData name="Monica Greene" userId="580d4f7b-22ab-4bed-a08a-0b25eeeaced9" providerId="ADAL" clId="{9E3023AB-08C4-44A9-811F-8B73B50F2D68}" dt="2024-01-18T21:28:28.529" v="2"/>
        <pc:sldMkLst>
          <pc:docMk/>
          <pc:sldMk cId="2190442017" sldId="261"/>
        </pc:sldMkLst>
      </pc:sldChg>
      <pc:sldChg chg="del">
        <pc:chgData name="Monica Greene" userId="580d4f7b-22ab-4bed-a08a-0b25eeeaced9" providerId="ADAL" clId="{9E3023AB-08C4-44A9-811F-8B73B50F2D68}" dt="2024-01-18T21:29:05.867" v="10" actId="47"/>
        <pc:sldMkLst>
          <pc:docMk/>
          <pc:sldMk cId="2255215954" sldId="272"/>
        </pc:sldMkLst>
      </pc:sldChg>
      <pc:sldChg chg="add ord modTransition">
        <pc:chgData name="Monica Greene" userId="580d4f7b-22ab-4bed-a08a-0b25eeeaced9" providerId="ADAL" clId="{9E3023AB-08C4-44A9-811F-8B73B50F2D68}" dt="2024-01-18T21:28:42.921" v="5"/>
        <pc:sldMkLst>
          <pc:docMk/>
          <pc:sldMk cId="1039155707" sldId="273"/>
        </pc:sldMkLst>
      </pc:sldChg>
      <pc:sldChg chg="add">
        <pc:chgData name="Monica Greene" userId="580d4f7b-22ab-4bed-a08a-0b25eeeaced9" providerId="ADAL" clId="{9E3023AB-08C4-44A9-811F-8B73B50F2D68}" dt="2024-01-18T21:28:12.383" v="1"/>
        <pc:sldMkLst>
          <pc:docMk/>
          <pc:sldMk cId="3150670994" sldId="405"/>
        </pc:sldMkLst>
      </pc:sldChg>
      <pc:sldChg chg="add">
        <pc:chgData name="Monica Greene" userId="580d4f7b-22ab-4bed-a08a-0b25eeeaced9" providerId="ADAL" clId="{9E3023AB-08C4-44A9-811F-8B73B50F2D68}" dt="2024-01-18T21:28:12.383" v="1"/>
        <pc:sldMkLst>
          <pc:docMk/>
          <pc:sldMk cId="1654846145" sldId="408"/>
        </pc:sldMkLst>
      </pc:sldChg>
      <pc:sldChg chg="del">
        <pc:chgData name="Monica Greene" userId="580d4f7b-22ab-4bed-a08a-0b25eeeaced9" providerId="ADAL" clId="{9E3023AB-08C4-44A9-811F-8B73B50F2D68}" dt="2024-01-18T21:28:58.708" v="7" actId="47"/>
        <pc:sldMkLst>
          <pc:docMk/>
          <pc:sldMk cId="2354451126" sldId="419"/>
        </pc:sldMkLst>
      </pc:sldChg>
      <pc:sldChg chg="del">
        <pc:chgData name="Monica Greene" userId="580d4f7b-22ab-4bed-a08a-0b25eeeaced9" providerId="ADAL" clId="{9E3023AB-08C4-44A9-811F-8B73B50F2D68}" dt="2024-01-18T21:28:59.659" v="8" actId="47"/>
        <pc:sldMkLst>
          <pc:docMk/>
          <pc:sldMk cId="824280802" sldId="420"/>
        </pc:sldMkLst>
      </pc:sldChg>
      <pc:sldChg chg="modSp mod">
        <pc:chgData name="Monica Greene" userId="580d4f7b-22ab-4bed-a08a-0b25eeeaced9" providerId="ADAL" clId="{9E3023AB-08C4-44A9-811F-8B73B50F2D68}" dt="2024-01-18T21:29:22.248" v="42" actId="20577"/>
        <pc:sldMkLst>
          <pc:docMk/>
          <pc:sldMk cId="299153169" sldId="433"/>
        </pc:sldMkLst>
        <pc:spChg chg="mod">
          <ac:chgData name="Monica Greene" userId="580d4f7b-22ab-4bed-a08a-0b25eeeaced9" providerId="ADAL" clId="{9E3023AB-08C4-44A9-811F-8B73B50F2D68}" dt="2024-01-18T21:29:22.248" v="42" actId="20577"/>
          <ac:spMkLst>
            <pc:docMk/>
            <pc:sldMk cId="299153169" sldId="433"/>
            <ac:spMk id="2" creationId="{00000000-0000-0000-0000-000000000000}"/>
          </ac:spMkLst>
        </pc:spChg>
      </pc:sldChg>
      <pc:sldChg chg="del">
        <pc:chgData name="Monica Greene" userId="580d4f7b-22ab-4bed-a08a-0b25eeeaced9" providerId="ADAL" clId="{9E3023AB-08C4-44A9-811F-8B73B50F2D68}" dt="2024-01-18T21:28:54.178" v="6" actId="47"/>
        <pc:sldMkLst>
          <pc:docMk/>
          <pc:sldMk cId="3317932793" sldId="481"/>
        </pc:sldMkLst>
      </pc:sldChg>
      <pc:sldChg chg="add setBg">
        <pc:chgData name="Monica Greene" userId="580d4f7b-22ab-4bed-a08a-0b25eeeaced9" providerId="ADAL" clId="{9E3023AB-08C4-44A9-811F-8B73B50F2D68}" dt="2024-01-18T21:27:38.970" v="0"/>
        <pc:sldMkLst>
          <pc:docMk/>
          <pc:sldMk cId="4049694666" sldId="483"/>
        </pc:sldMkLst>
      </pc:sldChg>
      <pc:sldChg chg="del">
        <pc:chgData name="Monica Greene" userId="580d4f7b-22ab-4bed-a08a-0b25eeeaced9" providerId="ADAL" clId="{9E3023AB-08C4-44A9-811F-8B73B50F2D68}" dt="2024-01-18T21:29:40.585" v="43" actId="47"/>
        <pc:sldMkLst>
          <pc:docMk/>
          <pc:sldMk cId="3851895268" sldId="556"/>
        </pc:sldMkLst>
      </pc:sldChg>
      <pc:sldChg chg="ord">
        <pc:chgData name="Monica Greene" userId="580d4f7b-22ab-4bed-a08a-0b25eeeaced9" providerId="ADAL" clId="{9E3023AB-08C4-44A9-811F-8B73B50F2D68}" dt="2024-01-18T21:29:43.496" v="45"/>
        <pc:sldMkLst>
          <pc:docMk/>
          <pc:sldMk cId="1654453988" sldId="557"/>
        </pc:sldMkLst>
      </pc:sldChg>
      <pc:sldChg chg="del">
        <pc:chgData name="Monica Greene" userId="580d4f7b-22ab-4bed-a08a-0b25eeeaced9" providerId="ADAL" clId="{9E3023AB-08C4-44A9-811F-8B73B50F2D68}" dt="2024-01-18T21:29:46.944" v="46" actId="47"/>
        <pc:sldMkLst>
          <pc:docMk/>
          <pc:sldMk cId="1485225376" sldId="558"/>
        </pc:sldMkLst>
      </pc:sldChg>
      <pc:sldChg chg="del">
        <pc:chgData name="Monica Greene" userId="580d4f7b-22ab-4bed-a08a-0b25eeeaced9" providerId="ADAL" clId="{9E3023AB-08C4-44A9-811F-8B73B50F2D68}" dt="2024-01-18T21:29:49.678" v="47" actId="47"/>
        <pc:sldMkLst>
          <pc:docMk/>
          <pc:sldMk cId="2156513946" sldId="560"/>
        </pc:sldMkLst>
      </pc:sldChg>
    </pc:docChg>
  </pc:docChgLst>
  <pc:docChgLst>
    <pc:chgData name="Monica Greene" userId="580d4f7b-22ab-4bed-a08a-0b25eeeaced9" providerId="ADAL" clId="{1B9BB0B0-2A7F-4BA1-94CF-4B5D821E5A25}"/>
    <pc:docChg chg="addSld delSld modSld sldOrd">
      <pc:chgData name="Monica Greene" userId="580d4f7b-22ab-4bed-a08a-0b25eeeaced9" providerId="ADAL" clId="{1B9BB0B0-2A7F-4BA1-94CF-4B5D821E5A25}" dt="2023-11-16T19:33:09.853" v="78" actId="22"/>
      <pc:docMkLst>
        <pc:docMk/>
      </pc:docMkLst>
      <pc:sldChg chg="del">
        <pc:chgData name="Monica Greene" userId="580d4f7b-22ab-4bed-a08a-0b25eeeaced9" providerId="ADAL" clId="{1B9BB0B0-2A7F-4BA1-94CF-4B5D821E5A25}" dt="2023-11-16T19:31:44.800" v="26" actId="47"/>
        <pc:sldMkLst>
          <pc:docMk/>
          <pc:sldMk cId="1195577853" sldId="264"/>
        </pc:sldMkLst>
      </pc:sldChg>
      <pc:sldChg chg="add modTransition">
        <pc:chgData name="Monica Greene" userId="580d4f7b-22ab-4bed-a08a-0b25eeeaced9" providerId="ADAL" clId="{1B9BB0B0-2A7F-4BA1-94CF-4B5D821E5A25}" dt="2023-11-16T18:52:18.167" v="2"/>
        <pc:sldMkLst>
          <pc:docMk/>
          <pc:sldMk cId="3433854144" sldId="265"/>
        </pc:sldMkLst>
      </pc:sldChg>
      <pc:sldChg chg="del">
        <pc:chgData name="Monica Greene" userId="580d4f7b-22ab-4bed-a08a-0b25eeeaced9" providerId="ADAL" clId="{1B9BB0B0-2A7F-4BA1-94CF-4B5D821E5A25}" dt="2023-11-16T19:31:48.754" v="27" actId="47"/>
        <pc:sldMkLst>
          <pc:docMk/>
          <pc:sldMk cId="423065613" sldId="275"/>
        </pc:sldMkLst>
      </pc:sldChg>
      <pc:sldChg chg="add modTransition">
        <pc:chgData name="Monica Greene" userId="580d4f7b-22ab-4bed-a08a-0b25eeeaced9" providerId="ADAL" clId="{1B9BB0B0-2A7F-4BA1-94CF-4B5D821E5A25}" dt="2023-11-16T18:52:25.936" v="3"/>
        <pc:sldMkLst>
          <pc:docMk/>
          <pc:sldMk cId="176338772" sldId="276"/>
        </pc:sldMkLst>
      </pc:sldChg>
      <pc:sldChg chg="del">
        <pc:chgData name="Monica Greene" userId="580d4f7b-22ab-4bed-a08a-0b25eeeaced9" providerId="ADAL" clId="{1B9BB0B0-2A7F-4BA1-94CF-4B5D821E5A25}" dt="2023-11-16T19:31:39.444" v="25" actId="47"/>
        <pc:sldMkLst>
          <pc:docMk/>
          <pc:sldMk cId="4208963384" sldId="360"/>
        </pc:sldMkLst>
      </pc:sldChg>
      <pc:sldChg chg="del">
        <pc:chgData name="Monica Greene" userId="580d4f7b-22ab-4bed-a08a-0b25eeeaced9" providerId="ADAL" clId="{1B9BB0B0-2A7F-4BA1-94CF-4B5D821E5A25}" dt="2023-11-16T19:31:39.444" v="25" actId="47"/>
        <pc:sldMkLst>
          <pc:docMk/>
          <pc:sldMk cId="3268588314" sldId="361"/>
        </pc:sldMkLst>
      </pc:sldChg>
      <pc:sldChg chg="add">
        <pc:chgData name="Monica Greene" userId="580d4f7b-22ab-4bed-a08a-0b25eeeaced9" providerId="ADAL" clId="{1B9BB0B0-2A7F-4BA1-94CF-4B5D821E5A25}" dt="2023-11-16T18:51:58.984" v="1"/>
        <pc:sldMkLst>
          <pc:docMk/>
          <pc:sldMk cId="3717205054" sldId="364"/>
        </pc:sldMkLst>
      </pc:sldChg>
      <pc:sldChg chg="del">
        <pc:chgData name="Monica Greene" userId="580d4f7b-22ab-4bed-a08a-0b25eeeaced9" providerId="ADAL" clId="{1B9BB0B0-2A7F-4BA1-94CF-4B5D821E5A25}" dt="2023-11-16T19:31:39.444" v="25" actId="47"/>
        <pc:sldMkLst>
          <pc:docMk/>
          <pc:sldMk cId="2639582825" sldId="392"/>
        </pc:sldMkLst>
      </pc:sldChg>
      <pc:sldChg chg="add">
        <pc:chgData name="Monica Greene" userId="580d4f7b-22ab-4bed-a08a-0b25eeeaced9" providerId="ADAL" clId="{1B9BB0B0-2A7F-4BA1-94CF-4B5D821E5A25}" dt="2023-11-16T18:51:58.984" v="1"/>
        <pc:sldMkLst>
          <pc:docMk/>
          <pc:sldMk cId="3433894432" sldId="393"/>
        </pc:sldMkLst>
      </pc:sldChg>
      <pc:sldChg chg="add">
        <pc:chgData name="Monica Greene" userId="580d4f7b-22ab-4bed-a08a-0b25eeeaced9" providerId="ADAL" clId="{1B9BB0B0-2A7F-4BA1-94CF-4B5D821E5A25}" dt="2023-11-16T18:51:58.984" v="1"/>
        <pc:sldMkLst>
          <pc:docMk/>
          <pc:sldMk cId="2715967669" sldId="400"/>
        </pc:sldMkLst>
      </pc:sldChg>
      <pc:sldChg chg="modSp mod">
        <pc:chgData name="Monica Greene" userId="580d4f7b-22ab-4bed-a08a-0b25eeeaced9" providerId="ADAL" clId="{1B9BB0B0-2A7F-4BA1-94CF-4B5D821E5A25}" dt="2023-11-16T19:32:11.324" v="71" actId="20577"/>
        <pc:sldMkLst>
          <pc:docMk/>
          <pc:sldMk cId="299153169" sldId="433"/>
        </pc:sldMkLst>
        <pc:spChg chg="mod">
          <ac:chgData name="Monica Greene" userId="580d4f7b-22ab-4bed-a08a-0b25eeeaced9" providerId="ADAL" clId="{1B9BB0B0-2A7F-4BA1-94CF-4B5D821E5A25}" dt="2023-11-16T19:32:11.324" v="71" actId="20577"/>
          <ac:spMkLst>
            <pc:docMk/>
            <pc:sldMk cId="299153169" sldId="433"/>
            <ac:spMk id="2" creationId="{00000000-0000-0000-0000-000000000000}"/>
          </ac:spMkLst>
        </pc:spChg>
      </pc:sldChg>
      <pc:sldChg chg="modSp add mod setBg">
        <pc:chgData name="Monica Greene" userId="580d4f7b-22ab-4bed-a08a-0b25eeeaced9" providerId="ADAL" clId="{1B9BB0B0-2A7F-4BA1-94CF-4B5D821E5A25}" dt="2023-11-16T19:31:03.954" v="18" actId="20577"/>
        <pc:sldMkLst>
          <pc:docMk/>
          <pc:sldMk cId="4279538531" sldId="486"/>
        </pc:sldMkLst>
        <pc:spChg chg="mod">
          <ac:chgData name="Monica Greene" userId="580d4f7b-22ab-4bed-a08a-0b25eeeaced9" providerId="ADAL" clId="{1B9BB0B0-2A7F-4BA1-94CF-4B5D821E5A25}" dt="2023-11-16T19:31:03.954" v="18" actId="20577"/>
          <ac:spMkLst>
            <pc:docMk/>
            <pc:sldMk cId="4279538531" sldId="486"/>
            <ac:spMk id="5" creationId="{F398BBBC-4C6B-A365-B306-86AD57152FD6}"/>
          </ac:spMkLst>
        </pc:spChg>
      </pc:sldChg>
      <pc:sldChg chg="del">
        <pc:chgData name="Monica Greene" userId="580d4f7b-22ab-4bed-a08a-0b25eeeaced9" providerId="ADAL" clId="{1B9BB0B0-2A7F-4BA1-94CF-4B5D821E5A25}" dt="2023-11-16T19:31:20.022" v="19" actId="47"/>
        <pc:sldMkLst>
          <pc:docMk/>
          <pc:sldMk cId="911572497" sldId="489"/>
        </pc:sldMkLst>
      </pc:sldChg>
      <pc:sldChg chg="del">
        <pc:chgData name="Monica Greene" userId="580d4f7b-22ab-4bed-a08a-0b25eeeaced9" providerId="ADAL" clId="{1B9BB0B0-2A7F-4BA1-94CF-4B5D821E5A25}" dt="2023-11-16T19:32:34.921" v="72" actId="47"/>
        <pc:sldMkLst>
          <pc:docMk/>
          <pc:sldMk cId="3482847843" sldId="524"/>
        </pc:sldMkLst>
      </pc:sldChg>
      <pc:sldChg chg="del">
        <pc:chgData name="Monica Greene" userId="580d4f7b-22ab-4bed-a08a-0b25eeeaced9" providerId="ADAL" clId="{1B9BB0B0-2A7F-4BA1-94CF-4B5D821E5A25}" dt="2023-11-16T19:30:12.092" v="9" actId="47"/>
        <pc:sldMkLst>
          <pc:docMk/>
          <pc:sldMk cId="3640537783" sldId="530"/>
        </pc:sldMkLst>
      </pc:sldChg>
      <pc:sldChg chg="del">
        <pc:chgData name="Monica Greene" userId="580d4f7b-22ab-4bed-a08a-0b25eeeaced9" providerId="ADAL" clId="{1B9BB0B0-2A7F-4BA1-94CF-4B5D821E5A25}" dt="2023-11-16T19:31:21.878" v="20" actId="47"/>
        <pc:sldMkLst>
          <pc:docMk/>
          <pc:sldMk cId="3260779901" sldId="534"/>
        </pc:sldMkLst>
      </pc:sldChg>
      <pc:sldChg chg="del">
        <pc:chgData name="Monica Greene" userId="580d4f7b-22ab-4bed-a08a-0b25eeeaced9" providerId="ADAL" clId="{1B9BB0B0-2A7F-4BA1-94CF-4B5D821E5A25}" dt="2023-11-16T19:32:37.380" v="73" actId="47"/>
        <pc:sldMkLst>
          <pc:docMk/>
          <pc:sldMk cId="1066773567" sldId="536"/>
        </pc:sldMkLst>
      </pc:sldChg>
      <pc:sldChg chg="ord">
        <pc:chgData name="Monica Greene" userId="580d4f7b-22ab-4bed-a08a-0b25eeeaced9" providerId="ADAL" clId="{1B9BB0B0-2A7F-4BA1-94CF-4B5D821E5A25}" dt="2023-11-16T19:32:44.883" v="75"/>
        <pc:sldMkLst>
          <pc:docMk/>
          <pc:sldMk cId="1541451115" sldId="538"/>
        </pc:sldMkLst>
      </pc:sldChg>
      <pc:sldChg chg="addSp new mod ord setBg">
        <pc:chgData name="Monica Greene" userId="580d4f7b-22ab-4bed-a08a-0b25eeeaced9" providerId="ADAL" clId="{1B9BB0B0-2A7F-4BA1-94CF-4B5D821E5A25}" dt="2023-11-16T19:31:29.901" v="22"/>
        <pc:sldMkLst>
          <pc:docMk/>
          <pc:sldMk cId="314229252" sldId="539"/>
        </pc:sldMkLst>
        <pc:picChg chg="add">
          <ac:chgData name="Monica Greene" userId="580d4f7b-22ab-4bed-a08a-0b25eeeaced9" providerId="ADAL" clId="{1B9BB0B0-2A7F-4BA1-94CF-4B5D821E5A25}" dt="2023-11-16T18:53:12.034" v="7" actId="22"/>
          <ac:picMkLst>
            <pc:docMk/>
            <pc:sldMk cId="314229252" sldId="539"/>
            <ac:picMk id="3" creationId="{E517FF89-36EA-F74F-89DC-1677DAF29283}"/>
          </ac:picMkLst>
        </pc:picChg>
      </pc:sldChg>
      <pc:sldChg chg="addSp add mod ord">
        <pc:chgData name="Monica Greene" userId="580d4f7b-22ab-4bed-a08a-0b25eeeaced9" providerId="ADAL" clId="{1B9BB0B0-2A7F-4BA1-94CF-4B5D821E5A25}" dt="2023-11-16T19:31:32.194" v="24"/>
        <pc:sldMkLst>
          <pc:docMk/>
          <pc:sldMk cId="1359660092" sldId="540"/>
        </pc:sldMkLst>
        <pc:picChg chg="add">
          <ac:chgData name="Monica Greene" userId="580d4f7b-22ab-4bed-a08a-0b25eeeaced9" providerId="ADAL" clId="{1B9BB0B0-2A7F-4BA1-94CF-4B5D821E5A25}" dt="2023-11-16T18:53:27.633" v="8" actId="22"/>
          <ac:picMkLst>
            <pc:docMk/>
            <pc:sldMk cId="1359660092" sldId="540"/>
            <ac:picMk id="3" creationId="{CB9B97AD-BE51-FD4B-1902-82EB5C35690F}"/>
          </ac:picMkLst>
        </pc:picChg>
      </pc:sldChg>
      <pc:sldChg chg="addSp new mod setBg">
        <pc:chgData name="Monica Greene" userId="580d4f7b-22ab-4bed-a08a-0b25eeeaced9" providerId="ADAL" clId="{1B9BB0B0-2A7F-4BA1-94CF-4B5D821E5A25}" dt="2023-11-16T19:33:09.853" v="78" actId="22"/>
        <pc:sldMkLst>
          <pc:docMk/>
          <pc:sldMk cId="2311336836" sldId="541"/>
        </pc:sldMkLst>
        <pc:picChg chg="add">
          <ac:chgData name="Monica Greene" userId="580d4f7b-22ab-4bed-a08a-0b25eeeaced9" providerId="ADAL" clId="{1B9BB0B0-2A7F-4BA1-94CF-4B5D821E5A25}" dt="2023-11-16T19:33:09.853" v="78" actId="22"/>
          <ac:picMkLst>
            <pc:docMk/>
            <pc:sldMk cId="2311336836" sldId="541"/>
            <ac:picMk id="3" creationId="{EDD05237-6B54-1F52-CA05-CF2125F03BB3}"/>
          </ac:picMkLst>
        </pc:picChg>
      </pc:sldChg>
    </pc:docChg>
  </pc:docChgLst>
  <pc:docChgLst>
    <pc:chgData name="Monica Greene" userId="580d4f7b-22ab-4bed-a08a-0b25eeeaced9" providerId="ADAL" clId="{3C9C51EA-7658-422A-9FA0-A6C92B441DC7}"/>
    <pc:docChg chg="undo custSel addSld delSld modSld sldOrd modMainMaster">
      <pc:chgData name="Monica Greene" userId="580d4f7b-22ab-4bed-a08a-0b25eeeaced9" providerId="ADAL" clId="{3C9C51EA-7658-422A-9FA0-A6C92B441DC7}" dt="2023-08-10T18:49:13.560" v="46"/>
      <pc:docMkLst>
        <pc:docMk/>
      </pc:docMkLst>
      <pc:sldChg chg="add del modTransition">
        <pc:chgData name="Monica Greene" userId="580d4f7b-22ab-4bed-a08a-0b25eeeaced9" providerId="ADAL" clId="{3C9C51EA-7658-422A-9FA0-A6C92B441DC7}" dt="2023-08-10T18:49:13.560" v="46"/>
        <pc:sldMkLst>
          <pc:docMk/>
          <pc:sldMk cId="0" sldId="257"/>
        </pc:sldMkLst>
      </pc:sldChg>
      <pc:sldChg chg="modTransition">
        <pc:chgData name="Monica Greene" userId="580d4f7b-22ab-4bed-a08a-0b25eeeaced9" providerId="ADAL" clId="{3C9C51EA-7658-422A-9FA0-A6C92B441DC7}" dt="2023-08-10T18:49:13.560" v="46"/>
        <pc:sldMkLst>
          <pc:docMk/>
          <pc:sldMk cId="3133720449" sldId="262"/>
        </pc:sldMkLst>
      </pc:sldChg>
      <pc:sldChg chg="add del modTransition">
        <pc:chgData name="Monica Greene" userId="580d4f7b-22ab-4bed-a08a-0b25eeeaced9" providerId="ADAL" clId="{3C9C51EA-7658-422A-9FA0-A6C92B441DC7}" dt="2023-08-10T18:49:13.560" v="46"/>
        <pc:sldMkLst>
          <pc:docMk/>
          <pc:sldMk cId="3715019260" sldId="263"/>
        </pc:sldMkLst>
      </pc:sldChg>
      <pc:sldChg chg="modTransition">
        <pc:chgData name="Monica Greene" userId="580d4f7b-22ab-4bed-a08a-0b25eeeaced9" providerId="ADAL" clId="{3C9C51EA-7658-422A-9FA0-A6C92B441DC7}" dt="2023-08-10T18:49:13.560" v="46"/>
        <pc:sldMkLst>
          <pc:docMk/>
          <pc:sldMk cId="3196746956" sldId="271"/>
        </pc:sldMkLst>
      </pc:sldChg>
      <pc:sldChg chg="modTransition">
        <pc:chgData name="Monica Greene" userId="580d4f7b-22ab-4bed-a08a-0b25eeeaced9" providerId="ADAL" clId="{3C9C51EA-7658-422A-9FA0-A6C92B441DC7}" dt="2023-08-10T18:49:13.560" v="46"/>
        <pc:sldMkLst>
          <pc:docMk/>
          <pc:sldMk cId="1039155707" sldId="273"/>
        </pc:sldMkLst>
      </pc:sldChg>
      <pc:sldChg chg="del">
        <pc:chgData name="Monica Greene" userId="580d4f7b-22ab-4bed-a08a-0b25eeeaced9" providerId="ADAL" clId="{3C9C51EA-7658-422A-9FA0-A6C92B441DC7}" dt="2023-08-10T18:46:57.696" v="27" actId="47"/>
        <pc:sldMkLst>
          <pc:docMk/>
          <pc:sldMk cId="26816874" sldId="274"/>
        </pc:sldMkLst>
      </pc:sldChg>
      <pc:sldChg chg="modTransition">
        <pc:chgData name="Monica Greene" userId="580d4f7b-22ab-4bed-a08a-0b25eeeaced9" providerId="ADAL" clId="{3C9C51EA-7658-422A-9FA0-A6C92B441DC7}" dt="2023-08-10T18:49:13.560" v="46"/>
        <pc:sldMkLst>
          <pc:docMk/>
          <pc:sldMk cId="0" sldId="310"/>
        </pc:sldMkLst>
      </pc:sldChg>
      <pc:sldChg chg="modTransition">
        <pc:chgData name="Monica Greene" userId="580d4f7b-22ab-4bed-a08a-0b25eeeaced9" providerId="ADAL" clId="{3C9C51EA-7658-422A-9FA0-A6C92B441DC7}" dt="2023-08-10T18:49:13.560" v="46"/>
        <pc:sldMkLst>
          <pc:docMk/>
          <pc:sldMk cId="3386045009" sldId="312"/>
        </pc:sldMkLst>
      </pc:sldChg>
      <pc:sldChg chg="modTransition">
        <pc:chgData name="Monica Greene" userId="580d4f7b-22ab-4bed-a08a-0b25eeeaced9" providerId="ADAL" clId="{3C9C51EA-7658-422A-9FA0-A6C92B441DC7}" dt="2023-08-10T18:49:13.560" v="46"/>
        <pc:sldMkLst>
          <pc:docMk/>
          <pc:sldMk cId="665771513" sldId="314"/>
        </pc:sldMkLst>
      </pc:sldChg>
      <pc:sldChg chg="modTransition">
        <pc:chgData name="Monica Greene" userId="580d4f7b-22ab-4bed-a08a-0b25eeeaced9" providerId="ADAL" clId="{3C9C51EA-7658-422A-9FA0-A6C92B441DC7}" dt="2023-08-10T18:49:13.560" v="46"/>
        <pc:sldMkLst>
          <pc:docMk/>
          <pc:sldMk cId="591349375" sldId="317"/>
        </pc:sldMkLst>
      </pc:sldChg>
      <pc:sldChg chg="del">
        <pc:chgData name="Monica Greene" userId="580d4f7b-22ab-4bed-a08a-0b25eeeaced9" providerId="ADAL" clId="{3C9C51EA-7658-422A-9FA0-A6C92B441DC7}" dt="2023-08-10T18:46:49.834" v="24" actId="47"/>
        <pc:sldMkLst>
          <pc:docMk/>
          <pc:sldMk cId="610265510" sldId="366"/>
        </pc:sldMkLst>
      </pc:sldChg>
      <pc:sldChg chg="del">
        <pc:chgData name="Monica Greene" userId="580d4f7b-22ab-4bed-a08a-0b25eeeaced9" providerId="ADAL" clId="{3C9C51EA-7658-422A-9FA0-A6C92B441DC7}" dt="2023-08-10T18:46:50.855" v="25" actId="47"/>
        <pc:sldMkLst>
          <pc:docMk/>
          <pc:sldMk cId="3021974891" sldId="367"/>
        </pc:sldMkLst>
      </pc:sldChg>
      <pc:sldChg chg="add modTransition">
        <pc:chgData name="Monica Greene" userId="580d4f7b-22ab-4bed-a08a-0b25eeeaced9" providerId="ADAL" clId="{3C9C51EA-7658-422A-9FA0-A6C92B441DC7}" dt="2023-08-10T18:49:13.560" v="46"/>
        <pc:sldMkLst>
          <pc:docMk/>
          <pc:sldMk cId="1736370552" sldId="369"/>
        </pc:sldMkLst>
      </pc:sldChg>
      <pc:sldChg chg="add modTransition">
        <pc:chgData name="Monica Greene" userId="580d4f7b-22ab-4bed-a08a-0b25eeeaced9" providerId="ADAL" clId="{3C9C51EA-7658-422A-9FA0-A6C92B441DC7}" dt="2023-08-10T18:49:13.560" v="46"/>
        <pc:sldMkLst>
          <pc:docMk/>
          <pc:sldMk cId="2395927928" sldId="370"/>
        </pc:sldMkLst>
      </pc:sldChg>
      <pc:sldChg chg="modSp mod modTransition">
        <pc:chgData name="Monica Greene" userId="580d4f7b-22ab-4bed-a08a-0b25eeeaced9" providerId="ADAL" clId="{3C9C51EA-7658-422A-9FA0-A6C92B441DC7}" dt="2023-08-10T18:49:13.560" v="46"/>
        <pc:sldMkLst>
          <pc:docMk/>
          <pc:sldMk cId="299153169" sldId="433"/>
        </pc:sldMkLst>
        <pc:spChg chg="mod">
          <ac:chgData name="Monica Greene" userId="580d4f7b-22ab-4bed-a08a-0b25eeeaced9" providerId="ADAL" clId="{3C9C51EA-7658-422A-9FA0-A6C92B441DC7}" dt="2023-08-10T18:47:09.622" v="31" actId="20577"/>
          <ac:spMkLst>
            <pc:docMk/>
            <pc:sldMk cId="299153169" sldId="433"/>
            <ac:spMk id="2" creationId="{00000000-0000-0000-0000-000000000000}"/>
          </ac:spMkLst>
        </pc:spChg>
      </pc:sldChg>
      <pc:sldChg chg="modTransition">
        <pc:chgData name="Monica Greene" userId="580d4f7b-22ab-4bed-a08a-0b25eeeaced9" providerId="ADAL" clId="{3C9C51EA-7658-422A-9FA0-A6C92B441DC7}" dt="2023-08-10T18:49:13.560" v="46"/>
        <pc:sldMkLst>
          <pc:docMk/>
          <pc:sldMk cId="3058607075" sldId="468"/>
        </pc:sldMkLst>
      </pc:sldChg>
      <pc:sldChg chg="modTransition">
        <pc:chgData name="Monica Greene" userId="580d4f7b-22ab-4bed-a08a-0b25eeeaced9" providerId="ADAL" clId="{3C9C51EA-7658-422A-9FA0-A6C92B441DC7}" dt="2023-08-10T18:49:13.560" v="46"/>
        <pc:sldMkLst>
          <pc:docMk/>
          <pc:sldMk cId="865537271" sldId="469"/>
        </pc:sldMkLst>
      </pc:sldChg>
      <pc:sldChg chg="modTransition">
        <pc:chgData name="Monica Greene" userId="580d4f7b-22ab-4bed-a08a-0b25eeeaced9" providerId="ADAL" clId="{3C9C51EA-7658-422A-9FA0-A6C92B441DC7}" dt="2023-08-10T18:49:13.560" v="46"/>
        <pc:sldMkLst>
          <pc:docMk/>
          <pc:sldMk cId="2549769761" sldId="470"/>
        </pc:sldMkLst>
      </pc:sldChg>
      <pc:sldChg chg="modTransition">
        <pc:chgData name="Monica Greene" userId="580d4f7b-22ab-4bed-a08a-0b25eeeaced9" providerId="ADAL" clId="{3C9C51EA-7658-422A-9FA0-A6C92B441DC7}" dt="2023-08-10T18:49:13.560" v="46"/>
        <pc:sldMkLst>
          <pc:docMk/>
          <pc:sldMk cId="2669351535" sldId="474"/>
        </pc:sldMkLst>
      </pc:sldChg>
      <pc:sldChg chg="del">
        <pc:chgData name="Monica Greene" userId="580d4f7b-22ab-4bed-a08a-0b25eeeaced9" providerId="ADAL" clId="{3C9C51EA-7658-422A-9FA0-A6C92B441DC7}" dt="2023-08-10T18:47:45.429" v="34" actId="47"/>
        <pc:sldMkLst>
          <pc:docMk/>
          <pc:sldMk cId="1888907264" sldId="477"/>
        </pc:sldMkLst>
      </pc:sldChg>
      <pc:sldChg chg="modTransition">
        <pc:chgData name="Monica Greene" userId="580d4f7b-22ab-4bed-a08a-0b25eeeaced9" providerId="ADAL" clId="{3C9C51EA-7658-422A-9FA0-A6C92B441DC7}" dt="2023-08-10T18:49:13.560" v="46"/>
        <pc:sldMkLst>
          <pc:docMk/>
          <pc:sldMk cId="548892496" sldId="478"/>
        </pc:sldMkLst>
      </pc:sldChg>
      <pc:sldChg chg="modTransition">
        <pc:chgData name="Monica Greene" userId="580d4f7b-22ab-4bed-a08a-0b25eeeaced9" providerId="ADAL" clId="{3C9C51EA-7658-422A-9FA0-A6C92B441DC7}" dt="2023-08-10T18:49:13.560" v="46"/>
        <pc:sldMkLst>
          <pc:docMk/>
          <pc:sldMk cId="185912423" sldId="483"/>
        </pc:sldMkLst>
      </pc:sldChg>
      <pc:sldChg chg="ord modTransition">
        <pc:chgData name="Monica Greene" userId="580d4f7b-22ab-4bed-a08a-0b25eeeaced9" providerId="ADAL" clId="{3C9C51EA-7658-422A-9FA0-A6C92B441DC7}" dt="2023-08-10T18:49:13.560" v="46"/>
        <pc:sldMkLst>
          <pc:docMk/>
          <pc:sldMk cId="1694438984" sldId="484"/>
        </pc:sldMkLst>
      </pc:sldChg>
      <pc:sldChg chg="modTransition">
        <pc:chgData name="Monica Greene" userId="580d4f7b-22ab-4bed-a08a-0b25eeeaced9" providerId="ADAL" clId="{3C9C51EA-7658-422A-9FA0-A6C92B441DC7}" dt="2023-08-10T18:49:13.560" v="46"/>
        <pc:sldMkLst>
          <pc:docMk/>
          <pc:sldMk cId="3284748570" sldId="489"/>
        </pc:sldMkLst>
      </pc:sldChg>
      <pc:sldChg chg="modTransition">
        <pc:chgData name="Monica Greene" userId="580d4f7b-22ab-4bed-a08a-0b25eeeaced9" providerId="ADAL" clId="{3C9C51EA-7658-422A-9FA0-A6C92B441DC7}" dt="2023-08-10T18:49:13.560" v="46"/>
        <pc:sldMkLst>
          <pc:docMk/>
          <pc:sldMk cId="4145348345" sldId="491"/>
        </pc:sldMkLst>
      </pc:sldChg>
      <pc:sldChg chg="modTransition">
        <pc:chgData name="Monica Greene" userId="580d4f7b-22ab-4bed-a08a-0b25eeeaced9" providerId="ADAL" clId="{3C9C51EA-7658-422A-9FA0-A6C92B441DC7}" dt="2023-08-10T18:49:13.560" v="46"/>
        <pc:sldMkLst>
          <pc:docMk/>
          <pc:sldMk cId="2199490010" sldId="492"/>
        </pc:sldMkLst>
      </pc:sldChg>
      <pc:sldChg chg="modTransition">
        <pc:chgData name="Monica Greene" userId="580d4f7b-22ab-4bed-a08a-0b25eeeaced9" providerId="ADAL" clId="{3C9C51EA-7658-422A-9FA0-A6C92B441DC7}" dt="2023-08-10T18:49:13.560" v="46"/>
        <pc:sldMkLst>
          <pc:docMk/>
          <pc:sldMk cId="59566543" sldId="493"/>
        </pc:sldMkLst>
      </pc:sldChg>
      <pc:sldChg chg="del">
        <pc:chgData name="Monica Greene" userId="580d4f7b-22ab-4bed-a08a-0b25eeeaced9" providerId="ADAL" clId="{3C9C51EA-7658-422A-9FA0-A6C92B441DC7}" dt="2023-08-10T18:46:55.704" v="26" actId="47"/>
        <pc:sldMkLst>
          <pc:docMk/>
          <pc:sldMk cId="3288921460" sldId="494"/>
        </pc:sldMkLst>
      </pc:sldChg>
      <pc:sldChg chg="addSp delSp modSp new mod ord modTransition setBg">
        <pc:chgData name="Monica Greene" userId="580d4f7b-22ab-4bed-a08a-0b25eeeaced9" providerId="ADAL" clId="{3C9C51EA-7658-422A-9FA0-A6C92B441DC7}" dt="2023-08-10T18:49:13.560" v="46"/>
        <pc:sldMkLst>
          <pc:docMk/>
          <pc:sldMk cId="3096408577" sldId="495"/>
        </pc:sldMkLst>
        <pc:grpChg chg="add del">
          <ac:chgData name="Monica Greene" userId="580d4f7b-22ab-4bed-a08a-0b25eeeaced9" providerId="ADAL" clId="{3C9C51EA-7658-422A-9FA0-A6C92B441DC7}" dt="2023-08-10T18:13:45.598" v="17" actId="26606"/>
          <ac:grpSpMkLst>
            <pc:docMk/>
            <pc:sldMk cId="3096408577" sldId="495"/>
            <ac:grpSpMk id="7" creationId="{723C66ED-DBBF-12CA-7F5E-813E0E7D036A}"/>
          </ac:grpSpMkLst>
        </pc:grpChg>
        <pc:picChg chg="add mod">
          <ac:chgData name="Monica Greene" userId="580d4f7b-22ab-4bed-a08a-0b25eeeaced9" providerId="ADAL" clId="{3C9C51EA-7658-422A-9FA0-A6C92B441DC7}" dt="2023-08-10T18:13:45.598" v="17" actId="26606"/>
          <ac:picMkLst>
            <pc:docMk/>
            <pc:sldMk cId="3096408577" sldId="495"/>
            <ac:picMk id="2" creationId="{3D26AFF7-0CAE-7CCC-6D59-067A59533526}"/>
          </ac:picMkLst>
        </pc:picChg>
      </pc:sldChg>
      <pc:sldChg chg="addSp new ord modTransition setBg">
        <pc:chgData name="Monica Greene" userId="580d4f7b-22ab-4bed-a08a-0b25eeeaced9" providerId="ADAL" clId="{3C9C51EA-7658-422A-9FA0-A6C92B441DC7}" dt="2023-08-10T18:49:13.560" v="46"/>
        <pc:sldMkLst>
          <pc:docMk/>
          <pc:sldMk cId="2274775532" sldId="496"/>
        </pc:sldMkLst>
        <pc:picChg chg="add">
          <ac:chgData name="Monica Greene" userId="580d4f7b-22ab-4bed-a08a-0b25eeeaced9" providerId="ADAL" clId="{3C9C51EA-7658-422A-9FA0-A6C92B441DC7}" dt="2023-08-10T18:09:30.419" v="14"/>
          <ac:picMkLst>
            <pc:docMk/>
            <pc:sldMk cId="2274775532" sldId="496"/>
            <ac:picMk id="2" creationId="{DC0975CC-1CBB-F5AF-AFCE-8A46649C109B}"/>
          </ac:picMkLst>
        </pc:picChg>
      </pc:sldChg>
      <pc:sldChg chg="addSp new ord modTransition setBg">
        <pc:chgData name="Monica Greene" userId="580d4f7b-22ab-4bed-a08a-0b25eeeaced9" providerId="ADAL" clId="{3C9C51EA-7658-422A-9FA0-A6C92B441DC7}" dt="2023-08-10T18:49:13.560" v="46"/>
        <pc:sldMkLst>
          <pc:docMk/>
          <pc:sldMk cId="4006143504" sldId="497"/>
        </pc:sldMkLst>
        <pc:picChg chg="add">
          <ac:chgData name="Monica Greene" userId="580d4f7b-22ab-4bed-a08a-0b25eeeaced9" providerId="ADAL" clId="{3C9C51EA-7658-422A-9FA0-A6C92B441DC7}" dt="2023-08-10T18:09:51.371" v="15"/>
          <ac:picMkLst>
            <pc:docMk/>
            <pc:sldMk cId="4006143504" sldId="497"/>
            <ac:picMk id="2" creationId="{A62071C9-C936-43C8-BCB0-19B6C5E84C3D}"/>
          </ac:picMkLst>
        </pc:picChg>
      </pc:sldChg>
      <pc:sldChg chg="addSp delSp modSp new del setBg">
        <pc:chgData name="Monica Greene" userId="580d4f7b-22ab-4bed-a08a-0b25eeeaced9" providerId="ADAL" clId="{3C9C51EA-7658-422A-9FA0-A6C92B441DC7}" dt="2023-08-10T18:46:38.109" v="23" actId="47"/>
        <pc:sldMkLst>
          <pc:docMk/>
          <pc:sldMk cId="429156718" sldId="498"/>
        </pc:sldMkLst>
        <pc:spChg chg="add del mod">
          <ac:chgData name="Monica Greene" userId="580d4f7b-22ab-4bed-a08a-0b25eeeaced9" providerId="ADAL" clId="{3C9C51EA-7658-422A-9FA0-A6C92B441DC7}" dt="2023-08-10T18:22:34.523" v="22" actId="767"/>
          <ac:spMkLst>
            <pc:docMk/>
            <pc:sldMk cId="429156718" sldId="498"/>
            <ac:spMk id="2" creationId="{C7ECA6E0-758D-696B-E280-2A2DBFE30DD5}"/>
          </ac:spMkLst>
        </pc:spChg>
      </pc:sldChg>
      <pc:sldMasterChg chg="modTransition modSldLayout">
        <pc:chgData name="Monica Greene" userId="580d4f7b-22ab-4bed-a08a-0b25eeeaced9" providerId="ADAL" clId="{3C9C51EA-7658-422A-9FA0-A6C92B441DC7}" dt="2023-08-10T18:49:13.560" v="46"/>
        <pc:sldMasterMkLst>
          <pc:docMk/>
          <pc:sldMasterMk cId="3526763332" sldId="2147483660"/>
        </pc:sldMasterMkLst>
        <pc:sldLayoutChg chg="modTransition">
          <pc:chgData name="Monica Greene" userId="580d4f7b-22ab-4bed-a08a-0b25eeeaced9" providerId="ADAL" clId="{3C9C51EA-7658-422A-9FA0-A6C92B441DC7}" dt="2023-08-10T18:49:13.560" v="46"/>
          <pc:sldLayoutMkLst>
            <pc:docMk/>
            <pc:sldMasterMk cId="3526763332" sldId="2147483660"/>
            <pc:sldLayoutMk cId="1464526068" sldId="2147483661"/>
          </pc:sldLayoutMkLst>
        </pc:sldLayoutChg>
        <pc:sldLayoutChg chg="modTransition">
          <pc:chgData name="Monica Greene" userId="580d4f7b-22ab-4bed-a08a-0b25eeeaced9" providerId="ADAL" clId="{3C9C51EA-7658-422A-9FA0-A6C92B441DC7}" dt="2023-08-10T18:49:13.560" v="46"/>
          <pc:sldLayoutMkLst>
            <pc:docMk/>
            <pc:sldMasterMk cId="3526763332" sldId="2147483660"/>
            <pc:sldLayoutMk cId="628702076" sldId="2147483662"/>
          </pc:sldLayoutMkLst>
        </pc:sldLayoutChg>
        <pc:sldLayoutChg chg="modTransition">
          <pc:chgData name="Monica Greene" userId="580d4f7b-22ab-4bed-a08a-0b25eeeaced9" providerId="ADAL" clId="{3C9C51EA-7658-422A-9FA0-A6C92B441DC7}" dt="2023-08-10T18:49:13.560" v="46"/>
          <pc:sldLayoutMkLst>
            <pc:docMk/>
            <pc:sldMasterMk cId="3526763332" sldId="2147483660"/>
            <pc:sldLayoutMk cId="3143070034" sldId="2147483663"/>
          </pc:sldLayoutMkLst>
        </pc:sldLayoutChg>
        <pc:sldLayoutChg chg="modTransition">
          <pc:chgData name="Monica Greene" userId="580d4f7b-22ab-4bed-a08a-0b25eeeaced9" providerId="ADAL" clId="{3C9C51EA-7658-422A-9FA0-A6C92B441DC7}" dt="2023-08-10T18:49:13.560" v="46"/>
          <pc:sldLayoutMkLst>
            <pc:docMk/>
            <pc:sldMasterMk cId="3526763332" sldId="2147483660"/>
            <pc:sldLayoutMk cId="352596931" sldId="2147483664"/>
          </pc:sldLayoutMkLst>
        </pc:sldLayoutChg>
        <pc:sldLayoutChg chg="modTransition">
          <pc:chgData name="Monica Greene" userId="580d4f7b-22ab-4bed-a08a-0b25eeeaced9" providerId="ADAL" clId="{3C9C51EA-7658-422A-9FA0-A6C92B441DC7}" dt="2023-08-10T18:49:13.560" v="46"/>
          <pc:sldLayoutMkLst>
            <pc:docMk/>
            <pc:sldMasterMk cId="3526763332" sldId="2147483660"/>
            <pc:sldLayoutMk cId="2860684321" sldId="2147483665"/>
          </pc:sldLayoutMkLst>
        </pc:sldLayoutChg>
        <pc:sldLayoutChg chg="modTransition">
          <pc:chgData name="Monica Greene" userId="580d4f7b-22ab-4bed-a08a-0b25eeeaced9" providerId="ADAL" clId="{3C9C51EA-7658-422A-9FA0-A6C92B441DC7}" dt="2023-08-10T18:49:13.560" v="46"/>
          <pc:sldLayoutMkLst>
            <pc:docMk/>
            <pc:sldMasterMk cId="3526763332" sldId="2147483660"/>
            <pc:sldLayoutMk cId="1042939851" sldId="2147483666"/>
          </pc:sldLayoutMkLst>
        </pc:sldLayoutChg>
        <pc:sldLayoutChg chg="modTransition">
          <pc:chgData name="Monica Greene" userId="580d4f7b-22ab-4bed-a08a-0b25eeeaced9" providerId="ADAL" clId="{3C9C51EA-7658-422A-9FA0-A6C92B441DC7}" dt="2023-08-10T18:49:13.560" v="46"/>
          <pc:sldLayoutMkLst>
            <pc:docMk/>
            <pc:sldMasterMk cId="3526763332" sldId="2147483660"/>
            <pc:sldLayoutMk cId="2172179838" sldId="2147483667"/>
          </pc:sldLayoutMkLst>
        </pc:sldLayoutChg>
        <pc:sldLayoutChg chg="modTransition">
          <pc:chgData name="Monica Greene" userId="580d4f7b-22ab-4bed-a08a-0b25eeeaced9" providerId="ADAL" clId="{3C9C51EA-7658-422A-9FA0-A6C92B441DC7}" dt="2023-08-10T18:49:13.560" v="46"/>
          <pc:sldLayoutMkLst>
            <pc:docMk/>
            <pc:sldMasterMk cId="3526763332" sldId="2147483660"/>
            <pc:sldLayoutMk cId="400252706" sldId="2147483668"/>
          </pc:sldLayoutMkLst>
        </pc:sldLayoutChg>
        <pc:sldLayoutChg chg="modTransition">
          <pc:chgData name="Monica Greene" userId="580d4f7b-22ab-4bed-a08a-0b25eeeaced9" providerId="ADAL" clId="{3C9C51EA-7658-422A-9FA0-A6C92B441DC7}" dt="2023-08-10T18:49:13.560" v="46"/>
          <pc:sldLayoutMkLst>
            <pc:docMk/>
            <pc:sldMasterMk cId="3526763332" sldId="2147483660"/>
            <pc:sldLayoutMk cId="3574256230" sldId="2147483669"/>
          </pc:sldLayoutMkLst>
        </pc:sldLayoutChg>
        <pc:sldLayoutChg chg="modTransition">
          <pc:chgData name="Monica Greene" userId="580d4f7b-22ab-4bed-a08a-0b25eeeaced9" providerId="ADAL" clId="{3C9C51EA-7658-422A-9FA0-A6C92B441DC7}" dt="2023-08-10T18:49:13.560" v="46"/>
          <pc:sldLayoutMkLst>
            <pc:docMk/>
            <pc:sldMasterMk cId="3526763332" sldId="2147483660"/>
            <pc:sldLayoutMk cId="728997452" sldId="2147483670"/>
          </pc:sldLayoutMkLst>
        </pc:sldLayoutChg>
        <pc:sldLayoutChg chg="modTransition">
          <pc:chgData name="Monica Greene" userId="580d4f7b-22ab-4bed-a08a-0b25eeeaced9" providerId="ADAL" clId="{3C9C51EA-7658-422A-9FA0-A6C92B441DC7}" dt="2023-08-10T18:49:13.560" v="46"/>
          <pc:sldLayoutMkLst>
            <pc:docMk/>
            <pc:sldMasterMk cId="3526763332" sldId="2147483660"/>
            <pc:sldLayoutMk cId="644588483" sldId="2147483671"/>
          </pc:sldLayoutMkLst>
        </pc:sldLayoutChg>
      </pc:sldMasterChg>
      <pc:sldMasterChg chg="modTransition modSldLayout">
        <pc:chgData name="Monica Greene" userId="580d4f7b-22ab-4bed-a08a-0b25eeeaced9" providerId="ADAL" clId="{3C9C51EA-7658-422A-9FA0-A6C92B441DC7}" dt="2023-08-10T18:49:13.560" v="46"/>
        <pc:sldMasterMkLst>
          <pc:docMk/>
          <pc:sldMasterMk cId="3374770223" sldId="2147483672"/>
        </pc:sldMasterMkLst>
        <pc:sldLayoutChg chg="modTransition">
          <pc:chgData name="Monica Greene" userId="580d4f7b-22ab-4bed-a08a-0b25eeeaced9" providerId="ADAL" clId="{3C9C51EA-7658-422A-9FA0-A6C92B441DC7}" dt="2023-08-10T18:49:13.560" v="46"/>
          <pc:sldLayoutMkLst>
            <pc:docMk/>
            <pc:sldMasterMk cId="3374770223" sldId="2147483672"/>
            <pc:sldLayoutMk cId="4098348545" sldId="2147483673"/>
          </pc:sldLayoutMkLst>
        </pc:sldLayoutChg>
        <pc:sldLayoutChg chg="modTransition">
          <pc:chgData name="Monica Greene" userId="580d4f7b-22ab-4bed-a08a-0b25eeeaced9" providerId="ADAL" clId="{3C9C51EA-7658-422A-9FA0-A6C92B441DC7}" dt="2023-08-10T18:49:13.560" v="46"/>
          <pc:sldLayoutMkLst>
            <pc:docMk/>
            <pc:sldMasterMk cId="3374770223" sldId="2147483672"/>
            <pc:sldLayoutMk cId="2485856770" sldId="2147483674"/>
          </pc:sldLayoutMkLst>
        </pc:sldLayoutChg>
        <pc:sldLayoutChg chg="modTransition">
          <pc:chgData name="Monica Greene" userId="580d4f7b-22ab-4bed-a08a-0b25eeeaced9" providerId="ADAL" clId="{3C9C51EA-7658-422A-9FA0-A6C92B441DC7}" dt="2023-08-10T18:49:13.560" v="46"/>
          <pc:sldLayoutMkLst>
            <pc:docMk/>
            <pc:sldMasterMk cId="3374770223" sldId="2147483672"/>
            <pc:sldLayoutMk cId="504524447" sldId="2147483675"/>
          </pc:sldLayoutMkLst>
        </pc:sldLayoutChg>
        <pc:sldLayoutChg chg="modTransition">
          <pc:chgData name="Monica Greene" userId="580d4f7b-22ab-4bed-a08a-0b25eeeaced9" providerId="ADAL" clId="{3C9C51EA-7658-422A-9FA0-A6C92B441DC7}" dt="2023-08-10T18:49:13.560" v="46"/>
          <pc:sldLayoutMkLst>
            <pc:docMk/>
            <pc:sldMasterMk cId="3374770223" sldId="2147483672"/>
            <pc:sldLayoutMk cId="2794038380" sldId="2147483676"/>
          </pc:sldLayoutMkLst>
        </pc:sldLayoutChg>
        <pc:sldLayoutChg chg="modTransition">
          <pc:chgData name="Monica Greene" userId="580d4f7b-22ab-4bed-a08a-0b25eeeaced9" providerId="ADAL" clId="{3C9C51EA-7658-422A-9FA0-A6C92B441DC7}" dt="2023-08-10T18:49:13.560" v="46"/>
          <pc:sldLayoutMkLst>
            <pc:docMk/>
            <pc:sldMasterMk cId="3374770223" sldId="2147483672"/>
            <pc:sldLayoutMk cId="4126134968" sldId="2147483677"/>
          </pc:sldLayoutMkLst>
        </pc:sldLayoutChg>
        <pc:sldLayoutChg chg="modTransition">
          <pc:chgData name="Monica Greene" userId="580d4f7b-22ab-4bed-a08a-0b25eeeaced9" providerId="ADAL" clId="{3C9C51EA-7658-422A-9FA0-A6C92B441DC7}" dt="2023-08-10T18:49:13.560" v="46"/>
          <pc:sldLayoutMkLst>
            <pc:docMk/>
            <pc:sldMasterMk cId="3374770223" sldId="2147483672"/>
            <pc:sldLayoutMk cId="2924291397" sldId="2147483678"/>
          </pc:sldLayoutMkLst>
        </pc:sldLayoutChg>
        <pc:sldLayoutChg chg="modTransition">
          <pc:chgData name="Monica Greene" userId="580d4f7b-22ab-4bed-a08a-0b25eeeaced9" providerId="ADAL" clId="{3C9C51EA-7658-422A-9FA0-A6C92B441DC7}" dt="2023-08-10T18:49:13.560" v="46"/>
          <pc:sldLayoutMkLst>
            <pc:docMk/>
            <pc:sldMasterMk cId="3374770223" sldId="2147483672"/>
            <pc:sldLayoutMk cId="3944149845" sldId="2147483679"/>
          </pc:sldLayoutMkLst>
        </pc:sldLayoutChg>
        <pc:sldLayoutChg chg="modTransition">
          <pc:chgData name="Monica Greene" userId="580d4f7b-22ab-4bed-a08a-0b25eeeaced9" providerId="ADAL" clId="{3C9C51EA-7658-422A-9FA0-A6C92B441DC7}" dt="2023-08-10T18:49:13.560" v="46"/>
          <pc:sldLayoutMkLst>
            <pc:docMk/>
            <pc:sldMasterMk cId="3374770223" sldId="2147483672"/>
            <pc:sldLayoutMk cId="907735596" sldId="2147483680"/>
          </pc:sldLayoutMkLst>
        </pc:sldLayoutChg>
        <pc:sldLayoutChg chg="modTransition">
          <pc:chgData name="Monica Greene" userId="580d4f7b-22ab-4bed-a08a-0b25eeeaced9" providerId="ADAL" clId="{3C9C51EA-7658-422A-9FA0-A6C92B441DC7}" dt="2023-08-10T18:49:13.560" v="46"/>
          <pc:sldLayoutMkLst>
            <pc:docMk/>
            <pc:sldMasterMk cId="3374770223" sldId="2147483672"/>
            <pc:sldLayoutMk cId="944764727" sldId="2147483681"/>
          </pc:sldLayoutMkLst>
        </pc:sldLayoutChg>
        <pc:sldLayoutChg chg="modTransition">
          <pc:chgData name="Monica Greene" userId="580d4f7b-22ab-4bed-a08a-0b25eeeaced9" providerId="ADAL" clId="{3C9C51EA-7658-422A-9FA0-A6C92B441DC7}" dt="2023-08-10T18:49:13.560" v="46"/>
          <pc:sldLayoutMkLst>
            <pc:docMk/>
            <pc:sldMasterMk cId="3374770223" sldId="2147483672"/>
            <pc:sldLayoutMk cId="1593302510" sldId="2147483682"/>
          </pc:sldLayoutMkLst>
        </pc:sldLayoutChg>
        <pc:sldLayoutChg chg="modTransition">
          <pc:chgData name="Monica Greene" userId="580d4f7b-22ab-4bed-a08a-0b25eeeaced9" providerId="ADAL" clId="{3C9C51EA-7658-422A-9FA0-A6C92B441DC7}" dt="2023-08-10T18:49:13.560" v="46"/>
          <pc:sldLayoutMkLst>
            <pc:docMk/>
            <pc:sldMasterMk cId="3374770223" sldId="2147483672"/>
            <pc:sldLayoutMk cId="3374448671" sldId="2147483683"/>
          </pc:sldLayoutMkLst>
        </pc:sldLayoutChg>
      </pc:sldMasterChg>
      <pc:sldMasterChg chg="modTransition modSldLayout">
        <pc:chgData name="Monica Greene" userId="580d4f7b-22ab-4bed-a08a-0b25eeeaced9" providerId="ADAL" clId="{3C9C51EA-7658-422A-9FA0-A6C92B441DC7}" dt="2023-08-10T18:49:13.560" v="46"/>
        <pc:sldMasterMkLst>
          <pc:docMk/>
          <pc:sldMasterMk cId="2107106719" sldId="2147483684"/>
        </pc:sldMasterMkLst>
        <pc:sldLayoutChg chg="modTransition">
          <pc:chgData name="Monica Greene" userId="580d4f7b-22ab-4bed-a08a-0b25eeeaced9" providerId="ADAL" clId="{3C9C51EA-7658-422A-9FA0-A6C92B441DC7}" dt="2023-08-10T18:49:13.560" v="46"/>
          <pc:sldLayoutMkLst>
            <pc:docMk/>
            <pc:sldMasterMk cId="2107106719" sldId="2147483684"/>
            <pc:sldLayoutMk cId="1328282407" sldId="2147483685"/>
          </pc:sldLayoutMkLst>
        </pc:sldLayoutChg>
        <pc:sldLayoutChg chg="modTransition">
          <pc:chgData name="Monica Greene" userId="580d4f7b-22ab-4bed-a08a-0b25eeeaced9" providerId="ADAL" clId="{3C9C51EA-7658-422A-9FA0-A6C92B441DC7}" dt="2023-08-10T18:49:13.560" v="46"/>
          <pc:sldLayoutMkLst>
            <pc:docMk/>
            <pc:sldMasterMk cId="2107106719" sldId="2147483684"/>
            <pc:sldLayoutMk cId="1827744224" sldId="2147483686"/>
          </pc:sldLayoutMkLst>
        </pc:sldLayoutChg>
      </pc:sldMasterChg>
      <pc:sldMasterChg chg="modTransition modSldLayout">
        <pc:chgData name="Monica Greene" userId="580d4f7b-22ab-4bed-a08a-0b25eeeaced9" providerId="ADAL" clId="{3C9C51EA-7658-422A-9FA0-A6C92B441DC7}" dt="2023-08-10T18:49:13.560" v="46"/>
        <pc:sldMasterMkLst>
          <pc:docMk/>
          <pc:sldMasterMk cId="1558763888" sldId="2147483687"/>
        </pc:sldMasterMkLst>
        <pc:sldLayoutChg chg="modTransition">
          <pc:chgData name="Monica Greene" userId="580d4f7b-22ab-4bed-a08a-0b25eeeaced9" providerId="ADAL" clId="{3C9C51EA-7658-422A-9FA0-A6C92B441DC7}" dt="2023-08-10T18:49:13.560" v="46"/>
          <pc:sldLayoutMkLst>
            <pc:docMk/>
            <pc:sldMasterMk cId="1558763888" sldId="2147483687"/>
            <pc:sldLayoutMk cId="1869244951" sldId="2147483688"/>
          </pc:sldLayoutMkLst>
        </pc:sldLayoutChg>
        <pc:sldLayoutChg chg="modTransition">
          <pc:chgData name="Monica Greene" userId="580d4f7b-22ab-4bed-a08a-0b25eeeaced9" providerId="ADAL" clId="{3C9C51EA-7658-422A-9FA0-A6C92B441DC7}" dt="2023-08-10T18:49:13.560" v="46"/>
          <pc:sldLayoutMkLst>
            <pc:docMk/>
            <pc:sldMasterMk cId="1558763888" sldId="2147483687"/>
            <pc:sldLayoutMk cId="95817563" sldId="2147483689"/>
          </pc:sldLayoutMkLst>
        </pc:sldLayoutChg>
        <pc:sldLayoutChg chg="modTransition">
          <pc:chgData name="Monica Greene" userId="580d4f7b-22ab-4bed-a08a-0b25eeeaced9" providerId="ADAL" clId="{3C9C51EA-7658-422A-9FA0-A6C92B441DC7}" dt="2023-08-10T18:49:13.560" v="46"/>
          <pc:sldLayoutMkLst>
            <pc:docMk/>
            <pc:sldMasterMk cId="1558763888" sldId="2147483687"/>
            <pc:sldLayoutMk cId="2292808318" sldId="2147483690"/>
          </pc:sldLayoutMkLst>
        </pc:sldLayoutChg>
        <pc:sldLayoutChg chg="modTransition">
          <pc:chgData name="Monica Greene" userId="580d4f7b-22ab-4bed-a08a-0b25eeeaced9" providerId="ADAL" clId="{3C9C51EA-7658-422A-9FA0-A6C92B441DC7}" dt="2023-08-10T18:49:13.560" v="46"/>
          <pc:sldLayoutMkLst>
            <pc:docMk/>
            <pc:sldMasterMk cId="1558763888" sldId="2147483687"/>
            <pc:sldLayoutMk cId="3567213569" sldId="2147483691"/>
          </pc:sldLayoutMkLst>
        </pc:sldLayoutChg>
        <pc:sldLayoutChg chg="modTransition">
          <pc:chgData name="Monica Greene" userId="580d4f7b-22ab-4bed-a08a-0b25eeeaced9" providerId="ADAL" clId="{3C9C51EA-7658-422A-9FA0-A6C92B441DC7}" dt="2023-08-10T18:49:13.560" v="46"/>
          <pc:sldLayoutMkLst>
            <pc:docMk/>
            <pc:sldMasterMk cId="1558763888" sldId="2147483687"/>
            <pc:sldLayoutMk cId="3598161882" sldId="2147483692"/>
          </pc:sldLayoutMkLst>
        </pc:sldLayoutChg>
        <pc:sldLayoutChg chg="modTransition">
          <pc:chgData name="Monica Greene" userId="580d4f7b-22ab-4bed-a08a-0b25eeeaced9" providerId="ADAL" clId="{3C9C51EA-7658-422A-9FA0-A6C92B441DC7}" dt="2023-08-10T18:49:13.560" v="46"/>
          <pc:sldLayoutMkLst>
            <pc:docMk/>
            <pc:sldMasterMk cId="1558763888" sldId="2147483687"/>
            <pc:sldLayoutMk cId="1085221459" sldId="2147483693"/>
          </pc:sldLayoutMkLst>
        </pc:sldLayoutChg>
        <pc:sldLayoutChg chg="modTransition">
          <pc:chgData name="Monica Greene" userId="580d4f7b-22ab-4bed-a08a-0b25eeeaced9" providerId="ADAL" clId="{3C9C51EA-7658-422A-9FA0-A6C92B441DC7}" dt="2023-08-10T18:49:13.560" v="46"/>
          <pc:sldLayoutMkLst>
            <pc:docMk/>
            <pc:sldMasterMk cId="1558763888" sldId="2147483687"/>
            <pc:sldLayoutMk cId="252649571" sldId="2147483694"/>
          </pc:sldLayoutMkLst>
        </pc:sldLayoutChg>
        <pc:sldLayoutChg chg="modTransition">
          <pc:chgData name="Monica Greene" userId="580d4f7b-22ab-4bed-a08a-0b25eeeaced9" providerId="ADAL" clId="{3C9C51EA-7658-422A-9FA0-A6C92B441DC7}" dt="2023-08-10T18:49:13.560" v="46"/>
          <pc:sldLayoutMkLst>
            <pc:docMk/>
            <pc:sldMasterMk cId="1558763888" sldId="2147483687"/>
            <pc:sldLayoutMk cId="1287097912" sldId="2147483695"/>
          </pc:sldLayoutMkLst>
        </pc:sldLayoutChg>
        <pc:sldLayoutChg chg="modTransition">
          <pc:chgData name="Monica Greene" userId="580d4f7b-22ab-4bed-a08a-0b25eeeaced9" providerId="ADAL" clId="{3C9C51EA-7658-422A-9FA0-A6C92B441DC7}" dt="2023-08-10T18:49:13.560" v="46"/>
          <pc:sldLayoutMkLst>
            <pc:docMk/>
            <pc:sldMasterMk cId="1558763888" sldId="2147483687"/>
            <pc:sldLayoutMk cId="3744933069" sldId="2147483696"/>
          </pc:sldLayoutMkLst>
        </pc:sldLayoutChg>
        <pc:sldLayoutChg chg="modTransition">
          <pc:chgData name="Monica Greene" userId="580d4f7b-22ab-4bed-a08a-0b25eeeaced9" providerId="ADAL" clId="{3C9C51EA-7658-422A-9FA0-A6C92B441DC7}" dt="2023-08-10T18:49:13.560" v="46"/>
          <pc:sldLayoutMkLst>
            <pc:docMk/>
            <pc:sldMasterMk cId="1558763888" sldId="2147483687"/>
            <pc:sldLayoutMk cId="1520463565" sldId="2147483697"/>
          </pc:sldLayoutMkLst>
        </pc:sldLayoutChg>
        <pc:sldLayoutChg chg="modTransition">
          <pc:chgData name="Monica Greene" userId="580d4f7b-22ab-4bed-a08a-0b25eeeaced9" providerId="ADAL" clId="{3C9C51EA-7658-422A-9FA0-A6C92B441DC7}" dt="2023-08-10T18:49:13.560" v="46"/>
          <pc:sldLayoutMkLst>
            <pc:docMk/>
            <pc:sldMasterMk cId="1558763888" sldId="2147483687"/>
            <pc:sldLayoutMk cId="888946476" sldId="2147483698"/>
          </pc:sldLayoutMkLst>
        </pc:sldLayoutChg>
      </pc:sldMasterChg>
    </pc:docChg>
  </pc:docChgLst>
  <pc:docChgLst>
    <pc:chgData name="Monica Greene" userId="580d4f7b-22ab-4bed-a08a-0b25eeeaced9" providerId="ADAL" clId="{EE9185F2-B7F1-4D74-B567-7BC9F7CC0F8E}"/>
    <pc:docChg chg="undo custSel addSld delSld modSld sldOrd modMainMaster">
      <pc:chgData name="Monica Greene" userId="580d4f7b-22ab-4bed-a08a-0b25eeeaced9" providerId="ADAL" clId="{EE9185F2-B7F1-4D74-B567-7BC9F7CC0F8E}" dt="2024-04-11T17:24:41.822" v="452"/>
      <pc:docMkLst>
        <pc:docMk/>
      </pc:docMkLst>
      <pc:sldChg chg="del">
        <pc:chgData name="Monica Greene" userId="580d4f7b-22ab-4bed-a08a-0b25eeeaced9" providerId="ADAL" clId="{EE9185F2-B7F1-4D74-B567-7BC9F7CC0F8E}" dt="2024-04-11T17:18:53.578" v="374" actId="47"/>
        <pc:sldMkLst>
          <pc:docMk/>
          <pc:sldMk cId="3102638435" sldId="258"/>
        </pc:sldMkLst>
      </pc:sldChg>
      <pc:sldChg chg="add modTransition">
        <pc:chgData name="Monica Greene" userId="580d4f7b-22ab-4bed-a08a-0b25eeeaced9" providerId="ADAL" clId="{EE9185F2-B7F1-4D74-B567-7BC9F7CC0F8E}" dt="2024-04-11T17:24:41.822" v="452"/>
        <pc:sldMkLst>
          <pc:docMk/>
          <pc:sldMk cId="1574754153" sldId="259"/>
        </pc:sldMkLst>
      </pc:sldChg>
      <pc:sldChg chg="modTransition">
        <pc:chgData name="Monica Greene" userId="580d4f7b-22ab-4bed-a08a-0b25eeeaced9" providerId="ADAL" clId="{EE9185F2-B7F1-4D74-B567-7BC9F7CC0F8E}" dt="2024-04-11T17:24:41.822" v="452"/>
        <pc:sldMkLst>
          <pc:docMk/>
          <pc:sldMk cId="3133720449" sldId="262"/>
        </pc:sldMkLst>
      </pc:sldChg>
      <pc:sldChg chg="modTransition">
        <pc:chgData name="Monica Greene" userId="580d4f7b-22ab-4bed-a08a-0b25eeeaced9" providerId="ADAL" clId="{EE9185F2-B7F1-4D74-B567-7BC9F7CC0F8E}" dt="2024-04-11T17:24:41.822" v="452"/>
        <pc:sldMkLst>
          <pc:docMk/>
          <pc:sldMk cId="2000478204" sldId="263"/>
        </pc:sldMkLst>
      </pc:sldChg>
      <pc:sldChg chg="modTransition">
        <pc:chgData name="Monica Greene" userId="580d4f7b-22ab-4bed-a08a-0b25eeeaced9" providerId="ADAL" clId="{EE9185F2-B7F1-4D74-B567-7BC9F7CC0F8E}" dt="2024-04-11T17:24:41.822" v="452"/>
        <pc:sldMkLst>
          <pc:docMk/>
          <pc:sldMk cId="3842806598" sldId="264"/>
        </pc:sldMkLst>
      </pc:sldChg>
      <pc:sldChg chg="modSp add del mod ord modTransition">
        <pc:chgData name="Monica Greene" userId="580d4f7b-22ab-4bed-a08a-0b25eeeaced9" providerId="ADAL" clId="{EE9185F2-B7F1-4D74-B567-7BC9F7CC0F8E}" dt="2024-04-09T20:01:48.256" v="359" actId="47"/>
        <pc:sldMkLst>
          <pc:docMk/>
          <pc:sldMk cId="0" sldId="267"/>
        </pc:sldMkLst>
        <pc:spChg chg="mod">
          <ac:chgData name="Monica Greene" userId="580d4f7b-22ab-4bed-a08a-0b25eeeaced9" providerId="ADAL" clId="{EE9185F2-B7F1-4D74-B567-7BC9F7CC0F8E}" dt="2024-04-09T19:49:55.379" v="29" actId="20577"/>
          <ac:spMkLst>
            <pc:docMk/>
            <pc:sldMk cId="0" sldId="267"/>
            <ac:spMk id="5" creationId="{00000000-0000-0000-0000-000000000000}"/>
          </ac:spMkLst>
        </pc:spChg>
        <pc:spChg chg="mod">
          <ac:chgData name="Monica Greene" userId="580d4f7b-22ab-4bed-a08a-0b25eeeaced9" providerId="ADAL" clId="{EE9185F2-B7F1-4D74-B567-7BC9F7CC0F8E}" dt="2024-04-09T19:51:17.775" v="108" actId="14100"/>
          <ac:spMkLst>
            <pc:docMk/>
            <pc:sldMk cId="0" sldId="267"/>
            <ac:spMk id="7" creationId="{00000000-0000-0000-0000-000000000000}"/>
          </ac:spMkLst>
        </pc:spChg>
        <pc:spChg chg="mod">
          <ac:chgData name="Monica Greene" userId="580d4f7b-22ab-4bed-a08a-0b25eeeaced9" providerId="ADAL" clId="{EE9185F2-B7F1-4D74-B567-7BC9F7CC0F8E}" dt="2024-04-09T19:51:30.862" v="121" actId="20577"/>
          <ac:spMkLst>
            <pc:docMk/>
            <pc:sldMk cId="0" sldId="267"/>
            <ac:spMk id="8" creationId="{00000000-0000-0000-0000-000000000000}"/>
          </ac:spMkLst>
        </pc:spChg>
        <pc:spChg chg="mod">
          <ac:chgData name="Monica Greene" userId="580d4f7b-22ab-4bed-a08a-0b25eeeaced9" providerId="ADAL" clId="{EE9185F2-B7F1-4D74-B567-7BC9F7CC0F8E}" dt="2024-04-09T19:51:52.187" v="138" actId="20577"/>
          <ac:spMkLst>
            <pc:docMk/>
            <pc:sldMk cId="0" sldId="267"/>
            <ac:spMk id="10" creationId="{00000000-0000-0000-0000-000000000000}"/>
          </ac:spMkLst>
        </pc:spChg>
      </pc:sldChg>
      <pc:sldChg chg="add modTransition">
        <pc:chgData name="Monica Greene" userId="580d4f7b-22ab-4bed-a08a-0b25eeeaced9" providerId="ADAL" clId="{EE9185F2-B7F1-4D74-B567-7BC9F7CC0F8E}" dt="2024-04-11T17:24:41.822" v="452"/>
        <pc:sldMkLst>
          <pc:docMk/>
          <pc:sldMk cId="1087579071" sldId="271"/>
        </pc:sldMkLst>
      </pc:sldChg>
      <pc:sldChg chg="del">
        <pc:chgData name="Monica Greene" userId="580d4f7b-22ab-4bed-a08a-0b25eeeaced9" providerId="ADAL" clId="{EE9185F2-B7F1-4D74-B567-7BC9F7CC0F8E}" dt="2024-04-11T17:18:56.745" v="375" actId="47"/>
        <pc:sldMkLst>
          <pc:docMk/>
          <pc:sldMk cId="3556785324" sldId="281"/>
        </pc:sldMkLst>
      </pc:sldChg>
      <pc:sldChg chg="modTransition">
        <pc:chgData name="Monica Greene" userId="580d4f7b-22ab-4bed-a08a-0b25eeeaced9" providerId="ADAL" clId="{EE9185F2-B7F1-4D74-B567-7BC9F7CC0F8E}" dt="2024-04-11T17:24:41.822" v="452"/>
        <pc:sldMkLst>
          <pc:docMk/>
          <pc:sldMk cId="0" sldId="310"/>
        </pc:sldMkLst>
      </pc:sldChg>
      <pc:sldChg chg="modTransition">
        <pc:chgData name="Monica Greene" userId="580d4f7b-22ab-4bed-a08a-0b25eeeaced9" providerId="ADAL" clId="{EE9185F2-B7F1-4D74-B567-7BC9F7CC0F8E}" dt="2024-04-11T17:24:41.822" v="452"/>
        <pc:sldMkLst>
          <pc:docMk/>
          <pc:sldMk cId="591349375" sldId="317"/>
        </pc:sldMkLst>
      </pc:sldChg>
      <pc:sldChg chg="del">
        <pc:chgData name="Monica Greene" userId="580d4f7b-22ab-4bed-a08a-0b25eeeaced9" providerId="ADAL" clId="{EE9185F2-B7F1-4D74-B567-7BC9F7CC0F8E}" dt="2024-04-11T17:18:48.423" v="372" actId="47"/>
        <pc:sldMkLst>
          <pc:docMk/>
          <pc:sldMk cId="3487490882" sldId="416"/>
        </pc:sldMkLst>
      </pc:sldChg>
      <pc:sldChg chg="del">
        <pc:chgData name="Monica Greene" userId="580d4f7b-22ab-4bed-a08a-0b25eeeaced9" providerId="ADAL" clId="{EE9185F2-B7F1-4D74-B567-7BC9F7CC0F8E}" dt="2024-04-11T17:18:51.168" v="373" actId="47"/>
        <pc:sldMkLst>
          <pc:docMk/>
          <pc:sldMk cId="2304754560" sldId="417"/>
        </pc:sldMkLst>
      </pc:sldChg>
      <pc:sldChg chg="add modTransition">
        <pc:chgData name="Monica Greene" userId="580d4f7b-22ab-4bed-a08a-0b25eeeaced9" providerId="ADAL" clId="{EE9185F2-B7F1-4D74-B567-7BC9F7CC0F8E}" dt="2024-04-11T17:24:41.822" v="452"/>
        <pc:sldMkLst>
          <pc:docMk/>
          <pc:sldMk cId="2354451126" sldId="419"/>
        </pc:sldMkLst>
      </pc:sldChg>
      <pc:sldChg chg="add modTransition">
        <pc:chgData name="Monica Greene" userId="580d4f7b-22ab-4bed-a08a-0b25eeeaced9" providerId="ADAL" clId="{EE9185F2-B7F1-4D74-B567-7BC9F7CC0F8E}" dt="2024-04-11T17:24:41.822" v="452"/>
        <pc:sldMkLst>
          <pc:docMk/>
          <pc:sldMk cId="824280802" sldId="420"/>
        </pc:sldMkLst>
      </pc:sldChg>
      <pc:sldChg chg="modSp mod modTransition">
        <pc:chgData name="Monica Greene" userId="580d4f7b-22ab-4bed-a08a-0b25eeeaced9" providerId="ADAL" clId="{EE9185F2-B7F1-4D74-B567-7BC9F7CC0F8E}" dt="2024-04-11T17:24:41.822" v="452"/>
        <pc:sldMkLst>
          <pc:docMk/>
          <pc:sldMk cId="299153169" sldId="433"/>
        </pc:sldMkLst>
        <pc:spChg chg="mod">
          <ac:chgData name="Monica Greene" userId="580d4f7b-22ab-4bed-a08a-0b25eeeaced9" providerId="ADAL" clId="{EE9185F2-B7F1-4D74-B567-7BC9F7CC0F8E}" dt="2024-04-11T17:19:16.688" v="416" actId="20577"/>
          <ac:spMkLst>
            <pc:docMk/>
            <pc:sldMk cId="299153169" sldId="433"/>
            <ac:spMk id="2" creationId="{00000000-0000-0000-0000-000000000000}"/>
          </ac:spMkLst>
        </pc:spChg>
      </pc:sldChg>
      <pc:sldChg chg="del">
        <pc:chgData name="Monica Greene" userId="580d4f7b-22ab-4bed-a08a-0b25eeeaced9" providerId="ADAL" clId="{EE9185F2-B7F1-4D74-B567-7BC9F7CC0F8E}" dt="2024-04-11T17:18:44.762" v="371" actId="47"/>
        <pc:sldMkLst>
          <pc:docMk/>
          <pc:sldMk cId="2418317013" sldId="479"/>
        </pc:sldMkLst>
      </pc:sldChg>
      <pc:sldChg chg="add modTransition setBg">
        <pc:chgData name="Monica Greene" userId="580d4f7b-22ab-4bed-a08a-0b25eeeaced9" providerId="ADAL" clId="{EE9185F2-B7F1-4D74-B567-7BC9F7CC0F8E}" dt="2024-04-11T17:24:41.822" v="452"/>
        <pc:sldMkLst>
          <pc:docMk/>
          <pc:sldMk cId="3002355835" sldId="480"/>
        </pc:sldMkLst>
      </pc:sldChg>
      <pc:sldChg chg="modTransition">
        <pc:chgData name="Monica Greene" userId="580d4f7b-22ab-4bed-a08a-0b25eeeaced9" providerId="ADAL" clId="{EE9185F2-B7F1-4D74-B567-7BC9F7CC0F8E}" dt="2024-04-11T17:24:41.822" v="452"/>
        <pc:sldMkLst>
          <pc:docMk/>
          <pc:sldMk cId="1055448335" sldId="493"/>
        </pc:sldMkLst>
      </pc:sldChg>
      <pc:sldChg chg="modTransition">
        <pc:chgData name="Monica Greene" userId="580d4f7b-22ab-4bed-a08a-0b25eeeaced9" providerId="ADAL" clId="{EE9185F2-B7F1-4D74-B567-7BC9F7CC0F8E}" dt="2024-04-11T17:24:41.822" v="452"/>
        <pc:sldMkLst>
          <pc:docMk/>
          <pc:sldMk cId="1336355542" sldId="500"/>
        </pc:sldMkLst>
      </pc:sldChg>
      <pc:sldChg chg="modTransition">
        <pc:chgData name="Monica Greene" userId="580d4f7b-22ab-4bed-a08a-0b25eeeaced9" providerId="ADAL" clId="{EE9185F2-B7F1-4D74-B567-7BC9F7CC0F8E}" dt="2024-04-11T17:24:41.822" v="452"/>
        <pc:sldMkLst>
          <pc:docMk/>
          <pc:sldMk cId="2586971943" sldId="507"/>
        </pc:sldMkLst>
      </pc:sldChg>
      <pc:sldChg chg="modTransition">
        <pc:chgData name="Monica Greene" userId="580d4f7b-22ab-4bed-a08a-0b25eeeaced9" providerId="ADAL" clId="{EE9185F2-B7F1-4D74-B567-7BC9F7CC0F8E}" dt="2024-04-11T17:24:41.822" v="452"/>
        <pc:sldMkLst>
          <pc:docMk/>
          <pc:sldMk cId="8912328" sldId="508"/>
        </pc:sldMkLst>
      </pc:sldChg>
      <pc:sldChg chg="modTransition">
        <pc:chgData name="Monica Greene" userId="580d4f7b-22ab-4bed-a08a-0b25eeeaced9" providerId="ADAL" clId="{EE9185F2-B7F1-4D74-B567-7BC9F7CC0F8E}" dt="2024-04-11T17:24:41.822" v="452"/>
        <pc:sldMkLst>
          <pc:docMk/>
          <pc:sldMk cId="3482886499" sldId="509"/>
        </pc:sldMkLst>
      </pc:sldChg>
      <pc:sldChg chg="modTransition">
        <pc:chgData name="Monica Greene" userId="580d4f7b-22ab-4bed-a08a-0b25eeeaced9" providerId="ADAL" clId="{EE9185F2-B7F1-4D74-B567-7BC9F7CC0F8E}" dt="2024-04-11T17:24:41.822" v="452"/>
        <pc:sldMkLst>
          <pc:docMk/>
          <pc:sldMk cId="3481333886" sldId="510"/>
        </pc:sldMkLst>
      </pc:sldChg>
      <pc:sldChg chg="modTransition">
        <pc:chgData name="Monica Greene" userId="580d4f7b-22ab-4bed-a08a-0b25eeeaced9" providerId="ADAL" clId="{EE9185F2-B7F1-4D74-B567-7BC9F7CC0F8E}" dt="2024-04-11T17:24:41.822" v="452"/>
        <pc:sldMkLst>
          <pc:docMk/>
          <pc:sldMk cId="3114456802" sldId="511"/>
        </pc:sldMkLst>
      </pc:sldChg>
      <pc:sldChg chg="modTransition">
        <pc:chgData name="Monica Greene" userId="580d4f7b-22ab-4bed-a08a-0b25eeeaced9" providerId="ADAL" clId="{EE9185F2-B7F1-4D74-B567-7BC9F7CC0F8E}" dt="2024-04-11T17:24:41.822" v="452"/>
        <pc:sldMkLst>
          <pc:docMk/>
          <pc:sldMk cId="2812468163" sldId="512"/>
        </pc:sldMkLst>
      </pc:sldChg>
      <pc:sldChg chg="modTransition">
        <pc:chgData name="Monica Greene" userId="580d4f7b-22ab-4bed-a08a-0b25eeeaced9" providerId="ADAL" clId="{EE9185F2-B7F1-4D74-B567-7BC9F7CC0F8E}" dt="2024-04-11T17:24:41.822" v="452"/>
        <pc:sldMkLst>
          <pc:docMk/>
          <pc:sldMk cId="3641008208" sldId="513"/>
        </pc:sldMkLst>
      </pc:sldChg>
      <pc:sldChg chg="modTransition">
        <pc:chgData name="Monica Greene" userId="580d4f7b-22ab-4bed-a08a-0b25eeeaced9" providerId="ADAL" clId="{EE9185F2-B7F1-4D74-B567-7BC9F7CC0F8E}" dt="2024-04-11T17:24:41.822" v="452"/>
        <pc:sldMkLst>
          <pc:docMk/>
          <pc:sldMk cId="4248540170" sldId="514"/>
        </pc:sldMkLst>
      </pc:sldChg>
      <pc:sldChg chg="modTransition">
        <pc:chgData name="Monica Greene" userId="580d4f7b-22ab-4bed-a08a-0b25eeeaced9" providerId="ADAL" clId="{EE9185F2-B7F1-4D74-B567-7BC9F7CC0F8E}" dt="2024-04-11T17:24:41.822" v="452"/>
        <pc:sldMkLst>
          <pc:docMk/>
          <pc:sldMk cId="3038716360" sldId="515"/>
        </pc:sldMkLst>
      </pc:sldChg>
      <pc:sldChg chg="modTransition">
        <pc:chgData name="Monica Greene" userId="580d4f7b-22ab-4bed-a08a-0b25eeeaced9" providerId="ADAL" clId="{EE9185F2-B7F1-4D74-B567-7BC9F7CC0F8E}" dt="2024-04-11T17:24:41.822" v="452"/>
        <pc:sldMkLst>
          <pc:docMk/>
          <pc:sldMk cId="235773602" sldId="533"/>
        </pc:sldMkLst>
      </pc:sldChg>
      <pc:sldChg chg="modTransition">
        <pc:chgData name="Monica Greene" userId="580d4f7b-22ab-4bed-a08a-0b25eeeaced9" providerId="ADAL" clId="{EE9185F2-B7F1-4D74-B567-7BC9F7CC0F8E}" dt="2024-04-11T17:24:41.822" v="452"/>
        <pc:sldMkLst>
          <pc:docMk/>
          <pc:sldMk cId="1019536786" sldId="552"/>
        </pc:sldMkLst>
      </pc:sldChg>
      <pc:sldChg chg="modTransition">
        <pc:chgData name="Monica Greene" userId="580d4f7b-22ab-4bed-a08a-0b25eeeaced9" providerId="ADAL" clId="{EE9185F2-B7F1-4D74-B567-7BC9F7CC0F8E}" dt="2024-04-11T17:24:41.822" v="452"/>
        <pc:sldMkLst>
          <pc:docMk/>
          <pc:sldMk cId="3655280396" sldId="553"/>
        </pc:sldMkLst>
      </pc:sldChg>
      <pc:sldChg chg="modTransition">
        <pc:chgData name="Monica Greene" userId="580d4f7b-22ab-4bed-a08a-0b25eeeaced9" providerId="ADAL" clId="{EE9185F2-B7F1-4D74-B567-7BC9F7CC0F8E}" dt="2024-04-11T17:24:41.822" v="452"/>
        <pc:sldMkLst>
          <pc:docMk/>
          <pc:sldMk cId="2981759904" sldId="555"/>
        </pc:sldMkLst>
      </pc:sldChg>
      <pc:sldChg chg="modTransition">
        <pc:chgData name="Monica Greene" userId="580d4f7b-22ab-4bed-a08a-0b25eeeaced9" providerId="ADAL" clId="{EE9185F2-B7F1-4D74-B567-7BC9F7CC0F8E}" dt="2024-04-11T17:24:41.822" v="452"/>
        <pc:sldMkLst>
          <pc:docMk/>
          <pc:sldMk cId="1662603117" sldId="557"/>
        </pc:sldMkLst>
      </pc:sldChg>
      <pc:sldChg chg="ord modTransition">
        <pc:chgData name="Monica Greene" userId="580d4f7b-22ab-4bed-a08a-0b25eeeaced9" providerId="ADAL" clId="{EE9185F2-B7F1-4D74-B567-7BC9F7CC0F8E}" dt="2024-04-11T17:24:41.822" v="452"/>
        <pc:sldMkLst>
          <pc:docMk/>
          <pc:sldMk cId="2352811303" sldId="558"/>
        </pc:sldMkLst>
      </pc:sldChg>
      <pc:sldChg chg="modTransition">
        <pc:chgData name="Monica Greene" userId="580d4f7b-22ab-4bed-a08a-0b25eeeaced9" providerId="ADAL" clId="{EE9185F2-B7F1-4D74-B567-7BC9F7CC0F8E}" dt="2024-04-11T17:24:41.822" v="452"/>
        <pc:sldMkLst>
          <pc:docMk/>
          <pc:sldMk cId="3895958814" sldId="559"/>
        </pc:sldMkLst>
      </pc:sldChg>
      <pc:sldChg chg="modTransition">
        <pc:chgData name="Monica Greene" userId="580d4f7b-22ab-4bed-a08a-0b25eeeaced9" providerId="ADAL" clId="{EE9185F2-B7F1-4D74-B567-7BC9F7CC0F8E}" dt="2024-04-11T17:24:41.822" v="452"/>
        <pc:sldMkLst>
          <pc:docMk/>
          <pc:sldMk cId="1133340771" sldId="560"/>
        </pc:sldMkLst>
      </pc:sldChg>
      <pc:sldChg chg="modTransition">
        <pc:chgData name="Monica Greene" userId="580d4f7b-22ab-4bed-a08a-0b25eeeaced9" providerId="ADAL" clId="{EE9185F2-B7F1-4D74-B567-7BC9F7CC0F8E}" dt="2024-04-11T17:24:41.822" v="452"/>
        <pc:sldMkLst>
          <pc:docMk/>
          <pc:sldMk cId="2295564769" sldId="561"/>
        </pc:sldMkLst>
      </pc:sldChg>
      <pc:sldChg chg="addSp delSp modSp add del mod ord">
        <pc:chgData name="Monica Greene" userId="580d4f7b-22ab-4bed-a08a-0b25eeeaced9" providerId="ADAL" clId="{EE9185F2-B7F1-4D74-B567-7BC9F7CC0F8E}" dt="2024-04-11T17:22:27.931" v="429" actId="47"/>
        <pc:sldMkLst>
          <pc:docMk/>
          <pc:sldMk cId="3159390663" sldId="562"/>
        </pc:sldMkLst>
        <pc:spChg chg="mod">
          <ac:chgData name="Monica Greene" userId="580d4f7b-22ab-4bed-a08a-0b25eeeaced9" providerId="ADAL" clId="{EE9185F2-B7F1-4D74-B567-7BC9F7CC0F8E}" dt="2024-04-09T20:01:27.591" v="358" actId="11530"/>
          <ac:spMkLst>
            <pc:docMk/>
            <pc:sldMk cId="3159390663" sldId="562"/>
            <ac:spMk id="4" creationId="{00000000-0000-0000-0000-000000000000}"/>
          </ac:spMkLst>
        </pc:spChg>
        <pc:spChg chg="mod">
          <ac:chgData name="Monica Greene" userId="580d4f7b-22ab-4bed-a08a-0b25eeeaced9" providerId="ADAL" clId="{EE9185F2-B7F1-4D74-B567-7BC9F7CC0F8E}" dt="2024-04-09T19:57:27.345" v="333" actId="114"/>
          <ac:spMkLst>
            <pc:docMk/>
            <pc:sldMk cId="3159390663" sldId="562"/>
            <ac:spMk id="5" creationId="{00000000-0000-0000-0000-000000000000}"/>
          </ac:spMkLst>
        </pc:spChg>
        <pc:spChg chg="mod">
          <ac:chgData name="Monica Greene" userId="580d4f7b-22ab-4bed-a08a-0b25eeeaced9" providerId="ADAL" clId="{EE9185F2-B7F1-4D74-B567-7BC9F7CC0F8E}" dt="2024-04-09T19:52:30.472" v="140" actId="1076"/>
          <ac:spMkLst>
            <pc:docMk/>
            <pc:sldMk cId="3159390663" sldId="562"/>
            <ac:spMk id="7" creationId="{00000000-0000-0000-0000-000000000000}"/>
          </ac:spMkLst>
        </pc:spChg>
        <pc:spChg chg="add mod">
          <ac:chgData name="Monica Greene" userId="580d4f7b-22ab-4bed-a08a-0b25eeeaced9" providerId="ADAL" clId="{EE9185F2-B7F1-4D74-B567-7BC9F7CC0F8E}" dt="2024-04-09T20:00:13.488" v="352" actId="207"/>
          <ac:spMkLst>
            <pc:docMk/>
            <pc:sldMk cId="3159390663" sldId="562"/>
            <ac:spMk id="16" creationId="{92E872A5-A733-76B9-0B6E-DE501C177B56}"/>
          </ac:spMkLst>
        </pc:spChg>
        <pc:spChg chg="add mod ord">
          <ac:chgData name="Monica Greene" userId="580d4f7b-22ab-4bed-a08a-0b25eeeaced9" providerId="ADAL" clId="{EE9185F2-B7F1-4D74-B567-7BC9F7CC0F8E}" dt="2024-04-09T19:59:42.512" v="347" actId="1036"/>
          <ac:spMkLst>
            <pc:docMk/>
            <pc:sldMk cId="3159390663" sldId="562"/>
            <ac:spMk id="17" creationId="{230C01DD-6EA1-4B44-DC1F-125B348CEBFE}"/>
          </ac:spMkLst>
        </pc:spChg>
        <pc:grpChg chg="del mod">
          <ac:chgData name="Monica Greene" userId="580d4f7b-22ab-4bed-a08a-0b25eeeaced9" providerId="ADAL" clId="{EE9185F2-B7F1-4D74-B567-7BC9F7CC0F8E}" dt="2024-04-09T19:56:18.293" v="305" actId="478"/>
          <ac:grpSpMkLst>
            <pc:docMk/>
            <pc:sldMk cId="3159390663" sldId="562"/>
            <ac:grpSpMk id="6" creationId="{00000000-0000-0000-0000-000000000000}"/>
          </ac:grpSpMkLst>
        </pc:grpChg>
        <pc:grpChg chg="del">
          <ac:chgData name="Monica Greene" userId="580d4f7b-22ab-4bed-a08a-0b25eeeaced9" providerId="ADAL" clId="{EE9185F2-B7F1-4D74-B567-7BC9F7CC0F8E}" dt="2024-04-09T19:52:35.323" v="142" actId="478"/>
          <ac:grpSpMkLst>
            <pc:docMk/>
            <pc:sldMk cId="3159390663" sldId="562"/>
            <ac:grpSpMk id="9" creationId="{00000000-0000-0000-0000-000000000000}"/>
          </ac:grpSpMkLst>
        </pc:grpChg>
        <pc:grpChg chg="del">
          <ac:chgData name="Monica Greene" userId="580d4f7b-22ab-4bed-a08a-0b25eeeaced9" providerId="ADAL" clId="{EE9185F2-B7F1-4D74-B567-7BC9F7CC0F8E}" dt="2024-04-09T19:52:37.177" v="143" actId="478"/>
          <ac:grpSpMkLst>
            <pc:docMk/>
            <pc:sldMk cId="3159390663" sldId="562"/>
            <ac:grpSpMk id="12" creationId="{00000000-0000-0000-0000-000000000000}"/>
          </ac:grpSpMkLst>
        </pc:grpChg>
        <pc:picChg chg="add mod ord">
          <ac:chgData name="Monica Greene" userId="580d4f7b-22ab-4bed-a08a-0b25eeeaced9" providerId="ADAL" clId="{EE9185F2-B7F1-4D74-B567-7BC9F7CC0F8E}" dt="2024-04-09T20:00:54.978" v="357" actId="14100"/>
          <ac:picMkLst>
            <pc:docMk/>
            <pc:sldMk cId="3159390663" sldId="562"/>
            <ac:picMk id="18" creationId="{22F8A5AB-B61F-8363-42AD-286C7C40D744}"/>
          </ac:picMkLst>
        </pc:picChg>
      </pc:sldChg>
      <pc:sldChg chg="addSp delSp modSp new mod ord modTransition">
        <pc:chgData name="Monica Greene" userId="580d4f7b-22ab-4bed-a08a-0b25eeeaced9" providerId="ADAL" clId="{EE9185F2-B7F1-4D74-B567-7BC9F7CC0F8E}" dt="2024-04-11T17:24:41.822" v="452"/>
        <pc:sldMkLst>
          <pc:docMk/>
          <pc:sldMk cId="2497089041" sldId="563"/>
        </pc:sldMkLst>
        <pc:picChg chg="add del mod">
          <ac:chgData name="Monica Greene" userId="580d4f7b-22ab-4bed-a08a-0b25eeeaced9" providerId="ADAL" clId="{EE9185F2-B7F1-4D74-B567-7BC9F7CC0F8E}" dt="2024-04-09T20:02:38.194" v="363" actId="478"/>
          <ac:picMkLst>
            <pc:docMk/>
            <pc:sldMk cId="2497089041" sldId="563"/>
            <ac:picMk id="2" creationId="{B6558275-1025-9DE6-9D48-FFBB76C8786F}"/>
          </ac:picMkLst>
        </pc:picChg>
        <pc:picChg chg="add mod">
          <ac:chgData name="Monica Greene" userId="580d4f7b-22ab-4bed-a08a-0b25eeeaced9" providerId="ADAL" clId="{EE9185F2-B7F1-4D74-B567-7BC9F7CC0F8E}" dt="2024-04-09T20:02:46.555" v="366" actId="14100"/>
          <ac:picMkLst>
            <pc:docMk/>
            <pc:sldMk cId="2497089041" sldId="563"/>
            <ac:picMk id="3" creationId="{CB9C3453-70F1-AFC8-3564-8EE7A7DEAF15}"/>
          </ac:picMkLst>
        </pc:picChg>
      </pc:sldChg>
      <pc:sldChg chg="addSp new ord modTransition setBg">
        <pc:chgData name="Monica Greene" userId="580d4f7b-22ab-4bed-a08a-0b25eeeaced9" providerId="ADAL" clId="{EE9185F2-B7F1-4D74-B567-7BC9F7CC0F8E}" dt="2024-04-11T17:24:41.822" v="452"/>
        <pc:sldMkLst>
          <pc:docMk/>
          <pc:sldMk cId="1153411628" sldId="564"/>
        </pc:sldMkLst>
        <pc:picChg chg="add">
          <ac:chgData name="Monica Greene" userId="580d4f7b-22ab-4bed-a08a-0b25eeeaced9" providerId="ADAL" clId="{EE9185F2-B7F1-4D74-B567-7BC9F7CC0F8E}" dt="2024-04-11T17:20:31.354" v="422"/>
          <ac:picMkLst>
            <pc:docMk/>
            <pc:sldMk cId="1153411628" sldId="564"/>
            <ac:picMk id="2" creationId="{9C6B8242-3FB2-35AD-7B64-8829AB8FD390}"/>
          </ac:picMkLst>
        </pc:picChg>
      </pc:sldChg>
      <pc:sldChg chg="addSp new ord modTransition setBg">
        <pc:chgData name="Monica Greene" userId="580d4f7b-22ab-4bed-a08a-0b25eeeaced9" providerId="ADAL" clId="{EE9185F2-B7F1-4D74-B567-7BC9F7CC0F8E}" dt="2024-04-11T17:24:41.822" v="452"/>
        <pc:sldMkLst>
          <pc:docMk/>
          <pc:sldMk cId="1967210626" sldId="565"/>
        </pc:sldMkLst>
        <pc:picChg chg="add">
          <ac:chgData name="Monica Greene" userId="580d4f7b-22ab-4bed-a08a-0b25eeeaced9" providerId="ADAL" clId="{EE9185F2-B7F1-4D74-B567-7BC9F7CC0F8E}" dt="2024-04-11T17:20:18.516" v="421"/>
          <ac:picMkLst>
            <pc:docMk/>
            <pc:sldMk cId="1967210626" sldId="565"/>
            <ac:picMk id="2" creationId="{F1D8F9AE-7370-BF71-EE5C-39891C4FC6E3}"/>
          </ac:picMkLst>
        </pc:picChg>
      </pc:sldChg>
      <pc:sldMasterChg chg="modTransition modSldLayout">
        <pc:chgData name="Monica Greene" userId="580d4f7b-22ab-4bed-a08a-0b25eeeaced9" providerId="ADAL" clId="{EE9185F2-B7F1-4D74-B567-7BC9F7CC0F8E}" dt="2024-04-11T17:24:41.822" v="452"/>
        <pc:sldMasterMkLst>
          <pc:docMk/>
          <pc:sldMasterMk cId="3526763332" sldId="2147483660"/>
        </pc:sldMasterMkLst>
        <pc:sldLayoutChg chg="modTransition">
          <pc:chgData name="Monica Greene" userId="580d4f7b-22ab-4bed-a08a-0b25eeeaced9" providerId="ADAL" clId="{EE9185F2-B7F1-4D74-B567-7BC9F7CC0F8E}" dt="2024-04-11T17:24:41.822" v="452"/>
          <pc:sldLayoutMkLst>
            <pc:docMk/>
            <pc:sldMasterMk cId="3526763332" sldId="2147483660"/>
            <pc:sldLayoutMk cId="1464526068" sldId="2147483661"/>
          </pc:sldLayoutMkLst>
        </pc:sldLayoutChg>
        <pc:sldLayoutChg chg="modTransition">
          <pc:chgData name="Monica Greene" userId="580d4f7b-22ab-4bed-a08a-0b25eeeaced9" providerId="ADAL" clId="{EE9185F2-B7F1-4D74-B567-7BC9F7CC0F8E}" dt="2024-04-11T17:24:41.822" v="452"/>
          <pc:sldLayoutMkLst>
            <pc:docMk/>
            <pc:sldMasterMk cId="3526763332" sldId="2147483660"/>
            <pc:sldLayoutMk cId="628702076" sldId="2147483662"/>
          </pc:sldLayoutMkLst>
        </pc:sldLayoutChg>
        <pc:sldLayoutChg chg="modTransition">
          <pc:chgData name="Monica Greene" userId="580d4f7b-22ab-4bed-a08a-0b25eeeaced9" providerId="ADAL" clId="{EE9185F2-B7F1-4D74-B567-7BC9F7CC0F8E}" dt="2024-04-11T17:24:41.822" v="452"/>
          <pc:sldLayoutMkLst>
            <pc:docMk/>
            <pc:sldMasterMk cId="3526763332" sldId="2147483660"/>
            <pc:sldLayoutMk cId="3143070034" sldId="2147483663"/>
          </pc:sldLayoutMkLst>
        </pc:sldLayoutChg>
        <pc:sldLayoutChg chg="modTransition">
          <pc:chgData name="Monica Greene" userId="580d4f7b-22ab-4bed-a08a-0b25eeeaced9" providerId="ADAL" clId="{EE9185F2-B7F1-4D74-B567-7BC9F7CC0F8E}" dt="2024-04-11T17:24:41.822" v="452"/>
          <pc:sldLayoutMkLst>
            <pc:docMk/>
            <pc:sldMasterMk cId="3526763332" sldId="2147483660"/>
            <pc:sldLayoutMk cId="352596931" sldId="2147483664"/>
          </pc:sldLayoutMkLst>
        </pc:sldLayoutChg>
        <pc:sldLayoutChg chg="modTransition">
          <pc:chgData name="Monica Greene" userId="580d4f7b-22ab-4bed-a08a-0b25eeeaced9" providerId="ADAL" clId="{EE9185F2-B7F1-4D74-B567-7BC9F7CC0F8E}" dt="2024-04-11T17:24:41.822" v="452"/>
          <pc:sldLayoutMkLst>
            <pc:docMk/>
            <pc:sldMasterMk cId="3526763332" sldId="2147483660"/>
            <pc:sldLayoutMk cId="2860684321" sldId="2147483665"/>
          </pc:sldLayoutMkLst>
        </pc:sldLayoutChg>
        <pc:sldLayoutChg chg="modTransition">
          <pc:chgData name="Monica Greene" userId="580d4f7b-22ab-4bed-a08a-0b25eeeaced9" providerId="ADAL" clId="{EE9185F2-B7F1-4D74-B567-7BC9F7CC0F8E}" dt="2024-04-11T17:24:41.822" v="452"/>
          <pc:sldLayoutMkLst>
            <pc:docMk/>
            <pc:sldMasterMk cId="3526763332" sldId="2147483660"/>
            <pc:sldLayoutMk cId="1042939851" sldId="2147483666"/>
          </pc:sldLayoutMkLst>
        </pc:sldLayoutChg>
        <pc:sldLayoutChg chg="modTransition">
          <pc:chgData name="Monica Greene" userId="580d4f7b-22ab-4bed-a08a-0b25eeeaced9" providerId="ADAL" clId="{EE9185F2-B7F1-4D74-B567-7BC9F7CC0F8E}" dt="2024-04-11T17:24:41.822" v="452"/>
          <pc:sldLayoutMkLst>
            <pc:docMk/>
            <pc:sldMasterMk cId="3526763332" sldId="2147483660"/>
            <pc:sldLayoutMk cId="2172179838" sldId="2147483667"/>
          </pc:sldLayoutMkLst>
        </pc:sldLayoutChg>
        <pc:sldLayoutChg chg="modTransition">
          <pc:chgData name="Monica Greene" userId="580d4f7b-22ab-4bed-a08a-0b25eeeaced9" providerId="ADAL" clId="{EE9185F2-B7F1-4D74-B567-7BC9F7CC0F8E}" dt="2024-04-11T17:24:41.822" v="452"/>
          <pc:sldLayoutMkLst>
            <pc:docMk/>
            <pc:sldMasterMk cId="3526763332" sldId="2147483660"/>
            <pc:sldLayoutMk cId="400252706" sldId="2147483668"/>
          </pc:sldLayoutMkLst>
        </pc:sldLayoutChg>
        <pc:sldLayoutChg chg="modTransition">
          <pc:chgData name="Monica Greene" userId="580d4f7b-22ab-4bed-a08a-0b25eeeaced9" providerId="ADAL" clId="{EE9185F2-B7F1-4D74-B567-7BC9F7CC0F8E}" dt="2024-04-11T17:24:41.822" v="452"/>
          <pc:sldLayoutMkLst>
            <pc:docMk/>
            <pc:sldMasterMk cId="3526763332" sldId="2147483660"/>
            <pc:sldLayoutMk cId="3574256230" sldId="2147483669"/>
          </pc:sldLayoutMkLst>
        </pc:sldLayoutChg>
        <pc:sldLayoutChg chg="modTransition">
          <pc:chgData name="Monica Greene" userId="580d4f7b-22ab-4bed-a08a-0b25eeeaced9" providerId="ADAL" clId="{EE9185F2-B7F1-4D74-B567-7BC9F7CC0F8E}" dt="2024-04-11T17:24:41.822" v="452"/>
          <pc:sldLayoutMkLst>
            <pc:docMk/>
            <pc:sldMasterMk cId="3526763332" sldId="2147483660"/>
            <pc:sldLayoutMk cId="728997452" sldId="2147483670"/>
          </pc:sldLayoutMkLst>
        </pc:sldLayoutChg>
        <pc:sldLayoutChg chg="modTransition">
          <pc:chgData name="Monica Greene" userId="580d4f7b-22ab-4bed-a08a-0b25eeeaced9" providerId="ADAL" clId="{EE9185F2-B7F1-4D74-B567-7BC9F7CC0F8E}" dt="2024-04-11T17:24:41.822" v="452"/>
          <pc:sldLayoutMkLst>
            <pc:docMk/>
            <pc:sldMasterMk cId="3526763332" sldId="2147483660"/>
            <pc:sldLayoutMk cId="644588483" sldId="2147483671"/>
          </pc:sldLayoutMkLst>
        </pc:sldLayoutChg>
      </pc:sldMasterChg>
      <pc:sldMasterChg chg="modTransition modSldLayout">
        <pc:chgData name="Monica Greene" userId="580d4f7b-22ab-4bed-a08a-0b25eeeaced9" providerId="ADAL" clId="{EE9185F2-B7F1-4D74-B567-7BC9F7CC0F8E}" dt="2024-04-11T17:24:41.822" v="452"/>
        <pc:sldMasterMkLst>
          <pc:docMk/>
          <pc:sldMasterMk cId="3374770223" sldId="2147483672"/>
        </pc:sldMasterMkLst>
        <pc:sldLayoutChg chg="modTransition">
          <pc:chgData name="Monica Greene" userId="580d4f7b-22ab-4bed-a08a-0b25eeeaced9" providerId="ADAL" clId="{EE9185F2-B7F1-4D74-B567-7BC9F7CC0F8E}" dt="2024-04-11T17:24:41.822" v="452"/>
          <pc:sldLayoutMkLst>
            <pc:docMk/>
            <pc:sldMasterMk cId="3374770223" sldId="2147483672"/>
            <pc:sldLayoutMk cId="4098348545" sldId="2147483673"/>
          </pc:sldLayoutMkLst>
        </pc:sldLayoutChg>
        <pc:sldLayoutChg chg="modTransition">
          <pc:chgData name="Monica Greene" userId="580d4f7b-22ab-4bed-a08a-0b25eeeaced9" providerId="ADAL" clId="{EE9185F2-B7F1-4D74-B567-7BC9F7CC0F8E}" dt="2024-04-11T17:24:41.822" v="452"/>
          <pc:sldLayoutMkLst>
            <pc:docMk/>
            <pc:sldMasterMk cId="3374770223" sldId="2147483672"/>
            <pc:sldLayoutMk cId="2485856770" sldId="2147483674"/>
          </pc:sldLayoutMkLst>
        </pc:sldLayoutChg>
        <pc:sldLayoutChg chg="modTransition">
          <pc:chgData name="Monica Greene" userId="580d4f7b-22ab-4bed-a08a-0b25eeeaced9" providerId="ADAL" clId="{EE9185F2-B7F1-4D74-B567-7BC9F7CC0F8E}" dt="2024-04-11T17:24:41.822" v="452"/>
          <pc:sldLayoutMkLst>
            <pc:docMk/>
            <pc:sldMasterMk cId="3374770223" sldId="2147483672"/>
            <pc:sldLayoutMk cId="504524447" sldId="2147483675"/>
          </pc:sldLayoutMkLst>
        </pc:sldLayoutChg>
        <pc:sldLayoutChg chg="modTransition">
          <pc:chgData name="Monica Greene" userId="580d4f7b-22ab-4bed-a08a-0b25eeeaced9" providerId="ADAL" clId="{EE9185F2-B7F1-4D74-B567-7BC9F7CC0F8E}" dt="2024-04-11T17:24:41.822" v="452"/>
          <pc:sldLayoutMkLst>
            <pc:docMk/>
            <pc:sldMasterMk cId="3374770223" sldId="2147483672"/>
            <pc:sldLayoutMk cId="2794038380" sldId="2147483676"/>
          </pc:sldLayoutMkLst>
        </pc:sldLayoutChg>
        <pc:sldLayoutChg chg="modTransition">
          <pc:chgData name="Monica Greene" userId="580d4f7b-22ab-4bed-a08a-0b25eeeaced9" providerId="ADAL" clId="{EE9185F2-B7F1-4D74-B567-7BC9F7CC0F8E}" dt="2024-04-11T17:24:41.822" v="452"/>
          <pc:sldLayoutMkLst>
            <pc:docMk/>
            <pc:sldMasterMk cId="3374770223" sldId="2147483672"/>
            <pc:sldLayoutMk cId="4126134968" sldId="2147483677"/>
          </pc:sldLayoutMkLst>
        </pc:sldLayoutChg>
        <pc:sldLayoutChg chg="modTransition">
          <pc:chgData name="Monica Greene" userId="580d4f7b-22ab-4bed-a08a-0b25eeeaced9" providerId="ADAL" clId="{EE9185F2-B7F1-4D74-B567-7BC9F7CC0F8E}" dt="2024-04-11T17:24:41.822" v="452"/>
          <pc:sldLayoutMkLst>
            <pc:docMk/>
            <pc:sldMasterMk cId="3374770223" sldId="2147483672"/>
            <pc:sldLayoutMk cId="2924291397" sldId="2147483678"/>
          </pc:sldLayoutMkLst>
        </pc:sldLayoutChg>
        <pc:sldLayoutChg chg="modTransition">
          <pc:chgData name="Monica Greene" userId="580d4f7b-22ab-4bed-a08a-0b25eeeaced9" providerId="ADAL" clId="{EE9185F2-B7F1-4D74-B567-7BC9F7CC0F8E}" dt="2024-04-11T17:24:41.822" v="452"/>
          <pc:sldLayoutMkLst>
            <pc:docMk/>
            <pc:sldMasterMk cId="3374770223" sldId="2147483672"/>
            <pc:sldLayoutMk cId="3944149845" sldId="2147483679"/>
          </pc:sldLayoutMkLst>
        </pc:sldLayoutChg>
        <pc:sldLayoutChg chg="modTransition">
          <pc:chgData name="Monica Greene" userId="580d4f7b-22ab-4bed-a08a-0b25eeeaced9" providerId="ADAL" clId="{EE9185F2-B7F1-4D74-B567-7BC9F7CC0F8E}" dt="2024-04-11T17:24:41.822" v="452"/>
          <pc:sldLayoutMkLst>
            <pc:docMk/>
            <pc:sldMasterMk cId="3374770223" sldId="2147483672"/>
            <pc:sldLayoutMk cId="907735596" sldId="2147483680"/>
          </pc:sldLayoutMkLst>
        </pc:sldLayoutChg>
        <pc:sldLayoutChg chg="modTransition">
          <pc:chgData name="Monica Greene" userId="580d4f7b-22ab-4bed-a08a-0b25eeeaced9" providerId="ADAL" clId="{EE9185F2-B7F1-4D74-B567-7BC9F7CC0F8E}" dt="2024-04-11T17:24:41.822" v="452"/>
          <pc:sldLayoutMkLst>
            <pc:docMk/>
            <pc:sldMasterMk cId="3374770223" sldId="2147483672"/>
            <pc:sldLayoutMk cId="944764727" sldId="2147483681"/>
          </pc:sldLayoutMkLst>
        </pc:sldLayoutChg>
        <pc:sldLayoutChg chg="modTransition">
          <pc:chgData name="Monica Greene" userId="580d4f7b-22ab-4bed-a08a-0b25eeeaced9" providerId="ADAL" clId="{EE9185F2-B7F1-4D74-B567-7BC9F7CC0F8E}" dt="2024-04-11T17:24:41.822" v="452"/>
          <pc:sldLayoutMkLst>
            <pc:docMk/>
            <pc:sldMasterMk cId="3374770223" sldId="2147483672"/>
            <pc:sldLayoutMk cId="1593302510" sldId="2147483682"/>
          </pc:sldLayoutMkLst>
        </pc:sldLayoutChg>
        <pc:sldLayoutChg chg="modTransition">
          <pc:chgData name="Monica Greene" userId="580d4f7b-22ab-4bed-a08a-0b25eeeaced9" providerId="ADAL" clId="{EE9185F2-B7F1-4D74-B567-7BC9F7CC0F8E}" dt="2024-04-11T17:24:41.822" v="452"/>
          <pc:sldLayoutMkLst>
            <pc:docMk/>
            <pc:sldMasterMk cId="3374770223" sldId="2147483672"/>
            <pc:sldLayoutMk cId="3374448671" sldId="2147483683"/>
          </pc:sldLayoutMkLst>
        </pc:sldLayoutChg>
      </pc:sldMasterChg>
    </pc:docChg>
  </pc:docChgLst>
  <pc:docChgLst>
    <pc:chgData name="Monica Greene" userId="580d4f7b-22ab-4bed-a08a-0b25eeeaced9" providerId="ADAL" clId="{CED20ADB-2830-4BC7-98A3-D27DF6A3CC33}"/>
    <pc:docChg chg="custSel addSld delSld modSld sldOrd modMainMaster">
      <pc:chgData name="Monica Greene" userId="580d4f7b-22ab-4bed-a08a-0b25eeeaced9" providerId="ADAL" clId="{CED20ADB-2830-4BC7-98A3-D27DF6A3CC33}" dt="2023-03-23T21:46:14.567" v="14"/>
      <pc:docMkLst>
        <pc:docMk/>
      </pc:docMkLst>
      <pc:sldChg chg="modTransition">
        <pc:chgData name="Monica Greene" userId="580d4f7b-22ab-4bed-a08a-0b25eeeaced9" providerId="ADAL" clId="{CED20ADB-2830-4BC7-98A3-D27DF6A3CC33}" dt="2023-03-23T21:46:14.567" v="14"/>
        <pc:sldMkLst>
          <pc:docMk/>
          <pc:sldMk cId="2190442017" sldId="261"/>
        </pc:sldMkLst>
      </pc:sldChg>
      <pc:sldChg chg="modTransition">
        <pc:chgData name="Monica Greene" userId="580d4f7b-22ab-4bed-a08a-0b25eeeaced9" providerId="ADAL" clId="{CED20ADB-2830-4BC7-98A3-D27DF6A3CC33}" dt="2023-03-23T21:46:14.567" v="14"/>
        <pc:sldMkLst>
          <pc:docMk/>
          <pc:sldMk cId="3659356631" sldId="268"/>
        </pc:sldMkLst>
      </pc:sldChg>
      <pc:sldChg chg="modTransition">
        <pc:chgData name="Monica Greene" userId="580d4f7b-22ab-4bed-a08a-0b25eeeaced9" providerId="ADAL" clId="{CED20ADB-2830-4BC7-98A3-D27DF6A3CC33}" dt="2023-03-23T21:46:14.567" v="14"/>
        <pc:sldMkLst>
          <pc:docMk/>
          <pc:sldMk cId="3556785324" sldId="269"/>
        </pc:sldMkLst>
      </pc:sldChg>
      <pc:sldChg chg="modTransition">
        <pc:chgData name="Monica Greene" userId="580d4f7b-22ab-4bed-a08a-0b25eeeaced9" providerId="ADAL" clId="{CED20ADB-2830-4BC7-98A3-D27DF6A3CC33}" dt="2023-03-23T21:46:14.567" v="14"/>
        <pc:sldMkLst>
          <pc:docMk/>
          <pc:sldMk cId="0" sldId="270"/>
        </pc:sldMkLst>
      </pc:sldChg>
      <pc:sldChg chg="modTransition">
        <pc:chgData name="Monica Greene" userId="580d4f7b-22ab-4bed-a08a-0b25eeeaced9" providerId="ADAL" clId="{CED20ADB-2830-4BC7-98A3-D27DF6A3CC33}" dt="2023-03-23T21:46:14.567" v="14"/>
        <pc:sldMkLst>
          <pc:docMk/>
          <pc:sldMk cId="3196746956" sldId="271"/>
        </pc:sldMkLst>
      </pc:sldChg>
      <pc:sldChg chg="modTransition">
        <pc:chgData name="Monica Greene" userId="580d4f7b-22ab-4bed-a08a-0b25eeeaced9" providerId="ADAL" clId="{CED20ADB-2830-4BC7-98A3-D27DF6A3CC33}" dt="2023-03-23T21:46:14.567" v="14"/>
        <pc:sldMkLst>
          <pc:docMk/>
          <pc:sldMk cId="2255215954" sldId="272"/>
        </pc:sldMkLst>
      </pc:sldChg>
      <pc:sldChg chg="modTransition">
        <pc:chgData name="Monica Greene" userId="580d4f7b-22ab-4bed-a08a-0b25eeeaced9" providerId="ADAL" clId="{CED20ADB-2830-4BC7-98A3-D27DF6A3CC33}" dt="2023-03-23T21:46:14.567" v="14"/>
        <pc:sldMkLst>
          <pc:docMk/>
          <pc:sldMk cId="1039155707" sldId="273"/>
        </pc:sldMkLst>
      </pc:sldChg>
      <pc:sldChg chg="modTransition">
        <pc:chgData name="Monica Greene" userId="580d4f7b-22ab-4bed-a08a-0b25eeeaced9" providerId="ADAL" clId="{CED20ADB-2830-4BC7-98A3-D27DF6A3CC33}" dt="2023-03-23T21:46:14.567" v="14"/>
        <pc:sldMkLst>
          <pc:docMk/>
          <pc:sldMk cId="0" sldId="310"/>
        </pc:sldMkLst>
      </pc:sldChg>
      <pc:sldChg chg="modTransition">
        <pc:chgData name="Monica Greene" userId="580d4f7b-22ab-4bed-a08a-0b25eeeaced9" providerId="ADAL" clId="{CED20ADB-2830-4BC7-98A3-D27DF6A3CC33}" dt="2023-03-23T21:46:14.567" v="14"/>
        <pc:sldMkLst>
          <pc:docMk/>
          <pc:sldMk cId="3386045009" sldId="312"/>
        </pc:sldMkLst>
      </pc:sldChg>
      <pc:sldChg chg="modTransition">
        <pc:chgData name="Monica Greene" userId="580d4f7b-22ab-4bed-a08a-0b25eeeaced9" providerId="ADAL" clId="{CED20ADB-2830-4BC7-98A3-D27DF6A3CC33}" dt="2023-03-23T21:46:14.567" v="14"/>
        <pc:sldMkLst>
          <pc:docMk/>
          <pc:sldMk cId="665771513" sldId="314"/>
        </pc:sldMkLst>
      </pc:sldChg>
      <pc:sldChg chg="addSp delSp mod modTransition setBg">
        <pc:chgData name="Monica Greene" userId="580d4f7b-22ab-4bed-a08a-0b25eeeaced9" providerId="ADAL" clId="{CED20ADB-2830-4BC7-98A3-D27DF6A3CC33}" dt="2023-03-23T21:46:14.567" v="14"/>
        <pc:sldMkLst>
          <pc:docMk/>
          <pc:sldMk cId="3472775792" sldId="316"/>
        </pc:sldMkLst>
        <pc:picChg chg="add">
          <ac:chgData name="Monica Greene" userId="580d4f7b-22ab-4bed-a08a-0b25eeeaced9" providerId="ADAL" clId="{CED20ADB-2830-4BC7-98A3-D27DF6A3CC33}" dt="2023-03-23T21:44:19.229" v="6"/>
          <ac:picMkLst>
            <pc:docMk/>
            <pc:sldMk cId="3472775792" sldId="316"/>
            <ac:picMk id="2" creationId="{43DDA8C1-D3C2-2437-431D-85EDE8125AF5}"/>
          </ac:picMkLst>
        </pc:picChg>
        <pc:picChg chg="del">
          <ac:chgData name="Monica Greene" userId="580d4f7b-22ab-4bed-a08a-0b25eeeaced9" providerId="ADAL" clId="{CED20ADB-2830-4BC7-98A3-D27DF6A3CC33}" dt="2023-03-23T21:44:01.414" v="4" actId="478"/>
          <ac:picMkLst>
            <pc:docMk/>
            <pc:sldMk cId="3472775792" sldId="316"/>
            <ac:picMk id="3" creationId="{513710B8-8F1F-FBF4-9506-927DD8B48E92}"/>
          </ac:picMkLst>
        </pc:picChg>
      </pc:sldChg>
      <pc:sldChg chg="modTransition">
        <pc:chgData name="Monica Greene" userId="580d4f7b-22ab-4bed-a08a-0b25eeeaced9" providerId="ADAL" clId="{CED20ADB-2830-4BC7-98A3-D27DF6A3CC33}" dt="2023-03-23T21:46:14.567" v="14"/>
        <pc:sldMkLst>
          <pc:docMk/>
          <pc:sldMk cId="591349375" sldId="317"/>
        </pc:sldMkLst>
      </pc:sldChg>
      <pc:sldChg chg="modTransition">
        <pc:chgData name="Monica Greene" userId="580d4f7b-22ab-4bed-a08a-0b25eeeaced9" providerId="ADAL" clId="{CED20ADB-2830-4BC7-98A3-D27DF6A3CC33}" dt="2023-03-23T21:46:14.567" v="14"/>
        <pc:sldMkLst>
          <pc:docMk/>
          <pc:sldMk cId="1180848201" sldId="337"/>
        </pc:sldMkLst>
      </pc:sldChg>
      <pc:sldChg chg="modTransition">
        <pc:chgData name="Monica Greene" userId="580d4f7b-22ab-4bed-a08a-0b25eeeaced9" providerId="ADAL" clId="{CED20ADB-2830-4BC7-98A3-D27DF6A3CC33}" dt="2023-03-23T21:46:14.567" v="14"/>
        <pc:sldMkLst>
          <pc:docMk/>
          <pc:sldMk cId="858378681" sldId="348"/>
        </pc:sldMkLst>
      </pc:sldChg>
      <pc:sldChg chg="del">
        <pc:chgData name="Monica Greene" userId="580d4f7b-22ab-4bed-a08a-0b25eeeaced9" providerId="ADAL" clId="{CED20ADB-2830-4BC7-98A3-D27DF6A3CC33}" dt="2023-03-23T21:23:51.520" v="0" actId="47"/>
        <pc:sldMkLst>
          <pc:docMk/>
          <pc:sldMk cId="3717205054" sldId="364"/>
        </pc:sldMkLst>
      </pc:sldChg>
      <pc:sldChg chg="del">
        <pc:chgData name="Monica Greene" userId="580d4f7b-22ab-4bed-a08a-0b25eeeaced9" providerId="ADAL" clId="{CED20ADB-2830-4BC7-98A3-D27DF6A3CC33}" dt="2023-03-23T21:23:51.520" v="0" actId="47"/>
        <pc:sldMkLst>
          <pc:docMk/>
          <pc:sldMk cId="3433894432" sldId="393"/>
        </pc:sldMkLst>
      </pc:sldChg>
      <pc:sldChg chg="modTransition">
        <pc:chgData name="Monica Greene" userId="580d4f7b-22ab-4bed-a08a-0b25eeeaced9" providerId="ADAL" clId="{CED20ADB-2830-4BC7-98A3-D27DF6A3CC33}" dt="2023-03-23T21:46:14.567" v="14"/>
        <pc:sldMkLst>
          <pc:docMk/>
          <pc:sldMk cId="2713357453" sldId="399"/>
        </pc:sldMkLst>
      </pc:sldChg>
      <pc:sldChg chg="del">
        <pc:chgData name="Monica Greene" userId="580d4f7b-22ab-4bed-a08a-0b25eeeaced9" providerId="ADAL" clId="{CED20ADB-2830-4BC7-98A3-D27DF6A3CC33}" dt="2023-03-23T21:23:51.520" v="0" actId="47"/>
        <pc:sldMkLst>
          <pc:docMk/>
          <pc:sldMk cId="2715967669" sldId="400"/>
        </pc:sldMkLst>
      </pc:sldChg>
      <pc:sldChg chg="modTransition">
        <pc:chgData name="Monica Greene" userId="580d4f7b-22ab-4bed-a08a-0b25eeeaced9" providerId="ADAL" clId="{CED20ADB-2830-4BC7-98A3-D27DF6A3CC33}" dt="2023-03-23T21:46:14.567" v="14"/>
        <pc:sldMkLst>
          <pc:docMk/>
          <pc:sldMk cId="1505584566" sldId="407"/>
        </pc:sldMkLst>
      </pc:sldChg>
      <pc:sldChg chg="modTransition">
        <pc:chgData name="Monica Greene" userId="580d4f7b-22ab-4bed-a08a-0b25eeeaced9" providerId="ADAL" clId="{CED20ADB-2830-4BC7-98A3-D27DF6A3CC33}" dt="2023-03-23T21:46:14.567" v="14"/>
        <pc:sldMkLst>
          <pc:docMk/>
          <pc:sldMk cId="834616306" sldId="408"/>
        </pc:sldMkLst>
      </pc:sldChg>
      <pc:sldChg chg="modTransition">
        <pc:chgData name="Monica Greene" userId="580d4f7b-22ab-4bed-a08a-0b25eeeaced9" providerId="ADAL" clId="{CED20ADB-2830-4BC7-98A3-D27DF6A3CC33}" dt="2023-03-23T21:46:14.567" v="14"/>
        <pc:sldMkLst>
          <pc:docMk/>
          <pc:sldMk cId="3534774072" sldId="409"/>
        </pc:sldMkLst>
      </pc:sldChg>
      <pc:sldChg chg="modTransition">
        <pc:chgData name="Monica Greene" userId="580d4f7b-22ab-4bed-a08a-0b25eeeaced9" providerId="ADAL" clId="{CED20ADB-2830-4BC7-98A3-D27DF6A3CC33}" dt="2023-03-23T21:46:14.567" v="14"/>
        <pc:sldMkLst>
          <pc:docMk/>
          <pc:sldMk cId="766388387" sldId="411"/>
        </pc:sldMkLst>
      </pc:sldChg>
      <pc:sldChg chg="modTransition">
        <pc:chgData name="Monica Greene" userId="580d4f7b-22ab-4bed-a08a-0b25eeeaced9" providerId="ADAL" clId="{CED20ADB-2830-4BC7-98A3-D27DF6A3CC33}" dt="2023-03-23T21:46:14.567" v="14"/>
        <pc:sldMkLst>
          <pc:docMk/>
          <pc:sldMk cId="1227540435" sldId="412"/>
        </pc:sldMkLst>
      </pc:sldChg>
      <pc:sldChg chg="del">
        <pc:chgData name="Monica Greene" userId="580d4f7b-22ab-4bed-a08a-0b25eeeaced9" providerId="ADAL" clId="{CED20ADB-2830-4BC7-98A3-D27DF6A3CC33}" dt="2023-03-23T21:28:07.163" v="3" actId="47"/>
        <pc:sldMkLst>
          <pc:docMk/>
          <pc:sldMk cId="606434923" sldId="416"/>
        </pc:sldMkLst>
      </pc:sldChg>
      <pc:sldChg chg="modTransition">
        <pc:chgData name="Monica Greene" userId="580d4f7b-22ab-4bed-a08a-0b25eeeaced9" providerId="ADAL" clId="{CED20ADB-2830-4BC7-98A3-D27DF6A3CC33}" dt="2023-03-23T21:46:14.567" v="14"/>
        <pc:sldMkLst>
          <pc:docMk/>
          <pc:sldMk cId="4084688947" sldId="419"/>
        </pc:sldMkLst>
      </pc:sldChg>
      <pc:sldChg chg="modTransition">
        <pc:chgData name="Monica Greene" userId="580d4f7b-22ab-4bed-a08a-0b25eeeaced9" providerId="ADAL" clId="{CED20ADB-2830-4BC7-98A3-D27DF6A3CC33}" dt="2023-03-23T21:46:14.567" v="14"/>
        <pc:sldMkLst>
          <pc:docMk/>
          <pc:sldMk cId="3743445432" sldId="420"/>
        </pc:sldMkLst>
      </pc:sldChg>
      <pc:sldChg chg="modTransition">
        <pc:chgData name="Monica Greene" userId="580d4f7b-22ab-4bed-a08a-0b25eeeaced9" providerId="ADAL" clId="{CED20ADB-2830-4BC7-98A3-D27DF6A3CC33}" dt="2023-03-23T21:46:14.567" v="14"/>
        <pc:sldMkLst>
          <pc:docMk/>
          <pc:sldMk cId="1229472757" sldId="423"/>
        </pc:sldMkLst>
      </pc:sldChg>
      <pc:sldChg chg="del">
        <pc:chgData name="Monica Greene" userId="580d4f7b-22ab-4bed-a08a-0b25eeeaced9" providerId="ADAL" clId="{CED20ADB-2830-4BC7-98A3-D27DF6A3CC33}" dt="2023-03-23T21:24:56.969" v="1" actId="47"/>
        <pc:sldMkLst>
          <pc:docMk/>
          <pc:sldMk cId="0" sldId="424"/>
        </pc:sldMkLst>
      </pc:sldChg>
      <pc:sldChg chg="del">
        <pc:chgData name="Monica Greene" userId="580d4f7b-22ab-4bed-a08a-0b25eeeaced9" providerId="ADAL" clId="{CED20ADB-2830-4BC7-98A3-D27DF6A3CC33}" dt="2023-03-23T21:25:53.612" v="2" actId="47"/>
        <pc:sldMkLst>
          <pc:docMk/>
          <pc:sldMk cId="0" sldId="425"/>
        </pc:sldMkLst>
      </pc:sldChg>
      <pc:sldChg chg="modTransition">
        <pc:chgData name="Monica Greene" userId="580d4f7b-22ab-4bed-a08a-0b25eeeaced9" providerId="ADAL" clId="{CED20ADB-2830-4BC7-98A3-D27DF6A3CC33}" dt="2023-03-23T21:46:14.567" v="14"/>
        <pc:sldMkLst>
          <pc:docMk/>
          <pc:sldMk cId="1544132564" sldId="426"/>
        </pc:sldMkLst>
      </pc:sldChg>
      <pc:sldChg chg="modTransition">
        <pc:chgData name="Monica Greene" userId="580d4f7b-22ab-4bed-a08a-0b25eeeaced9" providerId="ADAL" clId="{CED20ADB-2830-4BC7-98A3-D27DF6A3CC33}" dt="2023-03-23T21:46:14.567" v="14"/>
        <pc:sldMkLst>
          <pc:docMk/>
          <pc:sldMk cId="0" sldId="427"/>
        </pc:sldMkLst>
      </pc:sldChg>
      <pc:sldChg chg="modTransition">
        <pc:chgData name="Monica Greene" userId="580d4f7b-22ab-4bed-a08a-0b25eeeaced9" providerId="ADAL" clId="{CED20ADB-2830-4BC7-98A3-D27DF6A3CC33}" dt="2023-03-23T21:46:14.567" v="14"/>
        <pc:sldMkLst>
          <pc:docMk/>
          <pc:sldMk cId="0" sldId="428"/>
        </pc:sldMkLst>
      </pc:sldChg>
      <pc:sldChg chg="addSp new ord modTransition setBg">
        <pc:chgData name="Monica Greene" userId="580d4f7b-22ab-4bed-a08a-0b25eeeaced9" providerId="ADAL" clId="{CED20ADB-2830-4BC7-98A3-D27DF6A3CC33}" dt="2023-03-23T21:46:14.567" v="14"/>
        <pc:sldMkLst>
          <pc:docMk/>
          <pc:sldMk cId="798206370" sldId="429"/>
        </pc:sldMkLst>
        <pc:picChg chg="add">
          <ac:chgData name="Monica Greene" userId="580d4f7b-22ab-4bed-a08a-0b25eeeaced9" providerId="ADAL" clId="{CED20ADB-2830-4BC7-98A3-D27DF6A3CC33}" dt="2023-03-23T21:45:06.759" v="9"/>
          <ac:picMkLst>
            <pc:docMk/>
            <pc:sldMk cId="798206370" sldId="429"/>
            <ac:picMk id="2" creationId="{AE0BB2BA-1941-FE53-7E84-F8F21A52DA12}"/>
          </ac:picMkLst>
        </pc:picChg>
      </pc:sldChg>
      <pc:sldMasterChg chg="modTransition modSldLayout">
        <pc:chgData name="Monica Greene" userId="580d4f7b-22ab-4bed-a08a-0b25eeeaced9" providerId="ADAL" clId="{CED20ADB-2830-4BC7-98A3-D27DF6A3CC33}" dt="2023-03-23T21:46:14.567" v="14"/>
        <pc:sldMasterMkLst>
          <pc:docMk/>
          <pc:sldMasterMk cId="3526763332" sldId="2147483660"/>
        </pc:sldMasterMkLst>
        <pc:sldLayoutChg chg="modTransition">
          <pc:chgData name="Monica Greene" userId="580d4f7b-22ab-4bed-a08a-0b25eeeaced9" providerId="ADAL" clId="{CED20ADB-2830-4BC7-98A3-D27DF6A3CC33}" dt="2023-03-23T21:46:14.567" v="14"/>
          <pc:sldLayoutMkLst>
            <pc:docMk/>
            <pc:sldMasterMk cId="3526763332" sldId="2147483660"/>
            <pc:sldLayoutMk cId="1464526068" sldId="2147483661"/>
          </pc:sldLayoutMkLst>
        </pc:sldLayoutChg>
        <pc:sldLayoutChg chg="modTransition">
          <pc:chgData name="Monica Greene" userId="580d4f7b-22ab-4bed-a08a-0b25eeeaced9" providerId="ADAL" clId="{CED20ADB-2830-4BC7-98A3-D27DF6A3CC33}" dt="2023-03-23T21:46:14.567" v="14"/>
          <pc:sldLayoutMkLst>
            <pc:docMk/>
            <pc:sldMasterMk cId="3526763332" sldId="2147483660"/>
            <pc:sldLayoutMk cId="628702076" sldId="2147483662"/>
          </pc:sldLayoutMkLst>
        </pc:sldLayoutChg>
        <pc:sldLayoutChg chg="modTransition">
          <pc:chgData name="Monica Greene" userId="580d4f7b-22ab-4bed-a08a-0b25eeeaced9" providerId="ADAL" clId="{CED20ADB-2830-4BC7-98A3-D27DF6A3CC33}" dt="2023-03-23T21:46:14.567" v="14"/>
          <pc:sldLayoutMkLst>
            <pc:docMk/>
            <pc:sldMasterMk cId="3526763332" sldId="2147483660"/>
            <pc:sldLayoutMk cId="3143070034" sldId="2147483663"/>
          </pc:sldLayoutMkLst>
        </pc:sldLayoutChg>
        <pc:sldLayoutChg chg="modTransition">
          <pc:chgData name="Monica Greene" userId="580d4f7b-22ab-4bed-a08a-0b25eeeaced9" providerId="ADAL" clId="{CED20ADB-2830-4BC7-98A3-D27DF6A3CC33}" dt="2023-03-23T21:46:14.567" v="14"/>
          <pc:sldLayoutMkLst>
            <pc:docMk/>
            <pc:sldMasterMk cId="3526763332" sldId="2147483660"/>
            <pc:sldLayoutMk cId="352596931" sldId="2147483664"/>
          </pc:sldLayoutMkLst>
        </pc:sldLayoutChg>
        <pc:sldLayoutChg chg="modTransition">
          <pc:chgData name="Monica Greene" userId="580d4f7b-22ab-4bed-a08a-0b25eeeaced9" providerId="ADAL" clId="{CED20ADB-2830-4BC7-98A3-D27DF6A3CC33}" dt="2023-03-23T21:46:14.567" v="14"/>
          <pc:sldLayoutMkLst>
            <pc:docMk/>
            <pc:sldMasterMk cId="3526763332" sldId="2147483660"/>
            <pc:sldLayoutMk cId="2860684321" sldId="2147483665"/>
          </pc:sldLayoutMkLst>
        </pc:sldLayoutChg>
        <pc:sldLayoutChg chg="modTransition">
          <pc:chgData name="Monica Greene" userId="580d4f7b-22ab-4bed-a08a-0b25eeeaced9" providerId="ADAL" clId="{CED20ADB-2830-4BC7-98A3-D27DF6A3CC33}" dt="2023-03-23T21:46:14.567" v="14"/>
          <pc:sldLayoutMkLst>
            <pc:docMk/>
            <pc:sldMasterMk cId="3526763332" sldId="2147483660"/>
            <pc:sldLayoutMk cId="1042939851" sldId="2147483666"/>
          </pc:sldLayoutMkLst>
        </pc:sldLayoutChg>
        <pc:sldLayoutChg chg="modTransition">
          <pc:chgData name="Monica Greene" userId="580d4f7b-22ab-4bed-a08a-0b25eeeaced9" providerId="ADAL" clId="{CED20ADB-2830-4BC7-98A3-D27DF6A3CC33}" dt="2023-03-23T21:46:14.567" v="14"/>
          <pc:sldLayoutMkLst>
            <pc:docMk/>
            <pc:sldMasterMk cId="3526763332" sldId="2147483660"/>
            <pc:sldLayoutMk cId="2172179838" sldId="2147483667"/>
          </pc:sldLayoutMkLst>
        </pc:sldLayoutChg>
        <pc:sldLayoutChg chg="modTransition">
          <pc:chgData name="Monica Greene" userId="580d4f7b-22ab-4bed-a08a-0b25eeeaced9" providerId="ADAL" clId="{CED20ADB-2830-4BC7-98A3-D27DF6A3CC33}" dt="2023-03-23T21:46:14.567" v="14"/>
          <pc:sldLayoutMkLst>
            <pc:docMk/>
            <pc:sldMasterMk cId="3526763332" sldId="2147483660"/>
            <pc:sldLayoutMk cId="400252706" sldId="2147483668"/>
          </pc:sldLayoutMkLst>
        </pc:sldLayoutChg>
        <pc:sldLayoutChg chg="modTransition">
          <pc:chgData name="Monica Greene" userId="580d4f7b-22ab-4bed-a08a-0b25eeeaced9" providerId="ADAL" clId="{CED20ADB-2830-4BC7-98A3-D27DF6A3CC33}" dt="2023-03-23T21:46:14.567" v="14"/>
          <pc:sldLayoutMkLst>
            <pc:docMk/>
            <pc:sldMasterMk cId="3526763332" sldId="2147483660"/>
            <pc:sldLayoutMk cId="3574256230" sldId="2147483669"/>
          </pc:sldLayoutMkLst>
        </pc:sldLayoutChg>
        <pc:sldLayoutChg chg="modTransition">
          <pc:chgData name="Monica Greene" userId="580d4f7b-22ab-4bed-a08a-0b25eeeaced9" providerId="ADAL" clId="{CED20ADB-2830-4BC7-98A3-D27DF6A3CC33}" dt="2023-03-23T21:46:14.567" v="14"/>
          <pc:sldLayoutMkLst>
            <pc:docMk/>
            <pc:sldMasterMk cId="3526763332" sldId="2147483660"/>
            <pc:sldLayoutMk cId="728997452" sldId="2147483670"/>
          </pc:sldLayoutMkLst>
        </pc:sldLayoutChg>
        <pc:sldLayoutChg chg="modTransition">
          <pc:chgData name="Monica Greene" userId="580d4f7b-22ab-4bed-a08a-0b25eeeaced9" providerId="ADAL" clId="{CED20ADB-2830-4BC7-98A3-D27DF6A3CC33}" dt="2023-03-23T21:46:14.567" v="14"/>
          <pc:sldLayoutMkLst>
            <pc:docMk/>
            <pc:sldMasterMk cId="3526763332" sldId="2147483660"/>
            <pc:sldLayoutMk cId="644588483" sldId="2147483671"/>
          </pc:sldLayoutMkLst>
        </pc:sldLayoutChg>
      </pc:sldMasterChg>
    </pc:docChg>
  </pc:docChgLst>
  <pc:docChgLst>
    <pc:chgData name="Monica Greene" userId="580d4f7b-22ab-4bed-a08a-0b25eeeaced9" providerId="ADAL" clId="{CAA30FF4-5090-461E-9E66-227FC7D07C11}"/>
    <pc:docChg chg="addSld delSld modSld sldOrd modMainMaster">
      <pc:chgData name="Monica Greene" userId="580d4f7b-22ab-4bed-a08a-0b25eeeaced9" providerId="ADAL" clId="{CAA30FF4-5090-461E-9E66-227FC7D07C11}" dt="2023-08-17T18:59:11.244" v="82"/>
      <pc:docMkLst>
        <pc:docMk/>
      </pc:docMkLst>
      <pc:sldChg chg="del">
        <pc:chgData name="Monica Greene" userId="580d4f7b-22ab-4bed-a08a-0b25eeeaced9" providerId="ADAL" clId="{CAA30FF4-5090-461E-9E66-227FC7D07C11}" dt="2023-08-17T18:52:53.932" v="8" actId="47"/>
        <pc:sldMkLst>
          <pc:docMk/>
          <pc:sldMk cId="0" sldId="257"/>
        </pc:sldMkLst>
      </pc:sldChg>
      <pc:sldChg chg="modTransition">
        <pc:chgData name="Monica Greene" userId="580d4f7b-22ab-4bed-a08a-0b25eeeaced9" providerId="ADAL" clId="{CAA30FF4-5090-461E-9E66-227FC7D07C11}" dt="2023-08-17T18:59:11.244" v="82"/>
        <pc:sldMkLst>
          <pc:docMk/>
          <pc:sldMk cId="3133720449" sldId="262"/>
        </pc:sldMkLst>
      </pc:sldChg>
      <pc:sldChg chg="del">
        <pc:chgData name="Monica Greene" userId="580d4f7b-22ab-4bed-a08a-0b25eeeaced9" providerId="ADAL" clId="{CAA30FF4-5090-461E-9E66-227FC7D07C11}" dt="2023-08-17T18:52:49.326" v="7" actId="47"/>
        <pc:sldMkLst>
          <pc:docMk/>
          <pc:sldMk cId="3715019260" sldId="263"/>
        </pc:sldMkLst>
      </pc:sldChg>
      <pc:sldChg chg="add modTransition">
        <pc:chgData name="Monica Greene" userId="580d4f7b-22ab-4bed-a08a-0b25eeeaced9" providerId="ADAL" clId="{CAA30FF4-5090-461E-9E66-227FC7D07C11}" dt="2023-08-17T18:59:11.244" v="82"/>
        <pc:sldMkLst>
          <pc:docMk/>
          <pc:sldMk cId="1195577853" sldId="264"/>
        </pc:sldMkLst>
      </pc:sldChg>
      <pc:sldChg chg="modTransition">
        <pc:chgData name="Monica Greene" userId="580d4f7b-22ab-4bed-a08a-0b25eeeaced9" providerId="ADAL" clId="{CAA30FF4-5090-461E-9E66-227FC7D07C11}" dt="2023-08-17T18:59:11.244" v="82"/>
        <pc:sldMkLst>
          <pc:docMk/>
          <pc:sldMk cId="3196746956" sldId="271"/>
        </pc:sldMkLst>
      </pc:sldChg>
      <pc:sldChg chg="modTransition">
        <pc:chgData name="Monica Greene" userId="580d4f7b-22ab-4bed-a08a-0b25eeeaced9" providerId="ADAL" clId="{CAA30FF4-5090-461E-9E66-227FC7D07C11}" dt="2023-08-17T18:59:11.244" v="82"/>
        <pc:sldMkLst>
          <pc:docMk/>
          <pc:sldMk cId="1039155707" sldId="273"/>
        </pc:sldMkLst>
      </pc:sldChg>
      <pc:sldChg chg="add modTransition">
        <pc:chgData name="Monica Greene" userId="580d4f7b-22ab-4bed-a08a-0b25eeeaced9" providerId="ADAL" clId="{CAA30FF4-5090-461E-9E66-227FC7D07C11}" dt="2023-08-17T18:59:11.244" v="82"/>
        <pc:sldMkLst>
          <pc:docMk/>
          <pc:sldMk cId="423065613" sldId="275"/>
        </pc:sldMkLst>
      </pc:sldChg>
      <pc:sldChg chg="modTransition">
        <pc:chgData name="Monica Greene" userId="580d4f7b-22ab-4bed-a08a-0b25eeeaced9" providerId="ADAL" clId="{CAA30FF4-5090-461E-9E66-227FC7D07C11}" dt="2023-08-17T18:59:11.244" v="82"/>
        <pc:sldMkLst>
          <pc:docMk/>
          <pc:sldMk cId="0" sldId="310"/>
        </pc:sldMkLst>
      </pc:sldChg>
      <pc:sldChg chg="modTransition">
        <pc:chgData name="Monica Greene" userId="580d4f7b-22ab-4bed-a08a-0b25eeeaced9" providerId="ADAL" clId="{CAA30FF4-5090-461E-9E66-227FC7D07C11}" dt="2023-08-17T18:59:11.244" v="82"/>
        <pc:sldMkLst>
          <pc:docMk/>
          <pc:sldMk cId="3386045009" sldId="312"/>
        </pc:sldMkLst>
      </pc:sldChg>
      <pc:sldChg chg="modTransition">
        <pc:chgData name="Monica Greene" userId="580d4f7b-22ab-4bed-a08a-0b25eeeaced9" providerId="ADAL" clId="{CAA30FF4-5090-461E-9E66-227FC7D07C11}" dt="2023-08-17T18:59:11.244" v="82"/>
        <pc:sldMkLst>
          <pc:docMk/>
          <pc:sldMk cId="665771513" sldId="314"/>
        </pc:sldMkLst>
      </pc:sldChg>
      <pc:sldChg chg="modTransition">
        <pc:chgData name="Monica Greene" userId="580d4f7b-22ab-4bed-a08a-0b25eeeaced9" providerId="ADAL" clId="{CAA30FF4-5090-461E-9E66-227FC7D07C11}" dt="2023-08-17T18:59:11.244" v="82"/>
        <pc:sldMkLst>
          <pc:docMk/>
          <pc:sldMk cId="591349375" sldId="317"/>
        </pc:sldMkLst>
      </pc:sldChg>
      <pc:sldChg chg="del">
        <pc:chgData name="Monica Greene" userId="580d4f7b-22ab-4bed-a08a-0b25eeeaced9" providerId="ADAL" clId="{CAA30FF4-5090-461E-9E66-227FC7D07C11}" dt="2023-08-17T18:52:37.200" v="5" actId="47"/>
        <pc:sldMkLst>
          <pc:docMk/>
          <pc:sldMk cId="1736370552" sldId="369"/>
        </pc:sldMkLst>
      </pc:sldChg>
      <pc:sldChg chg="del">
        <pc:chgData name="Monica Greene" userId="580d4f7b-22ab-4bed-a08a-0b25eeeaced9" providerId="ADAL" clId="{CAA30FF4-5090-461E-9E66-227FC7D07C11}" dt="2023-08-17T18:52:39.146" v="6" actId="47"/>
        <pc:sldMkLst>
          <pc:docMk/>
          <pc:sldMk cId="2395927928" sldId="370"/>
        </pc:sldMkLst>
      </pc:sldChg>
      <pc:sldChg chg="add modTransition">
        <pc:chgData name="Monica Greene" userId="580d4f7b-22ab-4bed-a08a-0b25eeeaced9" providerId="ADAL" clId="{CAA30FF4-5090-461E-9E66-227FC7D07C11}" dt="2023-08-17T18:59:11.244" v="82"/>
        <pc:sldMkLst>
          <pc:docMk/>
          <pc:sldMk cId="2499805094" sldId="372"/>
        </pc:sldMkLst>
      </pc:sldChg>
      <pc:sldChg chg="add modTransition">
        <pc:chgData name="Monica Greene" userId="580d4f7b-22ab-4bed-a08a-0b25eeeaced9" providerId="ADAL" clId="{CAA30FF4-5090-461E-9E66-227FC7D07C11}" dt="2023-08-17T18:59:11.244" v="82"/>
        <pc:sldMkLst>
          <pc:docMk/>
          <pc:sldMk cId="607591374" sldId="373"/>
        </pc:sldMkLst>
      </pc:sldChg>
      <pc:sldChg chg="modSp mod modTransition">
        <pc:chgData name="Monica Greene" userId="580d4f7b-22ab-4bed-a08a-0b25eeeaced9" providerId="ADAL" clId="{CAA30FF4-5090-461E-9E66-227FC7D07C11}" dt="2023-08-17T18:59:11.244" v="82"/>
        <pc:sldMkLst>
          <pc:docMk/>
          <pc:sldMk cId="299153169" sldId="433"/>
        </pc:sldMkLst>
        <pc:spChg chg="mod">
          <ac:chgData name="Monica Greene" userId="580d4f7b-22ab-4bed-a08a-0b25eeeaced9" providerId="ADAL" clId="{CAA30FF4-5090-461E-9E66-227FC7D07C11}" dt="2023-08-17T18:53:12.502" v="52" actId="20577"/>
          <ac:spMkLst>
            <pc:docMk/>
            <pc:sldMk cId="299153169" sldId="433"/>
            <ac:spMk id="2" creationId="{00000000-0000-0000-0000-000000000000}"/>
          </ac:spMkLst>
        </pc:spChg>
      </pc:sldChg>
      <pc:sldChg chg="modTransition">
        <pc:chgData name="Monica Greene" userId="580d4f7b-22ab-4bed-a08a-0b25eeeaced9" providerId="ADAL" clId="{CAA30FF4-5090-461E-9E66-227FC7D07C11}" dt="2023-08-17T18:59:11.244" v="82"/>
        <pc:sldMkLst>
          <pc:docMk/>
          <pc:sldMk cId="3058607075" sldId="468"/>
        </pc:sldMkLst>
      </pc:sldChg>
      <pc:sldChg chg="del">
        <pc:chgData name="Monica Greene" userId="580d4f7b-22ab-4bed-a08a-0b25eeeaced9" providerId="ADAL" clId="{CAA30FF4-5090-461E-9E66-227FC7D07C11}" dt="2023-08-17T18:52:32.632" v="4" actId="47"/>
        <pc:sldMkLst>
          <pc:docMk/>
          <pc:sldMk cId="865537271" sldId="469"/>
        </pc:sldMkLst>
      </pc:sldChg>
      <pc:sldChg chg="modTransition">
        <pc:chgData name="Monica Greene" userId="580d4f7b-22ab-4bed-a08a-0b25eeeaced9" providerId="ADAL" clId="{CAA30FF4-5090-461E-9E66-227FC7D07C11}" dt="2023-08-17T18:59:11.244" v="82"/>
        <pc:sldMkLst>
          <pc:docMk/>
          <pc:sldMk cId="2549769761" sldId="470"/>
        </pc:sldMkLst>
      </pc:sldChg>
      <pc:sldChg chg="add modTransition">
        <pc:chgData name="Monica Greene" userId="580d4f7b-22ab-4bed-a08a-0b25eeeaced9" providerId="ADAL" clId="{CAA30FF4-5090-461E-9E66-227FC7D07C11}" dt="2023-08-17T18:59:11.244" v="82"/>
        <pc:sldMkLst>
          <pc:docMk/>
          <pc:sldMk cId="960868861" sldId="471"/>
        </pc:sldMkLst>
      </pc:sldChg>
      <pc:sldChg chg="del">
        <pc:chgData name="Monica Greene" userId="580d4f7b-22ab-4bed-a08a-0b25eeeaced9" providerId="ADAL" clId="{CAA30FF4-5090-461E-9E66-227FC7D07C11}" dt="2023-08-17T18:57:29.315" v="75" actId="47"/>
        <pc:sldMkLst>
          <pc:docMk/>
          <pc:sldMk cId="2669351535" sldId="474"/>
        </pc:sldMkLst>
      </pc:sldChg>
      <pc:sldChg chg="modTransition">
        <pc:chgData name="Monica Greene" userId="580d4f7b-22ab-4bed-a08a-0b25eeeaced9" providerId="ADAL" clId="{CAA30FF4-5090-461E-9E66-227FC7D07C11}" dt="2023-08-17T18:59:11.244" v="82"/>
        <pc:sldMkLst>
          <pc:docMk/>
          <pc:sldMk cId="548892496" sldId="478"/>
        </pc:sldMkLst>
      </pc:sldChg>
      <pc:sldChg chg="del">
        <pc:chgData name="Monica Greene" userId="580d4f7b-22ab-4bed-a08a-0b25eeeaced9" providerId="ADAL" clId="{CAA30FF4-5090-461E-9E66-227FC7D07C11}" dt="2023-08-17T18:57:29.864" v="76" actId="47"/>
        <pc:sldMkLst>
          <pc:docMk/>
          <pc:sldMk cId="185912423" sldId="483"/>
        </pc:sldMkLst>
      </pc:sldChg>
      <pc:sldChg chg="del">
        <pc:chgData name="Monica Greene" userId="580d4f7b-22ab-4bed-a08a-0b25eeeaced9" providerId="ADAL" clId="{CAA30FF4-5090-461E-9E66-227FC7D07C11}" dt="2023-08-17T18:56:15.586" v="59" actId="47"/>
        <pc:sldMkLst>
          <pc:docMk/>
          <pc:sldMk cId="1694438984" sldId="484"/>
        </pc:sldMkLst>
      </pc:sldChg>
      <pc:sldChg chg="modTransition">
        <pc:chgData name="Monica Greene" userId="580d4f7b-22ab-4bed-a08a-0b25eeeaced9" providerId="ADAL" clId="{CAA30FF4-5090-461E-9E66-227FC7D07C11}" dt="2023-08-17T18:59:11.244" v="82"/>
        <pc:sldMkLst>
          <pc:docMk/>
          <pc:sldMk cId="3284748570" sldId="489"/>
        </pc:sldMkLst>
      </pc:sldChg>
      <pc:sldChg chg="ord modTransition">
        <pc:chgData name="Monica Greene" userId="580d4f7b-22ab-4bed-a08a-0b25eeeaced9" providerId="ADAL" clId="{CAA30FF4-5090-461E-9E66-227FC7D07C11}" dt="2023-08-17T18:59:11.244" v="82"/>
        <pc:sldMkLst>
          <pc:docMk/>
          <pc:sldMk cId="4145348345" sldId="491"/>
        </pc:sldMkLst>
      </pc:sldChg>
      <pc:sldChg chg="ord modTransition">
        <pc:chgData name="Monica Greene" userId="580d4f7b-22ab-4bed-a08a-0b25eeeaced9" providerId="ADAL" clId="{CAA30FF4-5090-461E-9E66-227FC7D07C11}" dt="2023-08-17T18:59:11.244" v="82"/>
        <pc:sldMkLst>
          <pc:docMk/>
          <pc:sldMk cId="2199490010" sldId="492"/>
        </pc:sldMkLst>
      </pc:sldChg>
      <pc:sldChg chg="modTransition">
        <pc:chgData name="Monica Greene" userId="580d4f7b-22ab-4bed-a08a-0b25eeeaced9" providerId="ADAL" clId="{CAA30FF4-5090-461E-9E66-227FC7D07C11}" dt="2023-08-17T18:59:11.244" v="82"/>
        <pc:sldMkLst>
          <pc:docMk/>
          <pc:sldMk cId="59566543" sldId="493"/>
        </pc:sldMkLst>
      </pc:sldChg>
      <pc:sldChg chg="del">
        <pc:chgData name="Monica Greene" userId="580d4f7b-22ab-4bed-a08a-0b25eeeaced9" providerId="ADAL" clId="{CAA30FF4-5090-461E-9E66-227FC7D07C11}" dt="2023-08-17T18:57:20.197" v="70" actId="47"/>
        <pc:sldMkLst>
          <pc:docMk/>
          <pc:sldMk cId="3096408577" sldId="495"/>
        </pc:sldMkLst>
      </pc:sldChg>
      <pc:sldChg chg="modTransition">
        <pc:chgData name="Monica Greene" userId="580d4f7b-22ab-4bed-a08a-0b25eeeaced9" providerId="ADAL" clId="{CAA30FF4-5090-461E-9E66-227FC7D07C11}" dt="2023-08-17T18:59:11.244" v="82"/>
        <pc:sldMkLst>
          <pc:docMk/>
          <pc:sldMk cId="2274775532" sldId="496"/>
        </pc:sldMkLst>
      </pc:sldChg>
      <pc:sldChg chg="ord modTransition">
        <pc:chgData name="Monica Greene" userId="580d4f7b-22ab-4bed-a08a-0b25eeeaced9" providerId="ADAL" clId="{CAA30FF4-5090-461E-9E66-227FC7D07C11}" dt="2023-08-17T18:59:11.244" v="82"/>
        <pc:sldMkLst>
          <pc:docMk/>
          <pc:sldMk cId="4006143504" sldId="497"/>
        </pc:sldMkLst>
      </pc:sldChg>
      <pc:sldChg chg="addSp new ord modTransition setBg">
        <pc:chgData name="Monica Greene" userId="580d4f7b-22ab-4bed-a08a-0b25eeeaced9" providerId="ADAL" clId="{CAA30FF4-5090-461E-9E66-227FC7D07C11}" dt="2023-08-17T18:59:11.244" v="82"/>
        <pc:sldMkLst>
          <pc:docMk/>
          <pc:sldMk cId="3698718774" sldId="498"/>
        </pc:sldMkLst>
        <pc:picChg chg="add">
          <ac:chgData name="Monica Greene" userId="580d4f7b-22ab-4bed-a08a-0b25eeeaced9" providerId="ADAL" clId="{CAA30FF4-5090-461E-9E66-227FC7D07C11}" dt="2023-08-17T18:55:53.708" v="58"/>
          <ac:picMkLst>
            <pc:docMk/>
            <pc:sldMk cId="3698718774" sldId="498"/>
            <ac:picMk id="2" creationId="{6AFDF8CB-9711-1F79-CD71-EDE02129BB93}"/>
          </ac:picMkLst>
        </pc:picChg>
      </pc:sldChg>
      <pc:sldChg chg="addSp new ord modTransition setBg">
        <pc:chgData name="Monica Greene" userId="580d4f7b-22ab-4bed-a08a-0b25eeeaced9" providerId="ADAL" clId="{CAA30FF4-5090-461E-9E66-227FC7D07C11}" dt="2023-08-17T18:59:11.244" v="82"/>
        <pc:sldMkLst>
          <pc:docMk/>
          <pc:sldMk cId="914877539" sldId="499"/>
        </pc:sldMkLst>
        <pc:picChg chg="add">
          <ac:chgData name="Monica Greene" userId="580d4f7b-22ab-4bed-a08a-0b25eeeaced9" providerId="ADAL" clId="{CAA30FF4-5090-461E-9E66-227FC7D07C11}" dt="2023-08-17T18:55:33.275" v="57"/>
          <ac:picMkLst>
            <pc:docMk/>
            <pc:sldMk cId="914877539" sldId="499"/>
            <ac:picMk id="2" creationId="{1FF78E49-F5AE-A517-5481-3F7FF459F11B}"/>
          </ac:picMkLst>
        </pc:picChg>
      </pc:sldChg>
      <pc:sldMasterChg chg="modTransition modSldLayout">
        <pc:chgData name="Monica Greene" userId="580d4f7b-22ab-4bed-a08a-0b25eeeaced9" providerId="ADAL" clId="{CAA30FF4-5090-461E-9E66-227FC7D07C11}" dt="2023-08-17T18:59:11.244" v="82"/>
        <pc:sldMasterMkLst>
          <pc:docMk/>
          <pc:sldMasterMk cId="3526763332" sldId="2147483660"/>
        </pc:sldMasterMkLst>
        <pc:sldLayoutChg chg="modTransition">
          <pc:chgData name="Monica Greene" userId="580d4f7b-22ab-4bed-a08a-0b25eeeaced9" providerId="ADAL" clId="{CAA30FF4-5090-461E-9E66-227FC7D07C11}" dt="2023-08-17T18:59:11.244" v="82"/>
          <pc:sldLayoutMkLst>
            <pc:docMk/>
            <pc:sldMasterMk cId="3526763332" sldId="2147483660"/>
            <pc:sldLayoutMk cId="1464526068" sldId="2147483661"/>
          </pc:sldLayoutMkLst>
        </pc:sldLayoutChg>
        <pc:sldLayoutChg chg="modTransition">
          <pc:chgData name="Monica Greene" userId="580d4f7b-22ab-4bed-a08a-0b25eeeaced9" providerId="ADAL" clId="{CAA30FF4-5090-461E-9E66-227FC7D07C11}" dt="2023-08-17T18:59:11.244" v="82"/>
          <pc:sldLayoutMkLst>
            <pc:docMk/>
            <pc:sldMasterMk cId="3526763332" sldId="2147483660"/>
            <pc:sldLayoutMk cId="628702076" sldId="2147483662"/>
          </pc:sldLayoutMkLst>
        </pc:sldLayoutChg>
        <pc:sldLayoutChg chg="modTransition">
          <pc:chgData name="Monica Greene" userId="580d4f7b-22ab-4bed-a08a-0b25eeeaced9" providerId="ADAL" clId="{CAA30FF4-5090-461E-9E66-227FC7D07C11}" dt="2023-08-17T18:59:11.244" v="82"/>
          <pc:sldLayoutMkLst>
            <pc:docMk/>
            <pc:sldMasterMk cId="3526763332" sldId="2147483660"/>
            <pc:sldLayoutMk cId="3143070034" sldId="2147483663"/>
          </pc:sldLayoutMkLst>
        </pc:sldLayoutChg>
        <pc:sldLayoutChg chg="modTransition">
          <pc:chgData name="Monica Greene" userId="580d4f7b-22ab-4bed-a08a-0b25eeeaced9" providerId="ADAL" clId="{CAA30FF4-5090-461E-9E66-227FC7D07C11}" dt="2023-08-17T18:59:11.244" v="82"/>
          <pc:sldLayoutMkLst>
            <pc:docMk/>
            <pc:sldMasterMk cId="3526763332" sldId="2147483660"/>
            <pc:sldLayoutMk cId="352596931" sldId="2147483664"/>
          </pc:sldLayoutMkLst>
        </pc:sldLayoutChg>
        <pc:sldLayoutChg chg="modTransition">
          <pc:chgData name="Monica Greene" userId="580d4f7b-22ab-4bed-a08a-0b25eeeaced9" providerId="ADAL" clId="{CAA30FF4-5090-461E-9E66-227FC7D07C11}" dt="2023-08-17T18:59:11.244" v="82"/>
          <pc:sldLayoutMkLst>
            <pc:docMk/>
            <pc:sldMasterMk cId="3526763332" sldId="2147483660"/>
            <pc:sldLayoutMk cId="2860684321" sldId="2147483665"/>
          </pc:sldLayoutMkLst>
        </pc:sldLayoutChg>
        <pc:sldLayoutChg chg="modTransition">
          <pc:chgData name="Monica Greene" userId="580d4f7b-22ab-4bed-a08a-0b25eeeaced9" providerId="ADAL" clId="{CAA30FF4-5090-461E-9E66-227FC7D07C11}" dt="2023-08-17T18:59:11.244" v="82"/>
          <pc:sldLayoutMkLst>
            <pc:docMk/>
            <pc:sldMasterMk cId="3526763332" sldId="2147483660"/>
            <pc:sldLayoutMk cId="1042939851" sldId="2147483666"/>
          </pc:sldLayoutMkLst>
        </pc:sldLayoutChg>
        <pc:sldLayoutChg chg="modTransition">
          <pc:chgData name="Monica Greene" userId="580d4f7b-22ab-4bed-a08a-0b25eeeaced9" providerId="ADAL" clId="{CAA30FF4-5090-461E-9E66-227FC7D07C11}" dt="2023-08-17T18:59:11.244" v="82"/>
          <pc:sldLayoutMkLst>
            <pc:docMk/>
            <pc:sldMasterMk cId="3526763332" sldId="2147483660"/>
            <pc:sldLayoutMk cId="2172179838" sldId="2147483667"/>
          </pc:sldLayoutMkLst>
        </pc:sldLayoutChg>
        <pc:sldLayoutChg chg="modTransition">
          <pc:chgData name="Monica Greene" userId="580d4f7b-22ab-4bed-a08a-0b25eeeaced9" providerId="ADAL" clId="{CAA30FF4-5090-461E-9E66-227FC7D07C11}" dt="2023-08-17T18:59:11.244" v="82"/>
          <pc:sldLayoutMkLst>
            <pc:docMk/>
            <pc:sldMasterMk cId="3526763332" sldId="2147483660"/>
            <pc:sldLayoutMk cId="400252706" sldId="2147483668"/>
          </pc:sldLayoutMkLst>
        </pc:sldLayoutChg>
        <pc:sldLayoutChg chg="modTransition">
          <pc:chgData name="Monica Greene" userId="580d4f7b-22ab-4bed-a08a-0b25eeeaced9" providerId="ADAL" clId="{CAA30FF4-5090-461E-9E66-227FC7D07C11}" dt="2023-08-17T18:59:11.244" v="82"/>
          <pc:sldLayoutMkLst>
            <pc:docMk/>
            <pc:sldMasterMk cId="3526763332" sldId="2147483660"/>
            <pc:sldLayoutMk cId="3574256230" sldId="2147483669"/>
          </pc:sldLayoutMkLst>
        </pc:sldLayoutChg>
        <pc:sldLayoutChg chg="modTransition">
          <pc:chgData name="Monica Greene" userId="580d4f7b-22ab-4bed-a08a-0b25eeeaced9" providerId="ADAL" clId="{CAA30FF4-5090-461E-9E66-227FC7D07C11}" dt="2023-08-17T18:59:11.244" v="82"/>
          <pc:sldLayoutMkLst>
            <pc:docMk/>
            <pc:sldMasterMk cId="3526763332" sldId="2147483660"/>
            <pc:sldLayoutMk cId="728997452" sldId="2147483670"/>
          </pc:sldLayoutMkLst>
        </pc:sldLayoutChg>
        <pc:sldLayoutChg chg="modTransition">
          <pc:chgData name="Monica Greene" userId="580d4f7b-22ab-4bed-a08a-0b25eeeaced9" providerId="ADAL" clId="{CAA30FF4-5090-461E-9E66-227FC7D07C11}" dt="2023-08-17T18:59:11.244" v="82"/>
          <pc:sldLayoutMkLst>
            <pc:docMk/>
            <pc:sldMasterMk cId="3526763332" sldId="2147483660"/>
            <pc:sldLayoutMk cId="644588483" sldId="2147483671"/>
          </pc:sldLayoutMkLst>
        </pc:sldLayoutChg>
      </pc:sldMasterChg>
      <pc:sldMasterChg chg="modTransition modSldLayout">
        <pc:chgData name="Monica Greene" userId="580d4f7b-22ab-4bed-a08a-0b25eeeaced9" providerId="ADAL" clId="{CAA30FF4-5090-461E-9E66-227FC7D07C11}" dt="2023-08-17T18:59:11.244" v="82"/>
        <pc:sldMasterMkLst>
          <pc:docMk/>
          <pc:sldMasterMk cId="3374770223" sldId="2147483672"/>
        </pc:sldMasterMkLst>
        <pc:sldLayoutChg chg="modTransition">
          <pc:chgData name="Monica Greene" userId="580d4f7b-22ab-4bed-a08a-0b25eeeaced9" providerId="ADAL" clId="{CAA30FF4-5090-461E-9E66-227FC7D07C11}" dt="2023-08-17T18:59:11.244" v="82"/>
          <pc:sldLayoutMkLst>
            <pc:docMk/>
            <pc:sldMasterMk cId="3374770223" sldId="2147483672"/>
            <pc:sldLayoutMk cId="4098348545" sldId="2147483673"/>
          </pc:sldLayoutMkLst>
        </pc:sldLayoutChg>
        <pc:sldLayoutChg chg="modTransition">
          <pc:chgData name="Monica Greene" userId="580d4f7b-22ab-4bed-a08a-0b25eeeaced9" providerId="ADAL" clId="{CAA30FF4-5090-461E-9E66-227FC7D07C11}" dt="2023-08-17T18:59:11.244" v="82"/>
          <pc:sldLayoutMkLst>
            <pc:docMk/>
            <pc:sldMasterMk cId="3374770223" sldId="2147483672"/>
            <pc:sldLayoutMk cId="2485856770" sldId="2147483674"/>
          </pc:sldLayoutMkLst>
        </pc:sldLayoutChg>
        <pc:sldLayoutChg chg="modTransition">
          <pc:chgData name="Monica Greene" userId="580d4f7b-22ab-4bed-a08a-0b25eeeaced9" providerId="ADAL" clId="{CAA30FF4-5090-461E-9E66-227FC7D07C11}" dt="2023-08-17T18:59:11.244" v="82"/>
          <pc:sldLayoutMkLst>
            <pc:docMk/>
            <pc:sldMasterMk cId="3374770223" sldId="2147483672"/>
            <pc:sldLayoutMk cId="504524447" sldId="2147483675"/>
          </pc:sldLayoutMkLst>
        </pc:sldLayoutChg>
        <pc:sldLayoutChg chg="modTransition">
          <pc:chgData name="Monica Greene" userId="580d4f7b-22ab-4bed-a08a-0b25eeeaced9" providerId="ADAL" clId="{CAA30FF4-5090-461E-9E66-227FC7D07C11}" dt="2023-08-17T18:59:11.244" v="82"/>
          <pc:sldLayoutMkLst>
            <pc:docMk/>
            <pc:sldMasterMk cId="3374770223" sldId="2147483672"/>
            <pc:sldLayoutMk cId="2794038380" sldId="2147483676"/>
          </pc:sldLayoutMkLst>
        </pc:sldLayoutChg>
        <pc:sldLayoutChg chg="modTransition">
          <pc:chgData name="Monica Greene" userId="580d4f7b-22ab-4bed-a08a-0b25eeeaced9" providerId="ADAL" clId="{CAA30FF4-5090-461E-9E66-227FC7D07C11}" dt="2023-08-17T18:59:11.244" v="82"/>
          <pc:sldLayoutMkLst>
            <pc:docMk/>
            <pc:sldMasterMk cId="3374770223" sldId="2147483672"/>
            <pc:sldLayoutMk cId="4126134968" sldId="2147483677"/>
          </pc:sldLayoutMkLst>
        </pc:sldLayoutChg>
        <pc:sldLayoutChg chg="modTransition">
          <pc:chgData name="Monica Greene" userId="580d4f7b-22ab-4bed-a08a-0b25eeeaced9" providerId="ADAL" clId="{CAA30FF4-5090-461E-9E66-227FC7D07C11}" dt="2023-08-17T18:59:11.244" v="82"/>
          <pc:sldLayoutMkLst>
            <pc:docMk/>
            <pc:sldMasterMk cId="3374770223" sldId="2147483672"/>
            <pc:sldLayoutMk cId="2924291397" sldId="2147483678"/>
          </pc:sldLayoutMkLst>
        </pc:sldLayoutChg>
        <pc:sldLayoutChg chg="modTransition">
          <pc:chgData name="Monica Greene" userId="580d4f7b-22ab-4bed-a08a-0b25eeeaced9" providerId="ADAL" clId="{CAA30FF4-5090-461E-9E66-227FC7D07C11}" dt="2023-08-17T18:59:11.244" v="82"/>
          <pc:sldLayoutMkLst>
            <pc:docMk/>
            <pc:sldMasterMk cId="3374770223" sldId="2147483672"/>
            <pc:sldLayoutMk cId="3944149845" sldId="2147483679"/>
          </pc:sldLayoutMkLst>
        </pc:sldLayoutChg>
        <pc:sldLayoutChg chg="modTransition">
          <pc:chgData name="Monica Greene" userId="580d4f7b-22ab-4bed-a08a-0b25eeeaced9" providerId="ADAL" clId="{CAA30FF4-5090-461E-9E66-227FC7D07C11}" dt="2023-08-17T18:59:11.244" v="82"/>
          <pc:sldLayoutMkLst>
            <pc:docMk/>
            <pc:sldMasterMk cId="3374770223" sldId="2147483672"/>
            <pc:sldLayoutMk cId="907735596" sldId="2147483680"/>
          </pc:sldLayoutMkLst>
        </pc:sldLayoutChg>
        <pc:sldLayoutChg chg="modTransition">
          <pc:chgData name="Monica Greene" userId="580d4f7b-22ab-4bed-a08a-0b25eeeaced9" providerId="ADAL" clId="{CAA30FF4-5090-461E-9E66-227FC7D07C11}" dt="2023-08-17T18:59:11.244" v="82"/>
          <pc:sldLayoutMkLst>
            <pc:docMk/>
            <pc:sldMasterMk cId="3374770223" sldId="2147483672"/>
            <pc:sldLayoutMk cId="944764727" sldId="2147483681"/>
          </pc:sldLayoutMkLst>
        </pc:sldLayoutChg>
        <pc:sldLayoutChg chg="modTransition">
          <pc:chgData name="Monica Greene" userId="580d4f7b-22ab-4bed-a08a-0b25eeeaced9" providerId="ADAL" clId="{CAA30FF4-5090-461E-9E66-227FC7D07C11}" dt="2023-08-17T18:59:11.244" v="82"/>
          <pc:sldLayoutMkLst>
            <pc:docMk/>
            <pc:sldMasterMk cId="3374770223" sldId="2147483672"/>
            <pc:sldLayoutMk cId="1593302510" sldId="2147483682"/>
          </pc:sldLayoutMkLst>
        </pc:sldLayoutChg>
        <pc:sldLayoutChg chg="modTransition">
          <pc:chgData name="Monica Greene" userId="580d4f7b-22ab-4bed-a08a-0b25eeeaced9" providerId="ADAL" clId="{CAA30FF4-5090-461E-9E66-227FC7D07C11}" dt="2023-08-17T18:59:11.244" v="82"/>
          <pc:sldLayoutMkLst>
            <pc:docMk/>
            <pc:sldMasterMk cId="3374770223" sldId="2147483672"/>
            <pc:sldLayoutMk cId="3374448671" sldId="2147483683"/>
          </pc:sldLayoutMkLst>
        </pc:sldLayoutChg>
      </pc:sldMasterChg>
      <pc:sldMasterChg chg="modTransition modSldLayout">
        <pc:chgData name="Monica Greene" userId="580d4f7b-22ab-4bed-a08a-0b25eeeaced9" providerId="ADAL" clId="{CAA30FF4-5090-461E-9E66-227FC7D07C11}" dt="2023-08-17T18:59:11.244" v="82"/>
        <pc:sldMasterMkLst>
          <pc:docMk/>
          <pc:sldMasterMk cId="2107106719" sldId="2147483684"/>
        </pc:sldMasterMkLst>
        <pc:sldLayoutChg chg="modTransition">
          <pc:chgData name="Monica Greene" userId="580d4f7b-22ab-4bed-a08a-0b25eeeaced9" providerId="ADAL" clId="{CAA30FF4-5090-461E-9E66-227FC7D07C11}" dt="2023-08-17T18:59:11.244" v="82"/>
          <pc:sldLayoutMkLst>
            <pc:docMk/>
            <pc:sldMasterMk cId="2107106719" sldId="2147483684"/>
            <pc:sldLayoutMk cId="1328282407" sldId="2147483685"/>
          </pc:sldLayoutMkLst>
        </pc:sldLayoutChg>
        <pc:sldLayoutChg chg="modTransition">
          <pc:chgData name="Monica Greene" userId="580d4f7b-22ab-4bed-a08a-0b25eeeaced9" providerId="ADAL" clId="{CAA30FF4-5090-461E-9E66-227FC7D07C11}" dt="2023-08-17T18:59:11.244" v="82"/>
          <pc:sldLayoutMkLst>
            <pc:docMk/>
            <pc:sldMasterMk cId="2107106719" sldId="2147483684"/>
            <pc:sldLayoutMk cId="1827744224" sldId="2147483686"/>
          </pc:sldLayoutMkLst>
        </pc:sldLayoutChg>
      </pc:sldMasterChg>
      <pc:sldMasterChg chg="modTransition modSldLayout">
        <pc:chgData name="Monica Greene" userId="580d4f7b-22ab-4bed-a08a-0b25eeeaced9" providerId="ADAL" clId="{CAA30FF4-5090-461E-9E66-227FC7D07C11}" dt="2023-08-17T18:59:11.244" v="82"/>
        <pc:sldMasterMkLst>
          <pc:docMk/>
          <pc:sldMasterMk cId="1558763888" sldId="2147483687"/>
        </pc:sldMasterMkLst>
        <pc:sldLayoutChg chg="modTransition">
          <pc:chgData name="Monica Greene" userId="580d4f7b-22ab-4bed-a08a-0b25eeeaced9" providerId="ADAL" clId="{CAA30FF4-5090-461E-9E66-227FC7D07C11}" dt="2023-08-17T18:59:11.244" v="82"/>
          <pc:sldLayoutMkLst>
            <pc:docMk/>
            <pc:sldMasterMk cId="1558763888" sldId="2147483687"/>
            <pc:sldLayoutMk cId="1869244951" sldId="2147483688"/>
          </pc:sldLayoutMkLst>
        </pc:sldLayoutChg>
        <pc:sldLayoutChg chg="modTransition">
          <pc:chgData name="Monica Greene" userId="580d4f7b-22ab-4bed-a08a-0b25eeeaced9" providerId="ADAL" clId="{CAA30FF4-5090-461E-9E66-227FC7D07C11}" dt="2023-08-17T18:59:11.244" v="82"/>
          <pc:sldLayoutMkLst>
            <pc:docMk/>
            <pc:sldMasterMk cId="1558763888" sldId="2147483687"/>
            <pc:sldLayoutMk cId="95817563" sldId="2147483689"/>
          </pc:sldLayoutMkLst>
        </pc:sldLayoutChg>
        <pc:sldLayoutChg chg="modTransition">
          <pc:chgData name="Monica Greene" userId="580d4f7b-22ab-4bed-a08a-0b25eeeaced9" providerId="ADAL" clId="{CAA30FF4-5090-461E-9E66-227FC7D07C11}" dt="2023-08-17T18:59:11.244" v="82"/>
          <pc:sldLayoutMkLst>
            <pc:docMk/>
            <pc:sldMasterMk cId="1558763888" sldId="2147483687"/>
            <pc:sldLayoutMk cId="2292808318" sldId="2147483690"/>
          </pc:sldLayoutMkLst>
        </pc:sldLayoutChg>
        <pc:sldLayoutChg chg="modTransition">
          <pc:chgData name="Monica Greene" userId="580d4f7b-22ab-4bed-a08a-0b25eeeaced9" providerId="ADAL" clId="{CAA30FF4-5090-461E-9E66-227FC7D07C11}" dt="2023-08-17T18:59:11.244" v="82"/>
          <pc:sldLayoutMkLst>
            <pc:docMk/>
            <pc:sldMasterMk cId="1558763888" sldId="2147483687"/>
            <pc:sldLayoutMk cId="3567213569" sldId="2147483691"/>
          </pc:sldLayoutMkLst>
        </pc:sldLayoutChg>
        <pc:sldLayoutChg chg="modTransition">
          <pc:chgData name="Monica Greene" userId="580d4f7b-22ab-4bed-a08a-0b25eeeaced9" providerId="ADAL" clId="{CAA30FF4-5090-461E-9E66-227FC7D07C11}" dt="2023-08-17T18:59:11.244" v="82"/>
          <pc:sldLayoutMkLst>
            <pc:docMk/>
            <pc:sldMasterMk cId="1558763888" sldId="2147483687"/>
            <pc:sldLayoutMk cId="3598161882" sldId="2147483692"/>
          </pc:sldLayoutMkLst>
        </pc:sldLayoutChg>
        <pc:sldLayoutChg chg="modTransition">
          <pc:chgData name="Monica Greene" userId="580d4f7b-22ab-4bed-a08a-0b25eeeaced9" providerId="ADAL" clId="{CAA30FF4-5090-461E-9E66-227FC7D07C11}" dt="2023-08-17T18:59:11.244" v="82"/>
          <pc:sldLayoutMkLst>
            <pc:docMk/>
            <pc:sldMasterMk cId="1558763888" sldId="2147483687"/>
            <pc:sldLayoutMk cId="1085221459" sldId="2147483693"/>
          </pc:sldLayoutMkLst>
        </pc:sldLayoutChg>
        <pc:sldLayoutChg chg="modTransition">
          <pc:chgData name="Monica Greene" userId="580d4f7b-22ab-4bed-a08a-0b25eeeaced9" providerId="ADAL" clId="{CAA30FF4-5090-461E-9E66-227FC7D07C11}" dt="2023-08-17T18:59:11.244" v="82"/>
          <pc:sldLayoutMkLst>
            <pc:docMk/>
            <pc:sldMasterMk cId="1558763888" sldId="2147483687"/>
            <pc:sldLayoutMk cId="252649571" sldId="2147483694"/>
          </pc:sldLayoutMkLst>
        </pc:sldLayoutChg>
        <pc:sldLayoutChg chg="modTransition">
          <pc:chgData name="Monica Greene" userId="580d4f7b-22ab-4bed-a08a-0b25eeeaced9" providerId="ADAL" clId="{CAA30FF4-5090-461E-9E66-227FC7D07C11}" dt="2023-08-17T18:59:11.244" v="82"/>
          <pc:sldLayoutMkLst>
            <pc:docMk/>
            <pc:sldMasterMk cId="1558763888" sldId="2147483687"/>
            <pc:sldLayoutMk cId="1287097912" sldId="2147483695"/>
          </pc:sldLayoutMkLst>
        </pc:sldLayoutChg>
        <pc:sldLayoutChg chg="modTransition">
          <pc:chgData name="Monica Greene" userId="580d4f7b-22ab-4bed-a08a-0b25eeeaced9" providerId="ADAL" clId="{CAA30FF4-5090-461E-9E66-227FC7D07C11}" dt="2023-08-17T18:59:11.244" v="82"/>
          <pc:sldLayoutMkLst>
            <pc:docMk/>
            <pc:sldMasterMk cId="1558763888" sldId="2147483687"/>
            <pc:sldLayoutMk cId="3744933069" sldId="2147483696"/>
          </pc:sldLayoutMkLst>
        </pc:sldLayoutChg>
        <pc:sldLayoutChg chg="modTransition">
          <pc:chgData name="Monica Greene" userId="580d4f7b-22ab-4bed-a08a-0b25eeeaced9" providerId="ADAL" clId="{CAA30FF4-5090-461E-9E66-227FC7D07C11}" dt="2023-08-17T18:59:11.244" v="82"/>
          <pc:sldLayoutMkLst>
            <pc:docMk/>
            <pc:sldMasterMk cId="1558763888" sldId="2147483687"/>
            <pc:sldLayoutMk cId="1520463565" sldId="2147483697"/>
          </pc:sldLayoutMkLst>
        </pc:sldLayoutChg>
        <pc:sldLayoutChg chg="modTransition">
          <pc:chgData name="Monica Greene" userId="580d4f7b-22ab-4bed-a08a-0b25eeeaced9" providerId="ADAL" clId="{CAA30FF4-5090-461E-9E66-227FC7D07C11}" dt="2023-08-17T18:59:11.244" v="82"/>
          <pc:sldLayoutMkLst>
            <pc:docMk/>
            <pc:sldMasterMk cId="1558763888" sldId="2147483687"/>
            <pc:sldLayoutMk cId="888946476" sldId="2147483698"/>
          </pc:sldLayoutMkLst>
        </pc:sldLayoutChg>
      </pc:sldMasterChg>
    </pc:docChg>
  </pc:docChgLst>
  <pc:docChgLst>
    <pc:chgData name="Monica Greene" userId="580d4f7b-22ab-4bed-a08a-0b25eeeaced9" providerId="ADAL" clId="{436B2A63-A39A-495E-AA6A-A736A36A17DB}"/>
    <pc:docChg chg="custSel addSld delSld modSld sldOrd modMainMaster">
      <pc:chgData name="Monica Greene" userId="580d4f7b-22ab-4bed-a08a-0b25eeeaced9" providerId="ADAL" clId="{436B2A63-A39A-495E-AA6A-A736A36A17DB}" dt="2023-05-31T13:41:21.357" v="72"/>
      <pc:docMkLst>
        <pc:docMk/>
      </pc:docMkLst>
      <pc:sldChg chg="del">
        <pc:chgData name="Monica Greene" userId="580d4f7b-22ab-4bed-a08a-0b25eeeaced9" providerId="ADAL" clId="{436B2A63-A39A-495E-AA6A-A736A36A17DB}" dt="2023-05-31T13:39:49.447" v="64" actId="47"/>
        <pc:sldMkLst>
          <pc:docMk/>
          <pc:sldMk cId="1812219805" sldId="258"/>
        </pc:sldMkLst>
      </pc:sldChg>
      <pc:sldChg chg="del">
        <pc:chgData name="Monica Greene" userId="580d4f7b-22ab-4bed-a08a-0b25eeeaced9" providerId="ADAL" clId="{436B2A63-A39A-495E-AA6A-A736A36A17DB}" dt="2023-05-31T13:39:02.493" v="10" actId="47"/>
        <pc:sldMkLst>
          <pc:docMk/>
          <pc:sldMk cId="3411186029" sldId="260"/>
        </pc:sldMkLst>
      </pc:sldChg>
      <pc:sldChg chg="modTransition">
        <pc:chgData name="Monica Greene" userId="580d4f7b-22ab-4bed-a08a-0b25eeeaced9" providerId="ADAL" clId="{436B2A63-A39A-495E-AA6A-A736A36A17DB}" dt="2023-05-31T13:41:21.357" v="72"/>
        <pc:sldMkLst>
          <pc:docMk/>
          <pc:sldMk cId="2190442017" sldId="261"/>
        </pc:sldMkLst>
      </pc:sldChg>
      <pc:sldChg chg="modTransition">
        <pc:chgData name="Monica Greene" userId="580d4f7b-22ab-4bed-a08a-0b25eeeaced9" providerId="ADAL" clId="{436B2A63-A39A-495E-AA6A-A736A36A17DB}" dt="2023-05-31T13:41:21.357" v="72"/>
        <pc:sldMkLst>
          <pc:docMk/>
          <pc:sldMk cId="2266807419" sldId="264"/>
        </pc:sldMkLst>
      </pc:sldChg>
      <pc:sldChg chg="modTransition">
        <pc:chgData name="Monica Greene" userId="580d4f7b-22ab-4bed-a08a-0b25eeeaced9" providerId="ADAL" clId="{436B2A63-A39A-495E-AA6A-A736A36A17DB}" dt="2023-05-31T13:41:21.357" v="72"/>
        <pc:sldMkLst>
          <pc:docMk/>
          <pc:sldMk cId="3531456319" sldId="275"/>
        </pc:sldMkLst>
      </pc:sldChg>
      <pc:sldChg chg="modTransition">
        <pc:chgData name="Monica Greene" userId="580d4f7b-22ab-4bed-a08a-0b25eeeaced9" providerId="ADAL" clId="{436B2A63-A39A-495E-AA6A-A736A36A17DB}" dt="2023-05-31T13:41:21.357" v="72"/>
        <pc:sldMkLst>
          <pc:docMk/>
          <pc:sldMk cId="3761965303" sldId="276"/>
        </pc:sldMkLst>
      </pc:sldChg>
      <pc:sldChg chg="modTransition">
        <pc:chgData name="Monica Greene" userId="580d4f7b-22ab-4bed-a08a-0b25eeeaced9" providerId="ADAL" clId="{436B2A63-A39A-495E-AA6A-A736A36A17DB}" dt="2023-05-31T13:41:21.357" v="72"/>
        <pc:sldMkLst>
          <pc:docMk/>
          <pc:sldMk cId="1147356620" sldId="277"/>
        </pc:sldMkLst>
      </pc:sldChg>
      <pc:sldChg chg="modTransition">
        <pc:chgData name="Monica Greene" userId="580d4f7b-22ab-4bed-a08a-0b25eeeaced9" providerId="ADAL" clId="{436B2A63-A39A-495E-AA6A-A736A36A17DB}" dt="2023-05-31T13:41:21.357" v="72"/>
        <pc:sldMkLst>
          <pc:docMk/>
          <pc:sldMk cId="0" sldId="310"/>
        </pc:sldMkLst>
      </pc:sldChg>
      <pc:sldChg chg="modTransition">
        <pc:chgData name="Monica Greene" userId="580d4f7b-22ab-4bed-a08a-0b25eeeaced9" providerId="ADAL" clId="{436B2A63-A39A-495E-AA6A-A736A36A17DB}" dt="2023-05-31T13:41:21.357" v="72"/>
        <pc:sldMkLst>
          <pc:docMk/>
          <pc:sldMk cId="3386045009" sldId="312"/>
        </pc:sldMkLst>
      </pc:sldChg>
      <pc:sldChg chg="modTransition">
        <pc:chgData name="Monica Greene" userId="580d4f7b-22ab-4bed-a08a-0b25eeeaced9" providerId="ADAL" clId="{436B2A63-A39A-495E-AA6A-A736A36A17DB}" dt="2023-05-31T13:41:21.357" v="72"/>
        <pc:sldMkLst>
          <pc:docMk/>
          <pc:sldMk cId="665771513" sldId="314"/>
        </pc:sldMkLst>
      </pc:sldChg>
      <pc:sldChg chg="modTransition">
        <pc:chgData name="Monica Greene" userId="580d4f7b-22ab-4bed-a08a-0b25eeeaced9" providerId="ADAL" clId="{436B2A63-A39A-495E-AA6A-A736A36A17DB}" dt="2023-05-31T13:41:21.357" v="72"/>
        <pc:sldMkLst>
          <pc:docMk/>
          <pc:sldMk cId="3472775792" sldId="316"/>
        </pc:sldMkLst>
      </pc:sldChg>
      <pc:sldChg chg="modTransition">
        <pc:chgData name="Monica Greene" userId="580d4f7b-22ab-4bed-a08a-0b25eeeaced9" providerId="ADAL" clId="{436B2A63-A39A-495E-AA6A-A736A36A17DB}" dt="2023-05-31T13:41:21.357" v="72"/>
        <pc:sldMkLst>
          <pc:docMk/>
          <pc:sldMk cId="591349375" sldId="317"/>
        </pc:sldMkLst>
      </pc:sldChg>
      <pc:sldChg chg="del">
        <pc:chgData name="Monica Greene" userId="580d4f7b-22ab-4bed-a08a-0b25eeeaced9" providerId="ADAL" clId="{436B2A63-A39A-495E-AA6A-A736A36A17DB}" dt="2023-05-31T13:38:37.782" v="8" actId="47"/>
        <pc:sldMkLst>
          <pc:docMk/>
          <pc:sldMk cId="3203294904" sldId="345"/>
        </pc:sldMkLst>
      </pc:sldChg>
      <pc:sldChg chg="del">
        <pc:chgData name="Monica Greene" userId="580d4f7b-22ab-4bed-a08a-0b25eeeaced9" providerId="ADAL" clId="{436B2A63-A39A-495E-AA6A-A736A36A17DB}" dt="2023-05-31T13:38:39.935" v="9" actId="47"/>
        <pc:sldMkLst>
          <pc:docMk/>
          <pc:sldMk cId="2402791953" sldId="350"/>
        </pc:sldMkLst>
      </pc:sldChg>
      <pc:sldChg chg="modTransition">
        <pc:chgData name="Monica Greene" userId="580d4f7b-22ab-4bed-a08a-0b25eeeaced9" providerId="ADAL" clId="{436B2A63-A39A-495E-AA6A-A736A36A17DB}" dt="2023-05-31T13:41:21.357" v="72"/>
        <pc:sldMkLst>
          <pc:docMk/>
          <pc:sldMk cId="2054013190" sldId="384"/>
        </pc:sldMkLst>
      </pc:sldChg>
      <pc:sldChg chg="modTransition">
        <pc:chgData name="Monica Greene" userId="580d4f7b-22ab-4bed-a08a-0b25eeeaced9" providerId="ADAL" clId="{436B2A63-A39A-495E-AA6A-A736A36A17DB}" dt="2023-05-31T13:41:21.357" v="72"/>
        <pc:sldMkLst>
          <pc:docMk/>
          <pc:sldMk cId="2938981086" sldId="385"/>
        </pc:sldMkLst>
      </pc:sldChg>
      <pc:sldChg chg="modTransition">
        <pc:chgData name="Monica Greene" userId="580d4f7b-22ab-4bed-a08a-0b25eeeaced9" providerId="ADAL" clId="{436B2A63-A39A-495E-AA6A-A736A36A17DB}" dt="2023-05-31T13:41:21.357" v="72"/>
        <pc:sldMkLst>
          <pc:docMk/>
          <pc:sldMk cId="2713357453" sldId="399"/>
        </pc:sldMkLst>
      </pc:sldChg>
      <pc:sldChg chg="modTransition">
        <pc:chgData name="Monica Greene" userId="580d4f7b-22ab-4bed-a08a-0b25eeeaced9" providerId="ADAL" clId="{436B2A63-A39A-495E-AA6A-A736A36A17DB}" dt="2023-05-31T13:41:21.357" v="72"/>
        <pc:sldMkLst>
          <pc:docMk/>
          <pc:sldMk cId="1505584566" sldId="407"/>
        </pc:sldMkLst>
      </pc:sldChg>
      <pc:sldChg chg="modTransition">
        <pc:chgData name="Monica Greene" userId="580d4f7b-22ab-4bed-a08a-0b25eeeaced9" providerId="ADAL" clId="{436B2A63-A39A-495E-AA6A-A736A36A17DB}" dt="2023-05-31T13:41:21.357" v="72"/>
        <pc:sldMkLst>
          <pc:docMk/>
          <pc:sldMk cId="766388387" sldId="411"/>
        </pc:sldMkLst>
      </pc:sldChg>
      <pc:sldChg chg="modTransition">
        <pc:chgData name="Monica Greene" userId="580d4f7b-22ab-4bed-a08a-0b25eeeaced9" providerId="ADAL" clId="{436B2A63-A39A-495E-AA6A-A736A36A17DB}" dt="2023-05-31T13:41:21.357" v="72"/>
        <pc:sldMkLst>
          <pc:docMk/>
          <pc:sldMk cId="1227540435" sldId="412"/>
        </pc:sldMkLst>
      </pc:sldChg>
      <pc:sldChg chg="ord modTransition">
        <pc:chgData name="Monica Greene" userId="580d4f7b-22ab-4bed-a08a-0b25eeeaced9" providerId="ADAL" clId="{436B2A63-A39A-495E-AA6A-A736A36A17DB}" dt="2023-05-31T13:41:21.357" v="72"/>
        <pc:sldMkLst>
          <pc:docMk/>
          <pc:sldMk cId="3738777675" sldId="432"/>
        </pc:sldMkLst>
      </pc:sldChg>
      <pc:sldChg chg="modSp mod modTransition">
        <pc:chgData name="Monica Greene" userId="580d4f7b-22ab-4bed-a08a-0b25eeeaced9" providerId="ADAL" clId="{436B2A63-A39A-495E-AA6A-A736A36A17DB}" dt="2023-05-31T13:41:21.357" v="72"/>
        <pc:sldMkLst>
          <pc:docMk/>
          <pc:sldMk cId="299153169" sldId="433"/>
        </pc:sldMkLst>
        <pc:spChg chg="mod">
          <ac:chgData name="Monica Greene" userId="580d4f7b-22ab-4bed-a08a-0b25eeeaced9" providerId="ADAL" clId="{436B2A63-A39A-495E-AA6A-A736A36A17DB}" dt="2023-05-31T13:39:38.205" v="63" actId="20577"/>
          <ac:spMkLst>
            <pc:docMk/>
            <pc:sldMk cId="299153169" sldId="433"/>
            <ac:spMk id="2" creationId="{00000000-0000-0000-0000-000000000000}"/>
          </ac:spMkLst>
        </pc:spChg>
      </pc:sldChg>
      <pc:sldChg chg="modTransition">
        <pc:chgData name="Monica Greene" userId="580d4f7b-22ab-4bed-a08a-0b25eeeaced9" providerId="ADAL" clId="{436B2A63-A39A-495E-AA6A-A736A36A17DB}" dt="2023-05-31T13:41:21.357" v="72"/>
        <pc:sldMkLst>
          <pc:docMk/>
          <pc:sldMk cId="1727652585" sldId="450"/>
        </pc:sldMkLst>
      </pc:sldChg>
      <pc:sldChg chg="modTransition">
        <pc:chgData name="Monica Greene" userId="580d4f7b-22ab-4bed-a08a-0b25eeeaced9" providerId="ADAL" clId="{436B2A63-A39A-495E-AA6A-A736A36A17DB}" dt="2023-05-31T13:41:21.357" v="72"/>
        <pc:sldMkLst>
          <pc:docMk/>
          <pc:sldMk cId="3962224373" sldId="451"/>
        </pc:sldMkLst>
      </pc:sldChg>
      <pc:sldChg chg="modTransition">
        <pc:chgData name="Monica Greene" userId="580d4f7b-22ab-4bed-a08a-0b25eeeaced9" providerId="ADAL" clId="{436B2A63-A39A-495E-AA6A-A736A36A17DB}" dt="2023-05-31T13:41:21.357" v="72"/>
        <pc:sldMkLst>
          <pc:docMk/>
          <pc:sldMk cId="3627366708" sldId="455"/>
        </pc:sldMkLst>
      </pc:sldChg>
      <pc:sldChg chg="modTransition">
        <pc:chgData name="Monica Greene" userId="580d4f7b-22ab-4bed-a08a-0b25eeeaced9" providerId="ADAL" clId="{436B2A63-A39A-495E-AA6A-A736A36A17DB}" dt="2023-05-31T13:41:21.357" v="72"/>
        <pc:sldMkLst>
          <pc:docMk/>
          <pc:sldMk cId="1544428641" sldId="457"/>
        </pc:sldMkLst>
      </pc:sldChg>
      <pc:sldChg chg="del">
        <pc:chgData name="Monica Greene" userId="580d4f7b-22ab-4bed-a08a-0b25eeeaced9" providerId="ADAL" clId="{436B2A63-A39A-495E-AA6A-A736A36A17DB}" dt="2023-05-31T13:37:50.012" v="6" actId="2696"/>
        <pc:sldMkLst>
          <pc:docMk/>
          <pc:sldMk cId="1377842905" sldId="458"/>
        </pc:sldMkLst>
      </pc:sldChg>
      <pc:sldChg chg="del">
        <pc:chgData name="Monica Greene" userId="580d4f7b-22ab-4bed-a08a-0b25eeeaced9" providerId="ADAL" clId="{436B2A63-A39A-495E-AA6A-A736A36A17DB}" dt="2023-05-31T13:37:54.527" v="7" actId="47"/>
        <pc:sldMkLst>
          <pc:docMk/>
          <pc:sldMk cId="3166610331" sldId="461"/>
        </pc:sldMkLst>
      </pc:sldChg>
      <pc:sldChg chg="add modTransition">
        <pc:chgData name="Monica Greene" userId="580d4f7b-22ab-4bed-a08a-0b25eeeaced9" providerId="ADAL" clId="{436B2A63-A39A-495E-AA6A-A736A36A17DB}" dt="2023-05-31T13:41:21.357" v="72"/>
        <pc:sldMkLst>
          <pc:docMk/>
          <pc:sldMk cId="25758" sldId="462"/>
        </pc:sldMkLst>
      </pc:sldChg>
      <pc:sldChg chg="addSp delSp mod ord modTransition">
        <pc:chgData name="Monica Greene" userId="580d4f7b-22ab-4bed-a08a-0b25eeeaced9" providerId="ADAL" clId="{436B2A63-A39A-495E-AA6A-A736A36A17DB}" dt="2023-05-31T13:41:21.357" v="72"/>
        <pc:sldMkLst>
          <pc:docMk/>
          <pc:sldMk cId="755946196" sldId="465"/>
        </pc:sldMkLst>
        <pc:picChg chg="del">
          <ac:chgData name="Monica Greene" userId="580d4f7b-22ab-4bed-a08a-0b25eeeaced9" providerId="ADAL" clId="{436B2A63-A39A-495E-AA6A-A736A36A17DB}" dt="2023-05-31T13:35:47.438" v="4" actId="478"/>
          <ac:picMkLst>
            <pc:docMk/>
            <pc:sldMk cId="755946196" sldId="465"/>
            <ac:picMk id="2" creationId="{8E2B6350-3A67-EA74-8732-D136BA30155D}"/>
          </ac:picMkLst>
        </pc:picChg>
        <pc:picChg chg="add">
          <ac:chgData name="Monica Greene" userId="580d4f7b-22ab-4bed-a08a-0b25eeeaced9" providerId="ADAL" clId="{436B2A63-A39A-495E-AA6A-A736A36A17DB}" dt="2023-05-31T13:35:58.609" v="5"/>
          <ac:picMkLst>
            <pc:docMk/>
            <pc:sldMk cId="755946196" sldId="465"/>
            <ac:picMk id="3" creationId="{F9431265-9687-70B6-CA78-2DAECA429A59}"/>
          </ac:picMkLst>
        </pc:picChg>
      </pc:sldChg>
      <pc:sldChg chg="addSp new modTransition setBg">
        <pc:chgData name="Monica Greene" userId="580d4f7b-22ab-4bed-a08a-0b25eeeaced9" providerId="ADAL" clId="{436B2A63-A39A-495E-AA6A-A736A36A17DB}" dt="2023-05-31T13:41:21.357" v="72"/>
        <pc:sldMkLst>
          <pc:docMk/>
          <pc:sldMk cId="3280995953" sldId="466"/>
        </pc:sldMkLst>
        <pc:picChg chg="add">
          <ac:chgData name="Monica Greene" userId="580d4f7b-22ab-4bed-a08a-0b25eeeaced9" providerId="ADAL" clId="{436B2A63-A39A-495E-AA6A-A736A36A17DB}" dt="2023-05-31T13:35:33.334" v="3"/>
          <ac:picMkLst>
            <pc:docMk/>
            <pc:sldMk cId="3280995953" sldId="466"/>
            <ac:picMk id="2" creationId="{7AF0BAAB-39CB-44F0-8FD4-E2BF8A5C66CC}"/>
          </ac:picMkLst>
        </pc:picChg>
      </pc:sldChg>
      <pc:sldChg chg="modTransition">
        <pc:chgData name="Monica Greene" userId="580d4f7b-22ab-4bed-a08a-0b25eeeaced9" providerId="ADAL" clId="{436B2A63-A39A-495E-AA6A-A736A36A17DB}" dt="2023-05-31T13:41:21.357" v="72"/>
        <pc:sldMkLst>
          <pc:docMk/>
          <pc:sldMk cId="3494975184" sldId="467"/>
        </pc:sldMkLst>
      </pc:sldChg>
      <pc:sldMasterChg chg="modTransition modSldLayout">
        <pc:chgData name="Monica Greene" userId="580d4f7b-22ab-4bed-a08a-0b25eeeaced9" providerId="ADAL" clId="{436B2A63-A39A-495E-AA6A-A736A36A17DB}" dt="2023-05-31T13:41:21.357" v="72"/>
        <pc:sldMasterMkLst>
          <pc:docMk/>
          <pc:sldMasterMk cId="3526763332" sldId="2147483660"/>
        </pc:sldMasterMkLst>
        <pc:sldLayoutChg chg="modTransition">
          <pc:chgData name="Monica Greene" userId="580d4f7b-22ab-4bed-a08a-0b25eeeaced9" providerId="ADAL" clId="{436B2A63-A39A-495E-AA6A-A736A36A17DB}" dt="2023-05-31T13:41:21.357" v="72"/>
          <pc:sldLayoutMkLst>
            <pc:docMk/>
            <pc:sldMasterMk cId="3526763332" sldId="2147483660"/>
            <pc:sldLayoutMk cId="1464526068" sldId="2147483661"/>
          </pc:sldLayoutMkLst>
        </pc:sldLayoutChg>
        <pc:sldLayoutChg chg="modTransition">
          <pc:chgData name="Monica Greene" userId="580d4f7b-22ab-4bed-a08a-0b25eeeaced9" providerId="ADAL" clId="{436B2A63-A39A-495E-AA6A-A736A36A17DB}" dt="2023-05-31T13:41:21.357" v="72"/>
          <pc:sldLayoutMkLst>
            <pc:docMk/>
            <pc:sldMasterMk cId="3526763332" sldId="2147483660"/>
            <pc:sldLayoutMk cId="628702076" sldId="2147483662"/>
          </pc:sldLayoutMkLst>
        </pc:sldLayoutChg>
        <pc:sldLayoutChg chg="modTransition">
          <pc:chgData name="Monica Greene" userId="580d4f7b-22ab-4bed-a08a-0b25eeeaced9" providerId="ADAL" clId="{436B2A63-A39A-495E-AA6A-A736A36A17DB}" dt="2023-05-31T13:41:21.357" v="72"/>
          <pc:sldLayoutMkLst>
            <pc:docMk/>
            <pc:sldMasterMk cId="3526763332" sldId="2147483660"/>
            <pc:sldLayoutMk cId="3143070034" sldId="2147483663"/>
          </pc:sldLayoutMkLst>
        </pc:sldLayoutChg>
        <pc:sldLayoutChg chg="modTransition">
          <pc:chgData name="Monica Greene" userId="580d4f7b-22ab-4bed-a08a-0b25eeeaced9" providerId="ADAL" clId="{436B2A63-A39A-495E-AA6A-A736A36A17DB}" dt="2023-05-31T13:41:21.357" v="72"/>
          <pc:sldLayoutMkLst>
            <pc:docMk/>
            <pc:sldMasterMk cId="3526763332" sldId="2147483660"/>
            <pc:sldLayoutMk cId="352596931" sldId="2147483664"/>
          </pc:sldLayoutMkLst>
        </pc:sldLayoutChg>
        <pc:sldLayoutChg chg="modTransition">
          <pc:chgData name="Monica Greene" userId="580d4f7b-22ab-4bed-a08a-0b25eeeaced9" providerId="ADAL" clId="{436B2A63-A39A-495E-AA6A-A736A36A17DB}" dt="2023-05-31T13:41:21.357" v="72"/>
          <pc:sldLayoutMkLst>
            <pc:docMk/>
            <pc:sldMasterMk cId="3526763332" sldId="2147483660"/>
            <pc:sldLayoutMk cId="2860684321" sldId="2147483665"/>
          </pc:sldLayoutMkLst>
        </pc:sldLayoutChg>
        <pc:sldLayoutChg chg="modTransition">
          <pc:chgData name="Monica Greene" userId="580d4f7b-22ab-4bed-a08a-0b25eeeaced9" providerId="ADAL" clId="{436B2A63-A39A-495E-AA6A-A736A36A17DB}" dt="2023-05-31T13:41:21.357" v="72"/>
          <pc:sldLayoutMkLst>
            <pc:docMk/>
            <pc:sldMasterMk cId="3526763332" sldId="2147483660"/>
            <pc:sldLayoutMk cId="1042939851" sldId="2147483666"/>
          </pc:sldLayoutMkLst>
        </pc:sldLayoutChg>
        <pc:sldLayoutChg chg="modTransition">
          <pc:chgData name="Monica Greene" userId="580d4f7b-22ab-4bed-a08a-0b25eeeaced9" providerId="ADAL" clId="{436B2A63-A39A-495E-AA6A-A736A36A17DB}" dt="2023-05-31T13:41:21.357" v="72"/>
          <pc:sldLayoutMkLst>
            <pc:docMk/>
            <pc:sldMasterMk cId="3526763332" sldId="2147483660"/>
            <pc:sldLayoutMk cId="2172179838" sldId="2147483667"/>
          </pc:sldLayoutMkLst>
        </pc:sldLayoutChg>
        <pc:sldLayoutChg chg="modTransition">
          <pc:chgData name="Monica Greene" userId="580d4f7b-22ab-4bed-a08a-0b25eeeaced9" providerId="ADAL" clId="{436B2A63-A39A-495E-AA6A-A736A36A17DB}" dt="2023-05-31T13:41:21.357" v="72"/>
          <pc:sldLayoutMkLst>
            <pc:docMk/>
            <pc:sldMasterMk cId="3526763332" sldId="2147483660"/>
            <pc:sldLayoutMk cId="400252706" sldId="2147483668"/>
          </pc:sldLayoutMkLst>
        </pc:sldLayoutChg>
        <pc:sldLayoutChg chg="modTransition">
          <pc:chgData name="Monica Greene" userId="580d4f7b-22ab-4bed-a08a-0b25eeeaced9" providerId="ADAL" clId="{436B2A63-A39A-495E-AA6A-A736A36A17DB}" dt="2023-05-31T13:41:21.357" v="72"/>
          <pc:sldLayoutMkLst>
            <pc:docMk/>
            <pc:sldMasterMk cId="3526763332" sldId="2147483660"/>
            <pc:sldLayoutMk cId="3574256230" sldId="2147483669"/>
          </pc:sldLayoutMkLst>
        </pc:sldLayoutChg>
        <pc:sldLayoutChg chg="modTransition">
          <pc:chgData name="Monica Greene" userId="580d4f7b-22ab-4bed-a08a-0b25eeeaced9" providerId="ADAL" clId="{436B2A63-A39A-495E-AA6A-A736A36A17DB}" dt="2023-05-31T13:41:21.357" v="72"/>
          <pc:sldLayoutMkLst>
            <pc:docMk/>
            <pc:sldMasterMk cId="3526763332" sldId="2147483660"/>
            <pc:sldLayoutMk cId="728997452" sldId="2147483670"/>
          </pc:sldLayoutMkLst>
        </pc:sldLayoutChg>
        <pc:sldLayoutChg chg="modTransition">
          <pc:chgData name="Monica Greene" userId="580d4f7b-22ab-4bed-a08a-0b25eeeaced9" providerId="ADAL" clId="{436B2A63-A39A-495E-AA6A-A736A36A17DB}" dt="2023-05-31T13:41:21.357" v="72"/>
          <pc:sldLayoutMkLst>
            <pc:docMk/>
            <pc:sldMasterMk cId="3526763332" sldId="2147483660"/>
            <pc:sldLayoutMk cId="644588483" sldId="2147483671"/>
          </pc:sldLayoutMkLst>
        </pc:sldLayoutChg>
      </pc:sldMasterChg>
      <pc:sldMasterChg chg="modTransition modSldLayout">
        <pc:chgData name="Monica Greene" userId="580d4f7b-22ab-4bed-a08a-0b25eeeaced9" providerId="ADAL" clId="{436B2A63-A39A-495E-AA6A-A736A36A17DB}" dt="2023-05-31T13:41:21.357" v="72"/>
        <pc:sldMasterMkLst>
          <pc:docMk/>
          <pc:sldMasterMk cId="3374770223" sldId="2147483672"/>
        </pc:sldMasterMkLst>
        <pc:sldLayoutChg chg="modTransition">
          <pc:chgData name="Monica Greene" userId="580d4f7b-22ab-4bed-a08a-0b25eeeaced9" providerId="ADAL" clId="{436B2A63-A39A-495E-AA6A-A736A36A17DB}" dt="2023-05-31T13:41:21.357" v="72"/>
          <pc:sldLayoutMkLst>
            <pc:docMk/>
            <pc:sldMasterMk cId="3374770223" sldId="2147483672"/>
            <pc:sldLayoutMk cId="4098348545" sldId="2147483673"/>
          </pc:sldLayoutMkLst>
        </pc:sldLayoutChg>
        <pc:sldLayoutChg chg="modTransition">
          <pc:chgData name="Monica Greene" userId="580d4f7b-22ab-4bed-a08a-0b25eeeaced9" providerId="ADAL" clId="{436B2A63-A39A-495E-AA6A-A736A36A17DB}" dt="2023-05-31T13:41:21.357" v="72"/>
          <pc:sldLayoutMkLst>
            <pc:docMk/>
            <pc:sldMasterMk cId="3374770223" sldId="2147483672"/>
            <pc:sldLayoutMk cId="2485856770" sldId="2147483674"/>
          </pc:sldLayoutMkLst>
        </pc:sldLayoutChg>
        <pc:sldLayoutChg chg="modTransition">
          <pc:chgData name="Monica Greene" userId="580d4f7b-22ab-4bed-a08a-0b25eeeaced9" providerId="ADAL" clId="{436B2A63-A39A-495E-AA6A-A736A36A17DB}" dt="2023-05-31T13:41:21.357" v="72"/>
          <pc:sldLayoutMkLst>
            <pc:docMk/>
            <pc:sldMasterMk cId="3374770223" sldId="2147483672"/>
            <pc:sldLayoutMk cId="504524447" sldId="2147483675"/>
          </pc:sldLayoutMkLst>
        </pc:sldLayoutChg>
        <pc:sldLayoutChg chg="modTransition">
          <pc:chgData name="Monica Greene" userId="580d4f7b-22ab-4bed-a08a-0b25eeeaced9" providerId="ADAL" clId="{436B2A63-A39A-495E-AA6A-A736A36A17DB}" dt="2023-05-31T13:41:21.357" v="72"/>
          <pc:sldLayoutMkLst>
            <pc:docMk/>
            <pc:sldMasterMk cId="3374770223" sldId="2147483672"/>
            <pc:sldLayoutMk cId="2794038380" sldId="2147483676"/>
          </pc:sldLayoutMkLst>
        </pc:sldLayoutChg>
        <pc:sldLayoutChg chg="modTransition">
          <pc:chgData name="Monica Greene" userId="580d4f7b-22ab-4bed-a08a-0b25eeeaced9" providerId="ADAL" clId="{436B2A63-A39A-495E-AA6A-A736A36A17DB}" dt="2023-05-31T13:41:21.357" v="72"/>
          <pc:sldLayoutMkLst>
            <pc:docMk/>
            <pc:sldMasterMk cId="3374770223" sldId="2147483672"/>
            <pc:sldLayoutMk cId="4126134968" sldId="2147483677"/>
          </pc:sldLayoutMkLst>
        </pc:sldLayoutChg>
        <pc:sldLayoutChg chg="modTransition">
          <pc:chgData name="Monica Greene" userId="580d4f7b-22ab-4bed-a08a-0b25eeeaced9" providerId="ADAL" clId="{436B2A63-A39A-495E-AA6A-A736A36A17DB}" dt="2023-05-31T13:41:21.357" v="72"/>
          <pc:sldLayoutMkLst>
            <pc:docMk/>
            <pc:sldMasterMk cId="3374770223" sldId="2147483672"/>
            <pc:sldLayoutMk cId="2924291397" sldId="2147483678"/>
          </pc:sldLayoutMkLst>
        </pc:sldLayoutChg>
        <pc:sldLayoutChg chg="modTransition">
          <pc:chgData name="Monica Greene" userId="580d4f7b-22ab-4bed-a08a-0b25eeeaced9" providerId="ADAL" clId="{436B2A63-A39A-495E-AA6A-A736A36A17DB}" dt="2023-05-31T13:41:21.357" v="72"/>
          <pc:sldLayoutMkLst>
            <pc:docMk/>
            <pc:sldMasterMk cId="3374770223" sldId="2147483672"/>
            <pc:sldLayoutMk cId="3944149845" sldId="2147483679"/>
          </pc:sldLayoutMkLst>
        </pc:sldLayoutChg>
        <pc:sldLayoutChg chg="modTransition">
          <pc:chgData name="Monica Greene" userId="580d4f7b-22ab-4bed-a08a-0b25eeeaced9" providerId="ADAL" clId="{436B2A63-A39A-495E-AA6A-A736A36A17DB}" dt="2023-05-31T13:41:21.357" v="72"/>
          <pc:sldLayoutMkLst>
            <pc:docMk/>
            <pc:sldMasterMk cId="3374770223" sldId="2147483672"/>
            <pc:sldLayoutMk cId="907735596" sldId="2147483680"/>
          </pc:sldLayoutMkLst>
        </pc:sldLayoutChg>
        <pc:sldLayoutChg chg="modTransition">
          <pc:chgData name="Monica Greene" userId="580d4f7b-22ab-4bed-a08a-0b25eeeaced9" providerId="ADAL" clId="{436B2A63-A39A-495E-AA6A-A736A36A17DB}" dt="2023-05-31T13:41:21.357" v="72"/>
          <pc:sldLayoutMkLst>
            <pc:docMk/>
            <pc:sldMasterMk cId="3374770223" sldId="2147483672"/>
            <pc:sldLayoutMk cId="944764727" sldId="2147483681"/>
          </pc:sldLayoutMkLst>
        </pc:sldLayoutChg>
        <pc:sldLayoutChg chg="modTransition">
          <pc:chgData name="Monica Greene" userId="580d4f7b-22ab-4bed-a08a-0b25eeeaced9" providerId="ADAL" clId="{436B2A63-A39A-495E-AA6A-A736A36A17DB}" dt="2023-05-31T13:41:21.357" v="72"/>
          <pc:sldLayoutMkLst>
            <pc:docMk/>
            <pc:sldMasterMk cId="3374770223" sldId="2147483672"/>
            <pc:sldLayoutMk cId="1593302510" sldId="2147483682"/>
          </pc:sldLayoutMkLst>
        </pc:sldLayoutChg>
        <pc:sldLayoutChg chg="modTransition">
          <pc:chgData name="Monica Greene" userId="580d4f7b-22ab-4bed-a08a-0b25eeeaced9" providerId="ADAL" clId="{436B2A63-A39A-495E-AA6A-A736A36A17DB}" dt="2023-05-31T13:41:21.357" v="72"/>
          <pc:sldLayoutMkLst>
            <pc:docMk/>
            <pc:sldMasterMk cId="3374770223" sldId="2147483672"/>
            <pc:sldLayoutMk cId="3374448671" sldId="2147483683"/>
          </pc:sldLayoutMkLst>
        </pc:sldLayoutChg>
      </pc:sldMasterChg>
      <pc:sldMasterChg chg="modTransition modSldLayout">
        <pc:chgData name="Monica Greene" userId="580d4f7b-22ab-4bed-a08a-0b25eeeaced9" providerId="ADAL" clId="{436B2A63-A39A-495E-AA6A-A736A36A17DB}" dt="2023-05-31T13:41:21.357" v="72"/>
        <pc:sldMasterMkLst>
          <pc:docMk/>
          <pc:sldMasterMk cId="2107106719" sldId="2147483684"/>
        </pc:sldMasterMkLst>
        <pc:sldLayoutChg chg="modTransition">
          <pc:chgData name="Monica Greene" userId="580d4f7b-22ab-4bed-a08a-0b25eeeaced9" providerId="ADAL" clId="{436B2A63-A39A-495E-AA6A-A736A36A17DB}" dt="2023-05-31T13:41:21.357" v="72"/>
          <pc:sldLayoutMkLst>
            <pc:docMk/>
            <pc:sldMasterMk cId="2107106719" sldId="2147483684"/>
            <pc:sldLayoutMk cId="1328282407" sldId="2147483685"/>
          </pc:sldLayoutMkLst>
        </pc:sldLayoutChg>
        <pc:sldLayoutChg chg="modTransition">
          <pc:chgData name="Monica Greene" userId="580d4f7b-22ab-4bed-a08a-0b25eeeaced9" providerId="ADAL" clId="{436B2A63-A39A-495E-AA6A-A736A36A17DB}" dt="2023-05-31T13:41:21.357" v="72"/>
          <pc:sldLayoutMkLst>
            <pc:docMk/>
            <pc:sldMasterMk cId="2107106719" sldId="2147483684"/>
            <pc:sldLayoutMk cId="1827744224" sldId="2147483686"/>
          </pc:sldLayoutMkLst>
        </pc:sldLayoutChg>
      </pc:sldMasterChg>
      <pc:sldMasterChg chg="modTransition modSldLayout">
        <pc:chgData name="Monica Greene" userId="580d4f7b-22ab-4bed-a08a-0b25eeeaced9" providerId="ADAL" clId="{436B2A63-A39A-495E-AA6A-A736A36A17DB}" dt="2023-05-31T13:41:21.357" v="72"/>
        <pc:sldMasterMkLst>
          <pc:docMk/>
          <pc:sldMasterMk cId="1558763888" sldId="2147483687"/>
        </pc:sldMasterMkLst>
        <pc:sldLayoutChg chg="modTransition">
          <pc:chgData name="Monica Greene" userId="580d4f7b-22ab-4bed-a08a-0b25eeeaced9" providerId="ADAL" clId="{436B2A63-A39A-495E-AA6A-A736A36A17DB}" dt="2023-05-31T13:41:21.357" v="72"/>
          <pc:sldLayoutMkLst>
            <pc:docMk/>
            <pc:sldMasterMk cId="1558763888" sldId="2147483687"/>
            <pc:sldLayoutMk cId="1869244951" sldId="2147483688"/>
          </pc:sldLayoutMkLst>
        </pc:sldLayoutChg>
        <pc:sldLayoutChg chg="modTransition">
          <pc:chgData name="Monica Greene" userId="580d4f7b-22ab-4bed-a08a-0b25eeeaced9" providerId="ADAL" clId="{436B2A63-A39A-495E-AA6A-A736A36A17DB}" dt="2023-05-31T13:41:21.357" v="72"/>
          <pc:sldLayoutMkLst>
            <pc:docMk/>
            <pc:sldMasterMk cId="1558763888" sldId="2147483687"/>
            <pc:sldLayoutMk cId="95817563" sldId="2147483689"/>
          </pc:sldLayoutMkLst>
        </pc:sldLayoutChg>
        <pc:sldLayoutChg chg="modTransition">
          <pc:chgData name="Monica Greene" userId="580d4f7b-22ab-4bed-a08a-0b25eeeaced9" providerId="ADAL" clId="{436B2A63-A39A-495E-AA6A-A736A36A17DB}" dt="2023-05-31T13:41:21.357" v="72"/>
          <pc:sldLayoutMkLst>
            <pc:docMk/>
            <pc:sldMasterMk cId="1558763888" sldId="2147483687"/>
            <pc:sldLayoutMk cId="2292808318" sldId="2147483690"/>
          </pc:sldLayoutMkLst>
        </pc:sldLayoutChg>
        <pc:sldLayoutChg chg="modTransition">
          <pc:chgData name="Monica Greene" userId="580d4f7b-22ab-4bed-a08a-0b25eeeaced9" providerId="ADAL" clId="{436B2A63-A39A-495E-AA6A-A736A36A17DB}" dt="2023-05-31T13:41:21.357" v="72"/>
          <pc:sldLayoutMkLst>
            <pc:docMk/>
            <pc:sldMasterMk cId="1558763888" sldId="2147483687"/>
            <pc:sldLayoutMk cId="3567213569" sldId="2147483691"/>
          </pc:sldLayoutMkLst>
        </pc:sldLayoutChg>
        <pc:sldLayoutChg chg="modTransition">
          <pc:chgData name="Monica Greene" userId="580d4f7b-22ab-4bed-a08a-0b25eeeaced9" providerId="ADAL" clId="{436B2A63-A39A-495E-AA6A-A736A36A17DB}" dt="2023-05-31T13:41:21.357" v="72"/>
          <pc:sldLayoutMkLst>
            <pc:docMk/>
            <pc:sldMasterMk cId="1558763888" sldId="2147483687"/>
            <pc:sldLayoutMk cId="3598161882" sldId="2147483692"/>
          </pc:sldLayoutMkLst>
        </pc:sldLayoutChg>
        <pc:sldLayoutChg chg="modTransition">
          <pc:chgData name="Monica Greene" userId="580d4f7b-22ab-4bed-a08a-0b25eeeaced9" providerId="ADAL" clId="{436B2A63-A39A-495E-AA6A-A736A36A17DB}" dt="2023-05-31T13:41:21.357" v="72"/>
          <pc:sldLayoutMkLst>
            <pc:docMk/>
            <pc:sldMasterMk cId="1558763888" sldId="2147483687"/>
            <pc:sldLayoutMk cId="1085221459" sldId="2147483693"/>
          </pc:sldLayoutMkLst>
        </pc:sldLayoutChg>
        <pc:sldLayoutChg chg="modTransition">
          <pc:chgData name="Monica Greene" userId="580d4f7b-22ab-4bed-a08a-0b25eeeaced9" providerId="ADAL" clId="{436B2A63-A39A-495E-AA6A-A736A36A17DB}" dt="2023-05-31T13:41:21.357" v="72"/>
          <pc:sldLayoutMkLst>
            <pc:docMk/>
            <pc:sldMasterMk cId="1558763888" sldId="2147483687"/>
            <pc:sldLayoutMk cId="252649571" sldId="2147483694"/>
          </pc:sldLayoutMkLst>
        </pc:sldLayoutChg>
        <pc:sldLayoutChg chg="modTransition">
          <pc:chgData name="Monica Greene" userId="580d4f7b-22ab-4bed-a08a-0b25eeeaced9" providerId="ADAL" clId="{436B2A63-A39A-495E-AA6A-A736A36A17DB}" dt="2023-05-31T13:41:21.357" v="72"/>
          <pc:sldLayoutMkLst>
            <pc:docMk/>
            <pc:sldMasterMk cId="1558763888" sldId="2147483687"/>
            <pc:sldLayoutMk cId="1287097912" sldId="2147483695"/>
          </pc:sldLayoutMkLst>
        </pc:sldLayoutChg>
        <pc:sldLayoutChg chg="modTransition">
          <pc:chgData name="Monica Greene" userId="580d4f7b-22ab-4bed-a08a-0b25eeeaced9" providerId="ADAL" clId="{436B2A63-A39A-495E-AA6A-A736A36A17DB}" dt="2023-05-31T13:41:21.357" v="72"/>
          <pc:sldLayoutMkLst>
            <pc:docMk/>
            <pc:sldMasterMk cId="1558763888" sldId="2147483687"/>
            <pc:sldLayoutMk cId="3744933069" sldId="2147483696"/>
          </pc:sldLayoutMkLst>
        </pc:sldLayoutChg>
        <pc:sldLayoutChg chg="modTransition">
          <pc:chgData name="Monica Greene" userId="580d4f7b-22ab-4bed-a08a-0b25eeeaced9" providerId="ADAL" clId="{436B2A63-A39A-495E-AA6A-A736A36A17DB}" dt="2023-05-31T13:41:21.357" v="72"/>
          <pc:sldLayoutMkLst>
            <pc:docMk/>
            <pc:sldMasterMk cId="1558763888" sldId="2147483687"/>
            <pc:sldLayoutMk cId="1520463565" sldId="2147483697"/>
          </pc:sldLayoutMkLst>
        </pc:sldLayoutChg>
        <pc:sldLayoutChg chg="modTransition">
          <pc:chgData name="Monica Greene" userId="580d4f7b-22ab-4bed-a08a-0b25eeeaced9" providerId="ADAL" clId="{436B2A63-A39A-495E-AA6A-A736A36A17DB}" dt="2023-05-31T13:41:21.357" v="72"/>
          <pc:sldLayoutMkLst>
            <pc:docMk/>
            <pc:sldMasterMk cId="1558763888" sldId="2147483687"/>
            <pc:sldLayoutMk cId="888946476" sldId="2147483698"/>
          </pc:sldLayoutMkLst>
        </pc:sldLayoutChg>
      </pc:sldMasterChg>
    </pc:docChg>
  </pc:docChgLst>
  <pc:docChgLst>
    <pc:chgData name="Monica Greene" userId="580d4f7b-22ab-4bed-a08a-0b25eeeaced9" providerId="ADAL" clId="{8E8EF2DD-4E27-467E-90EE-35664B5D48F5}"/>
    <pc:docChg chg="undo custSel addSld delSld modSld sldOrd modMainMaster">
      <pc:chgData name="Monica Greene" userId="580d4f7b-22ab-4bed-a08a-0b25eeeaced9" providerId="ADAL" clId="{8E8EF2DD-4E27-467E-90EE-35664B5D48F5}" dt="2023-05-25T19:18:29.738" v="59"/>
      <pc:docMkLst>
        <pc:docMk/>
      </pc:docMkLst>
      <pc:sldChg chg="modTransition">
        <pc:chgData name="Monica Greene" userId="580d4f7b-22ab-4bed-a08a-0b25eeeaced9" providerId="ADAL" clId="{8E8EF2DD-4E27-467E-90EE-35664B5D48F5}" dt="2023-05-25T19:18:29.738" v="59"/>
        <pc:sldMkLst>
          <pc:docMk/>
          <pc:sldMk cId="1812219805" sldId="258"/>
        </pc:sldMkLst>
      </pc:sldChg>
      <pc:sldChg chg="modTransition">
        <pc:chgData name="Monica Greene" userId="580d4f7b-22ab-4bed-a08a-0b25eeeaced9" providerId="ADAL" clId="{8E8EF2DD-4E27-467E-90EE-35664B5D48F5}" dt="2023-05-25T19:18:29.738" v="59"/>
        <pc:sldMkLst>
          <pc:docMk/>
          <pc:sldMk cId="3411186029" sldId="260"/>
        </pc:sldMkLst>
      </pc:sldChg>
      <pc:sldChg chg="modTransition">
        <pc:chgData name="Monica Greene" userId="580d4f7b-22ab-4bed-a08a-0b25eeeaced9" providerId="ADAL" clId="{8E8EF2DD-4E27-467E-90EE-35664B5D48F5}" dt="2023-05-25T19:18:29.738" v="59"/>
        <pc:sldMkLst>
          <pc:docMk/>
          <pc:sldMk cId="2190442017" sldId="261"/>
        </pc:sldMkLst>
      </pc:sldChg>
      <pc:sldChg chg="del">
        <pc:chgData name="Monica Greene" userId="580d4f7b-22ab-4bed-a08a-0b25eeeaced9" providerId="ADAL" clId="{8E8EF2DD-4E27-467E-90EE-35664B5D48F5}" dt="2023-05-25T19:16:30.378" v="41" actId="47"/>
        <pc:sldMkLst>
          <pc:docMk/>
          <pc:sldMk cId="2088468463" sldId="262"/>
        </pc:sldMkLst>
      </pc:sldChg>
      <pc:sldChg chg="del">
        <pc:chgData name="Monica Greene" userId="580d4f7b-22ab-4bed-a08a-0b25eeeaced9" providerId="ADAL" clId="{8E8EF2DD-4E27-467E-90EE-35664B5D48F5}" dt="2023-05-25T19:15:38.741" v="14" actId="47"/>
        <pc:sldMkLst>
          <pc:docMk/>
          <pc:sldMk cId="1084565861" sldId="265"/>
        </pc:sldMkLst>
      </pc:sldChg>
      <pc:sldChg chg="modTransition">
        <pc:chgData name="Monica Greene" userId="580d4f7b-22ab-4bed-a08a-0b25eeeaced9" providerId="ADAL" clId="{8E8EF2DD-4E27-467E-90EE-35664B5D48F5}" dt="2023-05-25T19:18:29.738" v="59"/>
        <pc:sldMkLst>
          <pc:docMk/>
          <pc:sldMk cId="3531456319" sldId="275"/>
        </pc:sldMkLst>
      </pc:sldChg>
      <pc:sldChg chg="modTransition">
        <pc:chgData name="Monica Greene" userId="580d4f7b-22ab-4bed-a08a-0b25eeeaced9" providerId="ADAL" clId="{8E8EF2DD-4E27-467E-90EE-35664B5D48F5}" dt="2023-05-25T19:18:29.738" v="59"/>
        <pc:sldMkLst>
          <pc:docMk/>
          <pc:sldMk cId="3761965303" sldId="276"/>
        </pc:sldMkLst>
      </pc:sldChg>
      <pc:sldChg chg="modTransition">
        <pc:chgData name="Monica Greene" userId="580d4f7b-22ab-4bed-a08a-0b25eeeaced9" providerId="ADAL" clId="{8E8EF2DD-4E27-467E-90EE-35664B5D48F5}" dt="2023-05-25T19:18:29.738" v="59"/>
        <pc:sldMkLst>
          <pc:docMk/>
          <pc:sldMk cId="1147356620" sldId="277"/>
        </pc:sldMkLst>
      </pc:sldChg>
      <pc:sldChg chg="modTransition">
        <pc:chgData name="Monica Greene" userId="580d4f7b-22ab-4bed-a08a-0b25eeeaced9" providerId="ADAL" clId="{8E8EF2DD-4E27-467E-90EE-35664B5D48F5}" dt="2023-05-25T19:18:29.738" v="59"/>
        <pc:sldMkLst>
          <pc:docMk/>
          <pc:sldMk cId="0" sldId="310"/>
        </pc:sldMkLst>
      </pc:sldChg>
      <pc:sldChg chg="modTransition">
        <pc:chgData name="Monica Greene" userId="580d4f7b-22ab-4bed-a08a-0b25eeeaced9" providerId="ADAL" clId="{8E8EF2DD-4E27-467E-90EE-35664B5D48F5}" dt="2023-05-25T19:18:29.738" v="59"/>
        <pc:sldMkLst>
          <pc:docMk/>
          <pc:sldMk cId="3386045009" sldId="312"/>
        </pc:sldMkLst>
      </pc:sldChg>
      <pc:sldChg chg="modTransition">
        <pc:chgData name="Monica Greene" userId="580d4f7b-22ab-4bed-a08a-0b25eeeaced9" providerId="ADAL" clId="{8E8EF2DD-4E27-467E-90EE-35664B5D48F5}" dt="2023-05-25T19:18:29.738" v="59"/>
        <pc:sldMkLst>
          <pc:docMk/>
          <pc:sldMk cId="665771513" sldId="314"/>
        </pc:sldMkLst>
      </pc:sldChg>
      <pc:sldChg chg="modTransition">
        <pc:chgData name="Monica Greene" userId="580d4f7b-22ab-4bed-a08a-0b25eeeaced9" providerId="ADAL" clId="{8E8EF2DD-4E27-467E-90EE-35664B5D48F5}" dt="2023-05-25T19:18:29.738" v="59"/>
        <pc:sldMkLst>
          <pc:docMk/>
          <pc:sldMk cId="3472775792" sldId="316"/>
        </pc:sldMkLst>
      </pc:sldChg>
      <pc:sldChg chg="modTransition">
        <pc:chgData name="Monica Greene" userId="580d4f7b-22ab-4bed-a08a-0b25eeeaced9" providerId="ADAL" clId="{8E8EF2DD-4E27-467E-90EE-35664B5D48F5}" dt="2023-05-25T19:18:29.738" v="59"/>
        <pc:sldMkLst>
          <pc:docMk/>
          <pc:sldMk cId="591349375" sldId="317"/>
        </pc:sldMkLst>
      </pc:sldChg>
      <pc:sldChg chg="modTransition">
        <pc:chgData name="Monica Greene" userId="580d4f7b-22ab-4bed-a08a-0b25eeeaced9" providerId="ADAL" clId="{8E8EF2DD-4E27-467E-90EE-35664B5D48F5}" dt="2023-05-25T19:18:29.738" v="59"/>
        <pc:sldMkLst>
          <pc:docMk/>
          <pc:sldMk cId="3203294904" sldId="345"/>
        </pc:sldMkLst>
      </pc:sldChg>
      <pc:sldChg chg="modSp mod modTransition">
        <pc:chgData name="Monica Greene" userId="580d4f7b-22ab-4bed-a08a-0b25eeeaced9" providerId="ADAL" clId="{8E8EF2DD-4E27-467E-90EE-35664B5D48F5}" dt="2023-05-25T19:18:29.738" v="59"/>
        <pc:sldMkLst>
          <pc:docMk/>
          <pc:sldMk cId="2402791953" sldId="350"/>
        </pc:sldMkLst>
        <pc:grpChg chg="mod">
          <ac:chgData name="Monica Greene" userId="580d4f7b-22ab-4bed-a08a-0b25eeeaced9" providerId="ADAL" clId="{8E8EF2DD-4E27-467E-90EE-35664B5D48F5}" dt="2023-05-25T19:15:20.387" v="13" actId="1038"/>
          <ac:grpSpMkLst>
            <pc:docMk/>
            <pc:sldMk cId="2402791953" sldId="350"/>
            <ac:grpSpMk id="4" creationId="{0F602E18-DADF-CBE0-553D-9F8C82EBB612}"/>
          </ac:grpSpMkLst>
        </pc:grpChg>
      </pc:sldChg>
      <pc:sldChg chg="del">
        <pc:chgData name="Monica Greene" userId="580d4f7b-22ab-4bed-a08a-0b25eeeaced9" providerId="ADAL" clId="{8E8EF2DD-4E27-467E-90EE-35664B5D48F5}" dt="2023-05-25T19:14:50.521" v="8" actId="47"/>
        <pc:sldMkLst>
          <pc:docMk/>
          <pc:sldMk cId="197509959" sldId="381"/>
        </pc:sldMkLst>
      </pc:sldChg>
      <pc:sldChg chg="del">
        <pc:chgData name="Monica Greene" userId="580d4f7b-22ab-4bed-a08a-0b25eeeaced9" providerId="ADAL" clId="{8E8EF2DD-4E27-467E-90EE-35664B5D48F5}" dt="2023-05-25T19:14:51.746" v="9" actId="47"/>
        <pc:sldMkLst>
          <pc:docMk/>
          <pc:sldMk cId="2273570109" sldId="382"/>
        </pc:sldMkLst>
      </pc:sldChg>
      <pc:sldChg chg="modTransition">
        <pc:chgData name="Monica Greene" userId="580d4f7b-22ab-4bed-a08a-0b25eeeaced9" providerId="ADAL" clId="{8E8EF2DD-4E27-467E-90EE-35664B5D48F5}" dt="2023-05-25T19:18:29.738" v="59"/>
        <pc:sldMkLst>
          <pc:docMk/>
          <pc:sldMk cId="2713357453" sldId="399"/>
        </pc:sldMkLst>
      </pc:sldChg>
      <pc:sldChg chg="ord modTransition">
        <pc:chgData name="Monica Greene" userId="580d4f7b-22ab-4bed-a08a-0b25eeeaced9" providerId="ADAL" clId="{8E8EF2DD-4E27-467E-90EE-35664B5D48F5}" dt="2023-05-25T19:18:29.738" v="59"/>
        <pc:sldMkLst>
          <pc:docMk/>
          <pc:sldMk cId="1505584566" sldId="407"/>
        </pc:sldMkLst>
      </pc:sldChg>
      <pc:sldChg chg="ord modTransition">
        <pc:chgData name="Monica Greene" userId="580d4f7b-22ab-4bed-a08a-0b25eeeaced9" providerId="ADAL" clId="{8E8EF2DD-4E27-467E-90EE-35664B5D48F5}" dt="2023-05-25T19:18:29.738" v="59"/>
        <pc:sldMkLst>
          <pc:docMk/>
          <pc:sldMk cId="766388387" sldId="411"/>
        </pc:sldMkLst>
      </pc:sldChg>
      <pc:sldChg chg="modTransition">
        <pc:chgData name="Monica Greene" userId="580d4f7b-22ab-4bed-a08a-0b25eeeaced9" providerId="ADAL" clId="{8E8EF2DD-4E27-467E-90EE-35664B5D48F5}" dt="2023-05-25T19:18:29.738" v="59"/>
        <pc:sldMkLst>
          <pc:docMk/>
          <pc:sldMk cId="1227540435" sldId="412"/>
        </pc:sldMkLst>
      </pc:sldChg>
      <pc:sldChg chg="modTransition">
        <pc:chgData name="Monica Greene" userId="580d4f7b-22ab-4bed-a08a-0b25eeeaced9" providerId="ADAL" clId="{8E8EF2DD-4E27-467E-90EE-35664B5D48F5}" dt="2023-05-25T19:18:29.738" v="59"/>
        <pc:sldMkLst>
          <pc:docMk/>
          <pc:sldMk cId="3738777675" sldId="432"/>
        </pc:sldMkLst>
      </pc:sldChg>
      <pc:sldChg chg="modSp mod modTransition">
        <pc:chgData name="Monica Greene" userId="580d4f7b-22ab-4bed-a08a-0b25eeeaced9" providerId="ADAL" clId="{8E8EF2DD-4E27-467E-90EE-35664B5D48F5}" dt="2023-05-25T19:18:29.738" v="59"/>
        <pc:sldMkLst>
          <pc:docMk/>
          <pc:sldMk cId="299153169" sldId="433"/>
        </pc:sldMkLst>
        <pc:spChg chg="mod">
          <ac:chgData name="Monica Greene" userId="580d4f7b-22ab-4bed-a08a-0b25eeeaced9" providerId="ADAL" clId="{8E8EF2DD-4E27-467E-90EE-35664B5D48F5}" dt="2023-05-25T19:16:22.865" v="40" actId="20577"/>
          <ac:spMkLst>
            <pc:docMk/>
            <pc:sldMk cId="299153169" sldId="433"/>
            <ac:spMk id="2" creationId="{00000000-0000-0000-0000-000000000000}"/>
          </ac:spMkLst>
        </pc:spChg>
      </pc:sldChg>
      <pc:sldChg chg="ord modTransition">
        <pc:chgData name="Monica Greene" userId="580d4f7b-22ab-4bed-a08a-0b25eeeaced9" providerId="ADAL" clId="{8E8EF2DD-4E27-467E-90EE-35664B5D48F5}" dt="2023-05-25T19:18:29.738" v="59"/>
        <pc:sldMkLst>
          <pc:docMk/>
          <pc:sldMk cId="1727652585" sldId="450"/>
        </pc:sldMkLst>
      </pc:sldChg>
      <pc:sldChg chg="modTransition">
        <pc:chgData name="Monica Greene" userId="580d4f7b-22ab-4bed-a08a-0b25eeeaced9" providerId="ADAL" clId="{8E8EF2DD-4E27-467E-90EE-35664B5D48F5}" dt="2023-05-25T19:18:29.738" v="59"/>
        <pc:sldMkLst>
          <pc:docMk/>
          <pc:sldMk cId="3962224373" sldId="451"/>
        </pc:sldMkLst>
      </pc:sldChg>
      <pc:sldChg chg="modTransition">
        <pc:chgData name="Monica Greene" userId="580d4f7b-22ab-4bed-a08a-0b25eeeaced9" providerId="ADAL" clId="{8E8EF2DD-4E27-467E-90EE-35664B5D48F5}" dt="2023-05-25T19:18:29.738" v="59"/>
        <pc:sldMkLst>
          <pc:docMk/>
          <pc:sldMk cId="3627366708" sldId="455"/>
        </pc:sldMkLst>
      </pc:sldChg>
      <pc:sldChg chg="add modTransition">
        <pc:chgData name="Monica Greene" userId="580d4f7b-22ab-4bed-a08a-0b25eeeaced9" providerId="ADAL" clId="{8E8EF2DD-4E27-467E-90EE-35664B5D48F5}" dt="2023-05-25T19:18:29.738" v="59"/>
        <pc:sldMkLst>
          <pc:docMk/>
          <pc:sldMk cId="1544428641" sldId="457"/>
        </pc:sldMkLst>
      </pc:sldChg>
      <pc:sldChg chg="ord modTransition">
        <pc:chgData name="Monica Greene" userId="580d4f7b-22ab-4bed-a08a-0b25eeeaced9" providerId="ADAL" clId="{8E8EF2DD-4E27-467E-90EE-35664B5D48F5}" dt="2023-05-25T19:18:29.738" v="59"/>
        <pc:sldMkLst>
          <pc:docMk/>
          <pc:sldMk cId="1377842905" sldId="458"/>
        </pc:sldMkLst>
      </pc:sldChg>
      <pc:sldChg chg="modTransition">
        <pc:chgData name="Monica Greene" userId="580d4f7b-22ab-4bed-a08a-0b25eeeaced9" providerId="ADAL" clId="{8E8EF2DD-4E27-467E-90EE-35664B5D48F5}" dt="2023-05-25T19:18:29.738" v="59"/>
        <pc:sldMkLst>
          <pc:docMk/>
          <pc:sldMk cId="3166610331" sldId="461"/>
        </pc:sldMkLst>
      </pc:sldChg>
      <pc:sldChg chg="del">
        <pc:chgData name="Monica Greene" userId="580d4f7b-22ab-4bed-a08a-0b25eeeaced9" providerId="ADAL" clId="{8E8EF2DD-4E27-467E-90EE-35664B5D48F5}" dt="2023-05-25T19:14:44.021" v="7" actId="47"/>
        <pc:sldMkLst>
          <pc:docMk/>
          <pc:sldMk cId="919153542" sldId="462"/>
        </pc:sldMkLst>
      </pc:sldChg>
      <pc:sldChg chg="del">
        <pc:chgData name="Monica Greene" userId="580d4f7b-22ab-4bed-a08a-0b25eeeaced9" providerId="ADAL" clId="{8E8EF2DD-4E27-467E-90EE-35664B5D48F5}" dt="2023-05-25T19:14:40.924" v="6" actId="47"/>
        <pc:sldMkLst>
          <pc:docMk/>
          <pc:sldMk cId="2579778878" sldId="463"/>
        </pc:sldMkLst>
      </pc:sldChg>
      <pc:sldChg chg="addSp new del modTransition setBg">
        <pc:chgData name="Monica Greene" userId="580d4f7b-22ab-4bed-a08a-0b25eeeaced9" providerId="ADAL" clId="{8E8EF2DD-4E27-467E-90EE-35664B5D48F5}" dt="2023-05-25T19:18:01.084" v="54" actId="47"/>
        <pc:sldMkLst>
          <pc:docMk/>
          <pc:sldMk cId="3844238239" sldId="464"/>
        </pc:sldMkLst>
        <pc:picChg chg="add">
          <ac:chgData name="Monica Greene" userId="580d4f7b-22ab-4bed-a08a-0b25eeeaced9" providerId="ADAL" clId="{8E8EF2DD-4E27-467E-90EE-35664B5D48F5}" dt="2023-05-25T19:11:51.361" v="2"/>
          <ac:picMkLst>
            <pc:docMk/>
            <pc:sldMk cId="3844238239" sldId="464"/>
            <ac:picMk id="2" creationId="{39573D38-9542-B9FE-3550-E6D7879181EC}"/>
          </ac:picMkLst>
        </pc:picChg>
      </pc:sldChg>
      <pc:sldChg chg="addSp new modTransition setBg">
        <pc:chgData name="Monica Greene" userId="580d4f7b-22ab-4bed-a08a-0b25eeeaced9" providerId="ADAL" clId="{8E8EF2DD-4E27-467E-90EE-35664B5D48F5}" dt="2023-05-25T19:18:29.738" v="59"/>
        <pc:sldMkLst>
          <pc:docMk/>
          <pc:sldMk cId="755946196" sldId="465"/>
        </pc:sldMkLst>
        <pc:picChg chg="add">
          <ac:chgData name="Monica Greene" userId="580d4f7b-22ab-4bed-a08a-0b25eeeaced9" providerId="ADAL" clId="{8E8EF2DD-4E27-467E-90EE-35664B5D48F5}" dt="2023-05-25T19:12:25.276" v="5"/>
          <ac:picMkLst>
            <pc:docMk/>
            <pc:sldMk cId="755946196" sldId="465"/>
            <ac:picMk id="2" creationId="{8E2B6350-3A67-EA74-8732-D136BA30155D}"/>
          </ac:picMkLst>
        </pc:picChg>
      </pc:sldChg>
      <pc:sldMasterChg chg="modTransition modSldLayout">
        <pc:chgData name="Monica Greene" userId="580d4f7b-22ab-4bed-a08a-0b25eeeaced9" providerId="ADAL" clId="{8E8EF2DD-4E27-467E-90EE-35664B5D48F5}" dt="2023-05-25T19:18:29.738" v="59"/>
        <pc:sldMasterMkLst>
          <pc:docMk/>
          <pc:sldMasterMk cId="3526763332" sldId="2147483660"/>
        </pc:sldMasterMkLst>
        <pc:sldLayoutChg chg="modTransition">
          <pc:chgData name="Monica Greene" userId="580d4f7b-22ab-4bed-a08a-0b25eeeaced9" providerId="ADAL" clId="{8E8EF2DD-4E27-467E-90EE-35664B5D48F5}" dt="2023-05-25T19:18:29.738" v="59"/>
          <pc:sldLayoutMkLst>
            <pc:docMk/>
            <pc:sldMasterMk cId="3526763332" sldId="2147483660"/>
            <pc:sldLayoutMk cId="1464526068" sldId="2147483661"/>
          </pc:sldLayoutMkLst>
        </pc:sldLayoutChg>
        <pc:sldLayoutChg chg="modTransition">
          <pc:chgData name="Monica Greene" userId="580d4f7b-22ab-4bed-a08a-0b25eeeaced9" providerId="ADAL" clId="{8E8EF2DD-4E27-467E-90EE-35664B5D48F5}" dt="2023-05-25T19:18:29.738" v="59"/>
          <pc:sldLayoutMkLst>
            <pc:docMk/>
            <pc:sldMasterMk cId="3526763332" sldId="2147483660"/>
            <pc:sldLayoutMk cId="628702076" sldId="2147483662"/>
          </pc:sldLayoutMkLst>
        </pc:sldLayoutChg>
        <pc:sldLayoutChg chg="modTransition">
          <pc:chgData name="Monica Greene" userId="580d4f7b-22ab-4bed-a08a-0b25eeeaced9" providerId="ADAL" clId="{8E8EF2DD-4E27-467E-90EE-35664B5D48F5}" dt="2023-05-25T19:18:29.738" v="59"/>
          <pc:sldLayoutMkLst>
            <pc:docMk/>
            <pc:sldMasterMk cId="3526763332" sldId="2147483660"/>
            <pc:sldLayoutMk cId="3143070034" sldId="2147483663"/>
          </pc:sldLayoutMkLst>
        </pc:sldLayoutChg>
        <pc:sldLayoutChg chg="modTransition">
          <pc:chgData name="Monica Greene" userId="580d4f7b-22ab-4bed-a08a-0b25eeeaced9" providerId="ADAL" clId="{8E8EF2DD-4E27-467E-90EE-35664B5D48F5}" dt="2023-05-25T19:18:29.738" v="59"/>
          <pc:sldLayoutMkLst>
            <pc:docMk/>
            <pc:sldMasterMk cId="3526763332" sldId="2147483660"/>
            <pc:sldLayoutMk cId="352596931" sldId="2147483664"/>
          </pc:sldLayoutMkLst>
        </pc:sldLayoutChg>
        <pc:sldLayoutChg chg="modTransition">
          <pc:chgData name="Monica Greene" userId="580d4f7b-22ab-4bed-a08a-0b25eeeaced9" providerId="ADAL" clId="{8E8EF2DD-4E27-467E-90EE-35664B5D48F5}" dt="2023-05-25T19:18:29.738" v="59"/>
          <pc:sldLayoutMkLst>
            <pc:docMk/>
            <pc:sldMasterMk cId="3526763332" sldId="2147483660"/>
            <pc:sldLayoutMk cId="2860684321" sldId="2147483665"/>
          </pc:sldLayoutMkLst>
        </pc:sldLayoutChg>
        <pc:sldLayoutChg chg="modTransition">
          <pc:chgData name="Monica Greene" userId="580d4f7b-22ab-4bed-a08a-0b25eeeaced9" providerId="ADAL" clId="{8E8EF2DD-4E27-467E-90EE-35664B5D48F5}" dt="2023-05-25T19:18:29.738" v="59"/>
          <pc:sldLayoutMkLst>
            <pc:docMk/>
            <pc:sldMasterMk cId="3526763332" sldId="2147483660"/>
            <pc:sldLayoutMk cId="1042939851" sldId="2147483666"/>
          </pc:sldLayoutMkLst>
        </pc:sldLayoutChg>
        <pc:sldLayoutChg chg="modTransition">
          <pc:chgData name="Monica Greene" userId="580d4f7b-22ab-4bed-a08a-0b25eeeaced9" providerId="ADAL" clId="{8E8EF2DD-4E27-467E-90EE-35664B5D48F5}" dt="2023-05-25T19:18:29.738" v="59"/>
          <pc:sldLayoutMkLst>
            <pc:docMk/>
            <pc:sldMasterMk cId="3526763332" sldId="2147483660"/>
            <pc:sldLayoutMk cId="2172179838" sldId="2147483667"/>
          </pc:sldLayoutMkLst>
        </pc:sldLayoutChg>
        <pc:sldLayoutChg chg="modTransition">
          <pc:chgData name="Monica Greene" userId="580d4f7b-22ab-4bed-a08a-0b25eeeaced9" providerId="ADAL" clId="{8E8EF2DD-4E27-467E-90EE-35664B5D48F5}" dt="2023-05-25T19:18:29.738" v="59"/>
          <pc:sldLayoutMkLst>
            <pc:docMk/>
            <pc:sldMasterMk cId="3526763332" sldId="2147483660"/>
            <pc:sldLayoutMk cId="400252706" sldId="2147483668"/>
          </pc:sldLayoutMkLst>
        </pc:sldLayoutChg>
        <pc:sldLayoutChg chg="modTransition">
          <pc:chgData name="Monica Greene" userId="580d4f7b-22ab-4bed-a08a-0b25eeeaced9" providerId="ADAL" clId="{8E8EF2DD-4E27-467E-90EE-35664B5D48F5}" dt="2023-05-25T19:18:29.738" v="59"/>
          <pc:sldLayoutMkLst>
            <pc:docMk/>
            <pc:sldMasterMk cId="3526763332" sldId="2147483660"/>
            <pc:sldLayoutMk cId="3574256230" sldId="2147483669"/>
          </pc:sldLayoutMkLst>
        </pc:sldLayoutChg>
        <pc:sldLayoutChg chg="modTransition">
          <pc:chgData name="Monica Greene" userId="580d4f7b-22ab-4bed-a08a-0b25eeeaced9" providerId="ADAL" clId="{8E8EF2DD-4E27-467E-90EE-35664B5D48F5}" dt="2023-05-25T19:18:29.738" v="59"/>
          <pc:sldLayoutMkLst>
            <pc:docMk/>
            <pc:sldMasterMk cId="3526763332" sldId="2147483660"/>
            <pc:sldLayoutMk cId="728997452" sldId="2147483670"/>
          </pc:sldLayoutMkLst>
        </pc:sldLayoutChg>
        <pc:sldLayoutChg chg="modTransition">
          <pc:chgData name="Monica Greene" userId="580d4f7b-22ab-4bed-a08a-0b25eeeaced9" providerId="ADAL" clId="{8E8EF2DD-4E27-467E-90EE-35664B5D48F5}" dt="2023-05-25T19:18:29.738" v="59"/>
          <pc:sldLayoutMkLst>
            <pc:docMk/>
            <pc:sldMasterMk cId="3526763332" sldId="2147483660"/>
            <pc:sldLayoutMk cId="644588483" sldId="2147483671"/>
          </pc:sldLayoutMkLst>
        </pc:sldLayoutChg>
      </pc:sldMasterChg>
      <pc:sldMasterChg chg="modTransition modSldLayout">
        <pc:chgData name="Monica Greene" userId="580d4f7b-22ab-4bed-a08a-0b25eeeaced9" providerId="ADAL" clId="{8E8EF2DD-4E27-467E-90EE-35664B5D48F5}" dt="2023-05-25T19:18:29.738" v="59"/>
        <pc:sldMasterMkLst>
          <pc:docMk/>
          <pc:sldMasterMk cId="3374770223" sldId="2147483672"/>
        </pc:sldMasterMkLst>
        <pc:sldLayoutChg chg="modTransition">
          <pc:chgData name="Monica Greene" userId="580d4f7b-22ab-4bed-a08a-0b25eeeaced9" providerId="ADAL" clId="{8E8EF2DD-4E27-467E-90EE-35664B5D48F5}" dt="2023-05-25T19:18:29.738" v="59"/>
          <pc:sldLayoutMkLst>
            <pc:docMk/>
            <pc:sldMasterMk cId="3374770223" sldId="2147483672"/>
            <pc:sldLayoutMk cId="4098348545" sldId="2147483673"/>
          </pc:sldLayoutMkLst>
        </pc:sldLayoutChg>
        <pc:sldLayoutChg chg="modTransition">
          <pc:chgData name="Monica Greene" userId="580d4f7b-22ab-4bed-a08a-0b25eeeaced9" providerId="ADAL" clId="{8E8EF2DD-4E27-467E-90EE-35664B5D48F5}" dt="2023-05-25T19:18:29.738" v="59"/>
          <pc:sldLayoutMkLst>
            <pc:docMk/>
            <pc:sldMasterMk cId="3374770223" sldId="2147483672"/>
            <pc:sldLayoutMk cId="2485856770" sldId="2147483674"/>
          </pc:sldLayoutMkLst>
        </pc:sldLayoutChg>
        <pc:sldLayoutChg chg="modTransition">
          <pc:chgData name="Monica Greene" userId="580d4f7b-22ab-4bed-a08a-0b25eeeaced9" providerId="ADAL" clId="{8E8EF2DD-4E27-467E-90EE-35664B5D48F5}" dt="2023-05-25T19:18:29.738" v="59"/>
          <pc:sldLayoutMkLst>
            <pc:docMk/>
            <pc:sldMasterMk cId="3374770223" sldId="2147483672"/>
            <pc:sldLayoutMk cId="504524447" sldId="2147483675"/>
          </pc:sldLayoutMkLst>
        </pc:sldLayoutChg>
        <pc:sldLayoutChg chg="modTransition">
          <pc:chgData name="Monica Greene" userId="580d4f7b-22ab-4bed-a08a-0b25eeeaced9" providerId="ADAL" clId="{8E8EF2DD-4E27-467E-90EE-35664B5D48F5}" dt="2023-05-25T19:18:29.738" v="59"/>
          <pc:sldLayoutMkLst>
            <pc:docMk/>
            <pc:sldMasterMk cId="3374770223" sldId="2147483672"/>
            <pc:sldLayoutMk cId="2794038380" sldId="2147483676"/>
          </pc:sldLayoutMkLst>
        </pc:sldLayoutChg>
        <pc:sldLayoutChg chg="modTransition">
          <pc:chgData name="Monica Greene" userId="580d4f7b-22ab-4bed-a08a-0b25eeeaced9" providerId="ADAL" clId="{8E8EF2DD-4E27-467E-90EE-35664B5D48F5}" dt="2023-05-25T19:18:29.738" v="59"/>
          <pc:sldLayoutMkLst>
            <pc:docMk/>
            <pc:sldMasterMk cId="3374770223" sldId="2147483672"/>
            <pc:sldLayoutMk cId="4126134968" sldId="2147483677"/>
          </pc:sldLayoutMkLst>
        </pc:sldLayoutChg>
        <pc:sldLayoutChg chg="modTransition">
          <pc:chgData name="Monica Greene" userId="580d4f7b-22ab-4bed-a08a-0b25eeeaced9" providerId="ADAL" clId="{8E8EF2DD-4E27-467E-90EE-35664B5D48F5}" dt="2023-05-25T19:18:29.738" v="59"/>
          <pc:sldLayoutMkLst>
            <pc:docMk/>
            <pc:sldMasterMk cId="3374770223" sldId="2147483672"/>
            <pc:sldLayoutMk cId="2924291397" sldId="2147483678"/>
          </pc:sldLayoutMkLst>
        </pc:sldLayoutChg>
        <pc:sldLayoutChg chg="modTransition">
          <pc:chgData name="Monica Greene" userId="580d4f7b-22ab-4bed-a08a-0b25eeeaced9" providerId="ADAL" clId="{8E8EF2DD-4E27-467E-90EE-35664B5D48F5}" dt="2023-05-25T19:18:29.738" v="59"/>
          <pc:sldLayoutMkLst>
            <pc:docMk/>
            <pc:sldMasterMk cId="3374770223" sldId="2147483672"/>
            <pc:sldLayoutMk cId="3944149845" sldId="2147483679"/>
          </pc:sldLayoutMkLst>
        </pc:sldLayoutChg>
        <pc:sldLayoutChg chg="modTransition">
          <pc:chgData name="Monica Greene" userId="580d4f7b-22ab-4bed-a08a-0b25eeeaced9" providerId="ADAL" clId="{8E8EF2DD-4E27-467E-90EE-35664B5D48F5}" dt="2023-05-25T19:18:29.738" v="59"/>
          <pc:sldLayoutMkLst>
            <pc:docMk/>
            <pc:sldMasterMk cId="3374770223" sldId="2147483672"/>
            <pc:sldLayoutMk cId="907735596" sldId="2147483680"/>
          </pc:sldLayoutMkLst>
        </pc:sldLayoutChg>
        <pc:sldLayoutChg chg="modTransition">
          <pc:chgData name="Monica Greene" userId="580d4f7b-22ab-4bed-a08a-0b25eeeaced9" providerId="ADAL" clId="{8E8EF2DD-4E27-467E-90EE-35664B5D48F5}" dt="2023-05-25T19:18:29.738" v="59"/>
          <pc:sldLayoutMkLst>
            <pc:docMk/>
            <pc:sldMasterMk cId="3374770223" sldId="2147483672"/>
            <pc:sldLayoutMk cId="944764727" sldId="2147483681"/>
          </pc:sldLayoutMkLst>
        </pc:sldLayoutChg>
        <pc:sldLayoutChg chg="modTransition">
          <pc:chgData name="Monica Greene" userId="580d4f7b-22ab-4bed-a08a-0b25eeeaced9" providerId="ADAL" clId="{8E8EF2DD-4E27-467E-90EE-35664B5D48F5}" dt="2023-05-25T19:18:29.738" v="59"/>
          <pc:sldLayoutMkLst>
            <pc:docMk/>
            <pc:sldMasterMk cId="3374770223" sldId="2147483672"/>
            <pc:sldLayoutMk cId="1593302510" sldId="2147483682"/>
          </pc:sldLayoutMkLst>
        </pc:sldLayoutChg>
        <pc:sldLayoutChg chg="modTransition">
          <pc:chgData name="Monica Greene" userId="580d4f7b-22ab-4bed-a08a-0b25eeeaced9" providerId="ADAL" clId="{8E8EF2DD-4E27-467E-90EE-35664B5D48F5}" dt="2023-05-25T19:18:29.738" v="59"/>
          <pc:sldLayoutMkLst>
            <pc:docMk/>
            <pc:sldMasterMk cId="3374770223" sldId="2147483672"/>
            <pc:sldLayoutMk cId="3374448671" sldId="2147483683"/>
          </pc:sldLayoutMkLst>
        </pc:sldLayoutChg>
      </pc:sldMasterChg>
      <pc:sldMasterChg chg="modTransition modSldLayout">
        <pc:chgData name="Monica Greene" userId="580d4f7b-22ab-4bed-a08a-0b25eeeaced9" providerId="ADAL" clId="{8E8EF2DD-4E27-467E-90EE-35664B5D48F5}" dt="2023-05-25T19:18:29.738" v="59"/>
        <pc:sldMasterMkLst>
          <pc:docMk/>
          <pc:sldMasterMk cId="2107106719" sldId="2147483684"/>
        </pc:sldMasterMkLst>
        <pc:sldLayoutChg chg="modTransition">
          <pc:chgData name="Monica Greene" userId="580d4f7b-22ab-4bed-a08a-0b25eeeaced9" providerId="ADAL" clId="{8E8EF2DD-4E27-467E-90EE-35664B5D48F5}" dt="2023-05-25T19:18:29.738" v="59"/>
          <pc:sldLayoutMkLst>
            <pc:docMk/>
            <pc:sldMasterMk cId="2107106719" sldId="2147483684"/>
            <pc:sldLayoutMk cId="1328282407" sldId="2147483685"/>
          </pc:sldLayoutMkLst>
        </pc:sldLayoutChg>
        <pc:sldLayoutChg chg="modTransition">
          <pc:chgData name="Monica Greene" userId="580d4f7b-22ab-4bed-a08a-0b25eeeaced9" providerId="ADAL" clId="{8E8EF2DD-4E27-467E-90EE-35664B5D48F5}" dt="2023-05-25T19:18:29.738" v="59"/>
          <pc:sldLayoutMkLst>
            <pc:docMk/>
            <pc:sldMasterMk cId="2107106719" sldId="2147483684"/>
            <pc:sldLayoutMk cId="1827744224" sldId="2147483686"/>
          </pc:sldLayoutMkLst>
        </pc:sldLayoutChg>
      </pc:sldMasterChg>
      <pc:sldMasterChg chg="modTransition modSldLayout">
        <pc:chgData name="Monica Greene" userId="580d4f7b-22ab-4bed-a08a-0b25eeeaced9" providerId="ADAL" clId="{8E8EF2DD-4E27-467E-90EE-35664B5D48F5}" dt="2023-05-25T19:18:29.738" v="59"/>
        <pc:sldMasterMkLst>
          <pc:docMk/>
          <pc:sldMasterMk cId="1558763888" sldId="2147483687"/>
        </pc:sldMasterMkLst>
        <pc:sldLayoutChg chg="modTransition">
          <pc:chgData name="Monica Greene" userId="580d4f7b-22ab-4bed-a08a-0b25eeeaced9" providerId="ADAL" clId="{8E8EF2DD-4E27-467E-90EE-35664B5D48F5}" dt="2023-05-25T19:18:29.738" v="59"/>
          <pc:sldLayoutMkLst>
            <pc:docMk/>
            <pc:sldMasterMk cId="1558763888" sldId="2147483687"/>
            <pc:sldLayoutMk cId="1869244951" sldId="2147483688"/>
          </pc:sldLayoutMkLst>
        </pc:sldLayoutChg>
        <pc:sldLayoutChg chg="modTransition">
          <pc:chgData name="Monica Greene" userId="580d4f7b-22ab-4bed-a08a-0b25eeeaced9" providerId="ADAL" clId="{8E8EF2DD-4E27-467E-90EE-35664B5D48F5}" dt="2023-05-25T19:18:29.738" v="59"/>
          <pc:sldLayoutMkLst>
            <pc:docMk/>
            <pc:sldMasterMk cId="1558763888" sldId="2147483687"/>
            <pc:sldLayoutMk cId="95817563" sldId="2147483689"/>
          </pc:sldLayoutMkLst>
        </pc:sldLayoutChg>
        <pc:sldLayoutChg chg="modTransition">
          <pc:chgData name="Monica Greene" userId="580d4f7b-22ab-4bed-a08a-0b25eeeaced9" providerId="ADAL" clId="{8E8EF2DD-4E27-467E-90EE-35664B5D48F5}" dt="2023-05-25T19:18:29.738" v="59"/>
          <pc:sldLayoutMkLst>
            <pc:docMk/>
            <pc:sldMasterMk cId="1558763888" sldId="2147483687"/>
            <pc:sldLayoutMk cId="2292808318" sldId="2147483690"/>
          </pc:sldLayoutMkLst>
        </pc:sldLayoutChg>
        <pc:sldLayoutChg chg="modTransition">
          <pc:chgData name="Monica Greene" userId="580d4f7b-22ab-4bed-a08a-0b25eeeaced9" providerId="ADAL" clId="{8E8EF2DD-4E27-467E-90EE-35664B5D48F5}" dt="2023-05-25T19:18:29.738" v="59"/>
          <pc:sldLayoutMkLst>
            <pc:docMk/>
            <pc:sldMasterMk cId="1558763888" sldId="2147483687"/>
            <pc:sldLayoutMk cId="3567213569" sldId="2147483691"/>
          </pc:sldLayoutMkLst>
        </pc:sldLayoutChg>
        <pc:sldLayoutChg chg="modTransition">
          <pc:chgData name="Monica Greene" userId="580d4f7b-22ab-4bed-a08a-0b25eeeaced9" providerId="ADAL" clId="{8E8EF2DD-4E27-467E-90EE-35664B5D48F5}" dt="2023-05-25T19:18:29.738" v="59"/>
          <pc:sldLayoutMkLst>
            <pc:docMk/>
            <pc:sldMasterMk cId="1558763888" sldId="2147483687"/>
            <pc:sldLayoutMk cId="3598161882" sldId="2147483692"/>
          </pc:sldLayoutMkLst>
        </pc:sldLayoutChg>
        <pc:sldLayoutChg chg="modTransition">
          <pc:chgData name="Monica Greene" userId="580d4f7b-22ab-4bed-a08a-0b25eeeaced9" providerId="ADAL" clId="{8E8EF2DD-4E27-467E-90EE-35664B5D48F5}" dt="2023-05-25T19:18:29.738" v="59"/>
          <pc:sldLayoutMkLst>
            <pc:docMk/>
            <pc:sldMasterMk cId="1558763888" sldId="2147483687"/>
            <pc:sldLayoutMk cId="1085221459" sldId="2147483693"/>
          </pc:sldLayoutMkLst>
        </pc:sldLayoutChg>
        <pc:sldLayoutChg chg="modTransition">
          <pc:chgData name="Monica Greene" userId="580d4f7b-22ab-4bed-a08a-0b25eeeaced9" providerId="ADAL" clId="{8E8EF2DD-4E27-467E-90EE-35664B5D48F5}" dt="2023-05-25T19:18:29.738" v="59"/>
          <pc:sldLayoutMkLst>
            <pc:docMk/>
            <pc:sldMasterMk cId="1558763888" sldId="2147483687"/>
            <pc:sldLayoutMk cId="252649571" sldId="2147483694"/>
          </pc:sldLayoutMkLst>
        </pc:sldLayoutChg>
        <pc:sldLayoutChg chg="modTransition">
          <pc:chgData name="Monica Greene" userId="580d4f7b-22ab-4bed-a08a-0b25eeeaced9" providerId="ADAL" clId="{8E8EF2DD-4E27-467E-90EE-35664B5D48F5}" dt="2023-05-25T19:18:29.738" v="59"/>
          <pc:sldLayoutMkLst>
            <pc:docMk/>
            <pc:sldMasterMk cId="1558763888" sldId="2147483687"/>
            <pc:sldLayoutMk cId="1287097912" sldId="2147483695"/>
          </pc:sldLayoutMkLst>
        </pc:sldLayoutChg>
        <pc:sldLayoutChg chg="modTransition">
          <pc:chgData name="Monica Greene" userId="580d4f7b-22ab-4bed-a08a-0b25eeeaced9" providerId="ADAL" clId="{8E8EF2DD-4E27-467E-90EE-35664B5D48F5}" dt="2023-05-25T19:18:29.738" v="59"/>
          <pc:sldLayoutMkLst>
            <pc:docMk/>
            <pc:sldMasterMk cId="1558763888" sldId="2147483687"/>
            <pc:sldLayoutMk cId="3744933069" sldId="2147483696"/>
          </pc:sldLayoutMkLst>
        </pc:sldLayoutChg>
        <pc:sldLayoutChg chg="modTransition">
          <pc:chgData name="Monica Greene" userId="580d4f7b-22ab-4bed-a08a-0b25eeeaced9" providerId="ADAL" clId="{8E8EF2DD-4E27-467E-90EE-35664B5D48F5}" dt="2023-05-25T19:18:29.738" v="59"/>
          <pc:sldLayoutMkLst>
            <pc:docMk/>
            <pc:sldMasterMk cId="1558763888" sldId="2147483687"/>
            <pc:sldLayoutMk cId="1520463565" sldId="2147483697"/>
          </pc:sldLayoutMkLst>
        </pc:sldLayoutChg>
        <pc:sldLayoutChg chg="modTransition">
          <pc:chgData name="Monica Greene" userId="580d4f7b-22ab-4bed-a08a-0b25eeeaced9" providerId="ADAL" clId="{8E8EF2DD-4E27-467E-90EE-35664B5D48F5}" dt="2023-05-25T19:18:29.738" v="59"/>
          <pc:sldLayoutMkLst>
            <pc:docMk/>
            <pc:sldMasterMk cId="1558763888" sldId="2147483687"/>
            <pc:sldLayoutMk cId="888946476" sldId="2147483698"/>
          </pc:sldLayoutMkLst>
        </pc:sldLayoutChg>
      </pc:sldMasterChg>
    </pc:docChg>
  </pc:docChgLst>
  <pc:docChgLst>
    <pc:chgData name="Monica Greene" userId="580d4f7b-22ab-4bed-a08a-0b25eeeaced9" providerId="ADAL" clId="{A1475F99-620B-4F9E-8382-0CCFC46E2CBC}"/>
    <pc:docChg chg="custSel addSld delSld modSld sldOrd modMainMaster">
      <pc:chgData name="Monica Greene" userId="580d4f7b-22ab-4bed-a08a-0b25eeeaced9" providerId="ADAL" clId="{A1475F99-620B-4F9E-8382-0CCFC46E2CBC}" dt="2023-01-26T23:10:54.769" v="358"/>
      <pc:docMkLst>
        <pc:docMk/>
      </pc:docMkLst>
      <pc:sldChg chg="del">
        <pc:chgData name="Monica Greene" userId="580d4f7b-22ab-4bed-a08a-0b25eeeaced9" providerId="ADAL" clId="{A1475F99-620B-4F9E-8382-0CCFC46E2CBC}" dt="2023-01-26T15:00:10.892" v="18" actId="47"/>
        <pc:sldMkLst>
          <pc:docMk/>
          <pc:sldMk cId="3117737958" sldId="259"/>
        </pc:sldMkLst>
      </pc:sldChg>
      <pc:sldChg chg="add del modTransition">
        <pc:chgData name="Monica Greene" userId="580d4f7b-22ab-4bed-a08a-0b25eeeaced9" providerId="ADAL" clId="{A1475F99-620B-4F9E-8382-0CCFC46E2CBC}" dt="2023-01-26T23:10:54.769" v="358"/>
        <pc:sldMkLst>
          <pc:docMk/>
          <pc:sldMk cId="2928084642" sldId="260"/>
        </pc:sldMkLst>
      </pc:sldChg>
      <pc:sldChg chg="modTransition">
        <pc:chgData name="Monica Greene" userId="580d4f7b-22ab-4bed-a08a-0b25eeeaced9" providerId="ADAL" clId="{A1475F99-620B-4F9E-8382-0CCFC46E2CBC}" dt="2023-01-26T23:10:54.769" v="358"/>
        <pc:sldMkLst>
          <pc:docMk/>
          <pc:sldMk cId="2190442017" sldId="261"/>
        </pc:sldMkLst>
      </pc:sldChg>
      <pc:sldChg chg="add modTransition">
        <pc:chgData name="Monica Greene" userId="580d4f7b-22ab-4bed-a08a-0b25eeeaced9" providerId="ADAL" clId="{A1475F99-620B-4F9E-8382-0CCFC46E2CBC}" dt="2023-01-26T23:10:54.769" v="358"/>
        <pc:sldMkLst>
          <pc:docMk/>
          <pc:sldMk cId="2088468463" sldId="262"/>
        </pc:sldMkLst>
      </pc:sldChg>
      <pc:sldChg chg="modTransition">
        <pc:chgData name="Monica Greene" userId="580d4f7b-22ab-4bed-a08a-0b25eeeaced9" providerId="ADAL" clId="{A1475F99-620B-4F9E-8382-0CCFC46E2CBC}" dt="2023-01-26T23:10:54.769" v="358"/>
        <pc:sldMkLst>
          <pc:docMk/>
          <pc:sldMk cId="3659356631" sldId="268"/>
        </pc:sldMkLst>
      </pc:sldChg>
      <pc:sldChg chg="modTransition">
        <pc:chgData name="Monica Greene" userId="580d4f7b-22ab-4bed-a08a-0b25eeeaced9" providerId="ADAL" clId="{A1475F99-620B-4F9E-8382-0CCFC46E2CBC}" dt="2023-01-26T23:10:54.769" v="358"/>
        <pc:sldMkLst>
          <pc:docMk/>
          <pc:sldMk cId="3556785324" sldId="269"/>
        </pc:sldMkLst>
      </pc:sldChg>
      <pc:sldChg chg="modTransition">
        <pc:chgData name="Monica Greene" userId="580d4f7b-22ab-4bed-a08a-0b25eeeaced9" providerId="ADAL" clId="{A1475F99-620B-4F9E-8382-0CCFC46E2CBC}" dt="2023-01-26T23:10:54.769" v="358"/>
        <pc:sldMkLst>
          <pc:docMk/>
          <pc:sldMk cId="0" sldId="270"/>
        </pc:sldMkLst>
      </pc:sldChg>
      <pc:sldChg chg="modTransition">
        <pc:chgData name="Monica Greene" userId="580d4f7b-22ab-4bed-a08a-0b25eeeaced9" providerId="ADAL" clId="{A1475F99-620B-4F9E-8382-0CCFC46E2CBC}" dt="2023-01-26T23:10:54.769" v="358"/>
        <pc:sldMkLst>
          <pc:docMk/>
          <pc:sldMk cId="3196746956" sldId="271"/>
        </pc:sldMkLst>
      </pc:sldChg>
      <pc:sldChg chg="modTransition">
        <pc:chgData name="Monica Greene" userId="580d4f7b-22ab-4bed-a08a-0b25eeeaced9" providerId="ADAL" clId="{A1475F99-620B-4F9E-8382-0CCFC46E2CBC}" dt="2023-01-26T23:10:54.769" v="358"/>
        <pc:sldMkLst>
          <pc:docMk/>
          <pc:sldMk cId="2255215954" sldId="272"/>
        </pc:sldMkLst>
      </pc:sldChg>
      <pc:sldChg chg="modTransition">
        <pc:chgData name="Monica Greene" userId="580d4f7b-22ab-4bed-a08a-0b25eeeaced9" providerId="ADAL" clId="{A1475F99-620B-4F9E-8382-0CCFC46E2CBC}" dt="2023-01-26T23:10:54.769" v="358"/>
        <pc:sldMkLst>
          <pc:docMk/>
          <pc:sldMk cId="1039155707" sldId="273"/>
        </pc:sldMkLst>
      </pc:sldChg>
      <pc:sldChg chg="modTransition">
        <pc:chgData name="Monica Greene" userId="580d4f7b-22ab-4bed-a08a-0b25eeeaced9" providerId="ADAL" clId="{A1475F99-620B-4F9E-8382-0CCFC46E2CBC}" dt="2023-01-26T23:10:54.769" v="358"/>
        <pc:sldMkLst>
          <pc:docMk/>
          <pc:sldMk cId="0" sldId="310"/>
        </pc:sldMkLst>
      </pc:sldChg>
      <pc:sldChg chg="modTransition">
        <pc:chgData name="Monica Greene" userId="580d4f7b-22ab-4bed-a08a-0b25eeeaced9" providerId="ADAL" clId="{A1475F99-620B-4F9E-8382-0CCFC46E2CBC}" dt="2023-01-26T23:10:54.769" v="358"/>
        <pc:sldMkLst>
          <pc:docMk/>
          <pc:sldMk cId="3386045009" sldId="312"/>
        </pc:sldMkLst>
      </pc:sldChg>
      <pc:sldChg chg="modTransition">
        <pc:chgData name="Monica Greene" userId="580d4f7b-22ab-4bed-a08a-0b25eeeaced9" providerId="ADAL" clId="{A1475F99-620B-4F9E-8382-0CCFC46E2CBC}" dt="2023-01-26T23:10:54.769" v="358"/>
        <pc:sldMkLst>
          <pc:docMk/>
          <pc:sldMk cId="4132027443" sldId="313"/>
        </pc:sldMkLst>
      </pc:sldChg>
      <pc:sldChg chg="modTransition">
        <pc:chgData name="Monica Greene" userId="580d4f7b-22ab-4bed-a08a-0b25eeeaced9" providerId="ADAL" clId="{A1475F99-620B-4F9E-8382-0CCFC46E2CBC}" dt="2023-01-26T23:10:54.769" v="358"/>
        <pc:sldMkLst>
          <pc:docMk/>
          <pc:sldMk cId="665771513" sldId="314"/>
        </pc:sldMkLst>
      </pc:sldChg>
      <pc:sldChg chg="addSp delSp modSp mod modTransition setBg">
        <pc:chgData name="Monica Greene" userId="580d4f7b-22ab-4bed-a08a-0b25eeeaced9" providerId="ADAL" clId="{A1475F99-620B-4F9E-8382-0CCFC46E2CBC}" dt="2023-01-26T23:10:54.769" v="358"/>
        <pc:sldMkLst>
          <pc:docMk/>
          <pc:sldMk cId="3466800514" sldId="315"/>
        </pc:sldMkLst>
        <pc:spChg chg="add del mod">
          <ac:chgData name="Monica Greene" userId="580d4f7b-22ab-4bed-a08a-0b25eeeaced9" providerId="ADAL" clId="{A1475F99-620B-4F9E-8382-0CCFC46E2CBC}" dt="2023-01-26T22:00:46.348" v="334" actId="478"/>
          <ac:spMkLst>
            <pc:docMk/>
            <pc:sldMk cId="3466800514" sldId="315"/>
            <ac:spMk id="3" creationId="{92FE0B83-4DB6-A6E9-BF39-AA31C74E778D}"/>
          </ac:spMkLst>
        </pc:spChg>
        <pc:picChg chg="add">
          <ac:chgData name="Monica Greene" userId="580d4f7b-22ab-4bed-a08a-0b25eeeaced9" providerId="ADAL" clId="{A1475F99-620B-4F9E-8382-0CCFC46E2CBC}" dt="2023-01-26T21:50:03.315" v="284"/>
          <ac:picMkLst>
            <pc:docMk/>
            <pc:sldMk cId="3466800514" sldId="315"/>
            <ac:picMk id="2" creationId="{07F925AF-6A75-94F6-D8C7-8B599F28765C}"/>
          </ac:picMkLst>
        </pc:picChg>
        <pc:picChg chg="del">
          <ac:chgData name="Monica Greene" userId="580d4f7b-22ab-4bed-a08a-0b25eeeaced9" providerId="ADAL" clId="{A1475F99-620B-4F9E-8382-0CCFC46E2CBC}" dt="2023-01-26T21:49:28.289" v="282" actId="478"/>
          <ac:picMkLst>
            <pc:docMk/>
            <pc:sldMk cId="3466800514" sldId="315"/>
            <ac:picMk id="3" creationId="{E1E0166E-D125-B583-0D61-0FE7E4F48A96}"/>
          </ac:picMkLst>
        </pc:picChg>
      </pc:sldChg>
      <pc:sldChg chg="modTransition">
        <pc:chgData name="Monica Greene" userId="580d4f7b-22ab-4bed-a08a-0b25eeeaced9" providerId="ADAL" clId="{A1475F99-620B-4F9E-8382-0CCFC46E2CBC}" dt="2023-01-26T23:10:54.769" v="358"/>
        <pc:sldMkLst>
          <pc:docMk/>
          <pc:sldMk cId="3472775792" sldId="316"/>
        </pc:sldMkLst>
      </pc:sldChg>
      <pc:sldChg chg="modTransition">
        <pc:chgData name="Monica Greene" userId="580d4f7b-22ab-4bed-a08a-0b25eeeaced9" providerId="ADAL" clId="{A1475F99-620B-4F9E-8382-0CCFC46E2CBC}" dt="2023-01-26T23:10:54.769" v="358"/>
        <pc:sldMkLst>
          <pc:docMk/>
          <pc:sldMk cId="591349375" sldId="317"/>
        </pc:sldMkLst>
      </pc:sldChg>
      <pc:sldChg chg="del">
        <pc:chgData name="Monica Greene" userId="580d4f7b-22ab-4bed-a08a-0b25eeeaced9" providerId="ADAL" clId="{A1475F99-620B-4F9E-8382-0CCFC46E2CBC}" dt="2023-01-26T14:52:46.327" v="1" actId="47"/>
        <pc:sldMkLst>
          <pc:docMk/>
          <pc:sldMk cId="4010300902" sldId="321"/>
        </pc:sldMkLst>
      </pc:sldChg>
      <pc:sldChg chg="ord modTransition">
        <pc:chgData name="Monica Greene" userId="580d4f7b-22ab-4bed-a08a-0b25eeeaced9" providerId="ADAL" clId="{A1475F99-620B-4F9E-8382-0CCFC46E2CBC}" dt="2023-01-26T23:10:54.769" v="358"/>
        <pc:sldMkLst>
          <pc:docMk/>
          <pc:sldMk cId="3460198801" sldId="322"/>
        </pc:sldMkLst>
      </pc:sldChg>
      <pc:sldChg chg="del">
        <pc:chgData name="Monica Greene" userId="580d4f7b-22ab-4bed-a08a-0b25eeeaced9" providerId="ADAL" clId="{A1475F99-620B-4F9E-8382-0CCFC46E2CBC}" dt="2023-01-26T14:58:39.673" v="13" actId="47"/>
        <pc:sldMkLst>
          <pc:docMk/>
          <pc:sldMk cId="1457229305" sldId="354"/>
        </pc:sldMkLst>
      </pc:sldChg>
      <pc:sldChg chg="del">
        <pc:chgData name="Monica Greene" userId="580d4f7b-22ab-4bed-a08a-0b25eeeaced9" providerId="ADAL" clId="{A1475F99-620B-4F9E-8382-0CCFC46E2CBC}" dt="2023-01-26T14:58:40.879" v="14" actId="47"/>
        <pc:sldMkLst>
          <pc:docMk/>
          <pc:sldMk cId="2058713369" sldId="355"/>
        </pc:sldMkLst>
      </pc:sldChg>
      <pc:sldChg chg="modTransition">
        <pc:chgData name="Monica Greene" userId="580d4f7b-22ab-4bed-a08a-0b25eeeaced9" providerId="ADAL" clId="{A1475F99-620B-4F9E-8382-0CCFC46E2CBC}" dt="2023-01-26T23:10:54.769" v="358"/>
        <pc:sldMkLst>
          <pc:docMk/>
          <pc:sldMk cId="1665277712" sldId="391"/>
        </pc:sldMkLst>
      </pc:sldChg>
      <pc:sldChg chg="modSp mod modTransition">
        <pc:chgData name="Monica Greene" userId="580d4f7b-22ab-4bed-a08a-0b25eeeaced9" providerId="ADAL" clId="{A1475F99-620B-4F9E-8382-0CCFC46E2CBC}" dt="2023-01-26T23:10:54.769" v="358"/>
        <pc:sldMkLst>
          <pc:docMk/>
          <pc:sldMk cId="3567445443" sldId="393"/>
        </pc:sldMkLst>
        <pc:spChg chg="mod">
          <ac:chgData name="Monica Greene" userId="580d4f7b-22ab-4bed-a08a-0b25eeeaced9" providerId="ADAL" clId="{A1475F99-620B-4F9E-8382-0CCFC46E2CBC}" dt="2023-01-26T15:04:20.005" v="97" actId="6549"/>
          <ac:spMkLst>
            <pc:docMk/>
            <pc:sldMk cId="3567445443" sldId="393"/>
            <ac:spMk id="2" creationId="{00000000-0000-0000-0000-000000000000}"/>
          </ac:spMkLst>
        </pc:spChg>
        <pc:spChg chg="mod">
          <ac:chgData name="Monica Greene" userId="580d4f7b-22ab-4bed-a08a-0b25eeeaced9" providerId="ADAL" clId="{A1475F99-620B-4F9E-8382-0CCFC46E2CBC}" dt="2023-01-26T15:01:37.335" v="31" actId="20577"/>
          <ac:spMkLst>
            <pc:docMk/>
            <pc:sldMk cId="3567445443" sldId="393"/>
            <ac:spMk id="5" creationId="{BD06CA1C-51D9-9D48-3FDD-06D6B183E6B0}"/>
          </ac:spMkLst>
        </pc:spChg>
      </pc:sldChg>
      <pc:sldChg chg="add modTransition">
        <pc:chgData name="Monica Greene" userId="580d4f7b-22ab-4bed-a08a-0b25eeeaced9" providerId="ADAL" clId="{A1475F99-620B-4F9E-8382-0CCFC46E2CBC}" dt="2023-01-26T23:10:54.769" v="358"/>
        <pc:sldMkLst>
          <pc:docMk/>
          <pc:sldMk cId="2001219827" sldId="394"/>
        </pc:sldMkLst>
      </pc:sldChg>
      <pc:sldChg chg="add modTransition">
        <pc:chgData name="Monica Greene" userId="580d4f7b-22ab-4bed-a08a-0b25eeeaced9" providerId="ADAL" clId="{A1475F99-620B-4F9E-8382-0CCFC46E2CBC}" dt="2023-01-26T23:10:54.769" v="358"/>
        <pc:sldMkLst>
          <pc:docMk/>
          <pc:sldMk cId="1208415336" sldId="395"/>
        </pc:sldMkLst>
      </pc:sldChg>
      <pc:sldChg chg="add modTransition">
        <pc:chgData name="Monica Greene" userId="580d4f7b-22ab-4bed-a08a-0b25eeeaced9" providerId="ADAL" clId="{A1475F99-620B-4F9E-8382-0CCFC46E2CBC}" dt="2023-01-26T23:10:54.769" v="358"/>
        <pc:sldMkLst>
          <pc:docMk/>
          <pc:sldMk cId="1800317486" sldId="396"/>
        </pc:sldMkLst>
      </pc:sldChg>
      <pc:sldChg chg="del">
        <pc:chgData name="Monica Greene" userId="580d4f7b-22ab-4bed-a08a-0b25eeeaced9" providerId="ADAL" clId="{A1475F99-620B-4F9E-8382-0CCFC46E2CBC}" dt="2023-01-26T14:52:50.778" v="2" actId="47"/>
        <pc:sldMkLst>
          <pc:docMk/>
          <pc:sldMk cId="1744543980" sldId="397"/>
        </pc:sldMkLst>
      </pc:sldChg>
      <pc:sldChg chg="addSp delSp mod modTransition">
        <pc:chgData name="Monica Greene" userId="580d4f7b-22ab-4bed-a08a-0b25eeeaced9" providerId="ADAL" clId="{A1475F99-620B-4F9E-8382-0CCFC46E2CBC}" dt="2023-01-26T23:10:54.769" v="358"/>
        <pc:sldMkLst>
          <pc:docMk/>
          <pc:sldMk cId="2713357453" sldId="399"/>
        </pc:sldMkLst>
        <pc:picChg chg="del">
          <ac:chgData name="Monica Greene" userId="580d4f7b-22ab-4bed-a08a-0b25eeeaced9" providerId="ADAL" clId="{A1475F99-620B-4F9E-8382-0CCFC46E2CBC}" dt="2023-01-26T23:09:38.889" v="346" actId="478"/>
          <ac:picMkLst>
            <pc:docMk/>
            <pc:sldMk cId="2713357453" sldId="399"/>
            <ac:picMk id="2" creationId="{D696D5DD-2514-ED4A-77CB-9A51DE00F349}"/>
          </ac:picMkLst>
        </pc:picChg>
        <pc:picChg chg="add">
          <ac:chgData name="Monica Greene" userId="580d4f7b-22ab-4bed-a08a-0b25eeeaced9" providerId="ADAL" clId="{A1475F99-620B-4F9E-8382-0CCFC46E2CBC}" dt="2023-01-26T23:09:41.293" v="347"/>
          <ac:picMkLst>
            <pc:docMk/>
            <pc:sldMk cId="2713357453" sldId="399"/>
            <ac:picMk id="3" creationId="{E7D8E2AC-B30F-5CAF-F0F4-820CBA87CE6D}"/>
          </ac:picMkLst>
        </pc:picChg>
      </pc:sldChg>
      <pc:sldChg chg="modSp mod modTransition">
        <pc:chgData name="Monica Greene" userId="580d4f7b-22ab-4bed-a08a-0b25eeeaced9" providerId="ADAL" clId="{A1475F99-620B-4F9E-8382-0CCFC46E2CBC}" dt="2023-01-26T23:10:54.769" v="358"/>
        <pc:sldMkLst>
          <pc:docMk/>
          <pc:sldMk cId="1374317615" sldId="401"/>
        </pc:sldMkLst>
        <pc:spChg chg="mod">
          <ac:chgData name="Monica Greene" userId="580d4f7b-22ab-4bed-a08a-0b25eeeaced9" providerId="ADAL" clId="{A1475F99-620B-4F9E-8382-0CCFC46E2CBC}" dt="2023-01-26T15:04:52.394" v="123" actId="207"/>
          <ac:spMkLst>
            <pc:docMk/>
            <pc:sldMk cId="1374317615" sldId="401"/>
            <ac:spMk id="2" creationId="{00000000-0000-0000-0000-000000000000}"/>
          </ac:spMkLst>
        </pc:spChg>
        <pc:spChg chg="mod">
          <ac:chgData name="Monica Greene" userId="580d4f7b-22ab-4bed-a08a-0b25eeeaced9" providerId="ADAL" clId="{A1475F99-620B-4F9E-8382-0CCFC46E2CBC}" dt="2023-01-26T15:01:50.097" v="43" actId="20577"/>
          <ac:spMkLst>
            <pc:docMk/>
            <pc:sldMk cId="1374317615" sldId="401"/>
            <ac:spMk id="5" creationId="{BD06CA1C-51D9-9D48-3FDD-06D6B183E6B0}"/>
          </ac:spMkLst>
        </pc:spChg>
      </pc:sldChg>
      <pc:sldChg chg="modSp mod modTransition">
        <pc:chgData name="Monica Greene" userId="580d4f7b-22ab-4bed-a08a-0b25eeeaced9" providerId="ADAL" clId="{A1475F99-620B-4F9E-8382-0CCFC46E2CBC}" dt="2023-01-26T23:10:54.769" v="358"/>
        <pc:sldMkLst>
          <pc:docMk/>
          <pc:sldMk cId="1335125963" sldId="402"/>
        </pc:sldMkLst>
        <pc:spChg chg="mod">
          <ac:chgData name="Monica Greene" userId="580d4f7b-22ab-4bed-a08a-0b25eeeaced9" providerId="ADAL" clId="{A1475F99-620B-4F9E-8382-0CCFC46E2CBC}" dt="2023-01-26T21:55:33.132" v="327" actId="255"/>
          <ac:spMkLst>
            <pc:docMk/>
            <pc:sldMk cId="1335125963" sldId="402"/>
            <ac:spMk id="2" creationId="{00000000-0000-0000-0000-000000000000}"/>
          </ac:spMkLst>
        </pc:spChg>
        <pc:spChg chg="mod">
          <ac:chgData name="Monica Greene" userId="580d4f7b-22ab-4bed-a08a-0b25eeeaced9" providerId="ADAL" clId="{A1475F99-620B-4F9E-8382-0CCFC46E2CBC}" dt="2023-01-26T15:01:58.042" v="55" actId="20577"/>
          <ac:spMkLst>
            <pc:docMk/>
            <pc:sldMk cId="1335125963" sldId="402"/>
            <ac:spMk id="5" creationId="{BD06CA1C-51D9-9D48-3FDD-06D6B183E6B0}"/>
          </ac:spMkLst>
        </pc:spChg>
      </pc:sldChg>
      <pc:sldChg chg="modSp mod modTransition">
        <pc:chgData name="Monica Greene" userId="580d4f7b-22ab-4bed-a08a-0b25eeeaced9" providerId="ADAL" clId="{A1475F99-620B-4F9E-8382-0CCFC46E2CBC}" dt="2023-01-26T23:10:54.769" v="358"/>
        <pc:sldMkLst>
          <pc:docMk/>
          <pc:sldMk cId="2836616761" sldId="403"/>
        </pc:sldMkLst>
        <pc:spChg chg="mod">
          <ac:chgData name="Monica Greene" userId="580d4f7b-22ab-4bed-a08a-0b25eeeaced9" providerId="ADAL" clId="{A1475F99-620B-4F9E-8382-0CCFC46E2CBC}" dt="2023-01-26T15:06:44.131" v="278" actId="6549"/>
          <ac:spMkLst>
            <pc:docMk/>
            <pc:sldMk cId="2836616761" sldId="403"/>
            <ac:spMk id="2" creationId="{00000000-0000-0000-0000-000000000000}"/>
          </ac:spMkLst>
        </pc:spChg>
        <pc:spChg chg="mod">
          <ac:chgData name="Monica Greene" userId="580d4f7b-22ab-4bed-a08a-0b25eeeaced9" providerId="ADAL" clId="{A1475F99-620B-4F9E-8382-0CCFC46E2CBC}" dt="2023-01-26T15:02:08.315" v="67" actId="20577"/>
          <ac:spMkLst>
            <pc:docMk/>
            <pc:sldMk cId="2836616761" sldId="403"/>
            <ac:spMk id="5" creationId="{BD06CA1C-51D9-9D48-3FDD-06D6B183E6B0}"/>
          </ac:spMkLst>
        </pc:spChg>
      </pc:sldChg>
      <pc:sldChg chg="del">
        <pc:chgData name="Monica Greene" userId="580d4f7b-22ab-4bed-a08a-0b25eeeaced9" providerId="ADAL" clId="{A1475F99-620B-4F9E-8382-0CCFC46E2CBC}" dt="2023-01-26T14:52:44.767" v="0" actId="47"/>
        <pc:sldMkLst>
          <pc:docMk/>
          <pc:sldMk cId="4213426631" sldId="404"/>
        </pc:sldMkLst>
      </pc:sldChg>
      <pc:sldChg chg="del">
        <pc:chgData name="Monica Greene" userId="580d4f7b-22ab-4bed-a08a-0b25eeeaced9" providerId="ADAL" clId="{A1475F99-620B-4F9E-8382-0CCFC46E2CBC}" dt="2023-01-26T15:00:50.110" v="20" actId="47"/>
        <pc:sldMkLst>
          <pc:docMk/>
          <pc:sldMk cId="3150670994" sldId="405"/>
        </pc:sldMkLst>
      </pc:sldChg>
      <pc:sldChg chg="modSp mod modTransition">
        <pc:chgData name="Monica Greene" userId="580d4f7b-22ab-4bed-a08a-0b25eeeaced9" providerId="ADAL" clId="{A1475F99-620B-4F9E-8382-0CCFC46E2CBC}" dt="2023-01-26T23:10:54.769" v="358"/>
        <pc:sldMkLst>
          <pc:docMk/>
          <pc:sldMk cId="1594995656" sldId="406"/>
        </pc:sldMkLst>
        <pc:spChg chg="mod">
          <ac:chgData name="Monica Greene" userId="580d4f7b-22ab-4bed-a08a-0b25eeeaced9" providerId="ADAL" clId="{A1475F99-620B-4F9E-8382-0CCFC46E2CBC}" dt="2023-01-26T22:00:54.246" v="335" actId="207"/>
          <ac:spMkLst>
            <pc:docMk/>
            <pc:sldMk cId="1594995656" sldId="406"/>
            <ac:spMk id="2" creationId="{F22F9211-F0E6-4192-CD4D-C493422B6DE5}"/>
          </ac:spMkLst>
        </pc:spChg>
      </pc:sldChg>
      <pc:sldChg chg="addSp delSp modSp new mod ord modTransition setBg">
        <pc:chgData name="Monica Greene" userId="580d4f7b-22ab-4bed-a08a-0b25eeeaced9" providerId="ADAL" clId="{A1475F99-620B-4F9E-8382-0CCFC46E2CBC}" dt="2023-01-26T23:10:54.769" v="358"/>
        <pc:sldMkLst>
          <pc:docMk/>
          <pc:sldMk cId="1505584566" sldId="407"/>
        </pc:sldMkLst>
        <pc:picChg chg="add del mod">
          <ac:chgData name="Monica Greene" userId="580d4f7b-22ab-4bed-a08a-0b25eeeaced9" providerId="ADAL" clId="{A1475F99-620B-4F9E-8382-0CCFC46E2CBC}" dt="2023-01-26T14:54:41.635" v="10" actId="478"/>
          <ac:picMkLst>
            <pc:docMk/>
            <pc:sldMk cId="1505584566" sldId="407"/>
            <ac:picMk id="3" creationId="{2FAF27E5-647E-DC0A-3811-29D3B4B55E49}"/>
          </ac:picMkLst>
        </pc:picChg>
        <pc:picChg chg="add del mod">
          <ac:chgData name="Monica Greene" userId="580d4f7b-22ab-4bed-a08a-0b25eeeaced9" providerId="ADAL" clId="{A1475F99-620B-4F9E-8382-0CCFC46E2CBC}" dt="2023-01-26T14:54:39.814" v="9" actId="478"/>
          <ac:picMkLst>
            <pc:docMk/>
            <pc:sldMk cId="1505584566" sldId="407"/>
            <ac:picMk id="4" creationId="{1B748C86-8F80-1688-4B27-CE35EC7821A1}"/>
          </ac:picMkLst>
        </pc:picChg>
        <pc:picChg chg="add">
          <ac:chgData name="Monica Greene" userId="580d4f7b-22ab-4bed-a08a-0b25eeeaced9" providerId="ADAL" clId="{A1475F99-620B-4F9E-8382-0CCFC46E2CBC}" dt="2023-01-26T14:54:45.126" v="11"/>
          <ac:picMkLst>
            <pc:docMk/>
            <pc:sldMk cId="1505584566" sldId="407"/>
            <ac:picMk id="5" creationId="{40256E4A-2A40-2F0A-A1CF-CA07832B79CF}"/>
          </ac:picMkLst>
        </pc:picChg>
      </pc:sldChg>
      <pc:sldChg chg="addSp new modTransition setBg">
        <pc:chgData name="Monica Greene" userId="580d4f7b-22ab-4bed-a08a-0b25eeeaced9" providerId="ADAL" clId="{A1475F99-620B-4F9E-8382-0CCFC46E2CBC}" dt="2023-01-26T23:10:54.769" v="358"/>
        <pc:sldMkLst>
          <pc:docMk/>
          <pc:sldMk cId="834616306" sldId="408"/>
        </pc:sldMkLst>
        <pc:picChg chg="add">
          <ac:chgData name="Monica Greene" userId="580d4f7b-22ab-4bed-a08a-0b25eeeaced9" providerId="ADAL" clId="{A1475F99-620B-4F9E-8382-0CCFC46E2CBC}" dt="2023-01-26T21:52:16.374" v="289"/>
          <ac:picMkLst>
            <pc:docMk/>
            <pc:sldMk cId="834616306" sldId="408"/>
            <ac:picMk id="2" creationId="{2C429164-7A0C-3AC5-9ECE-389D5C9309CD}"/>
          </ac:picMkLst>
        </pc:picChg>
      </pc:sldChg>
      <pc:sldChg chg="addSp add modTransition">
        <pc:chgData name="Monica Greene" userId="580d4f7b-22ab-4bed-a08a-0b25eeeaced9" providerId="ADAL" clId="{A1475F99-620B-4F9E-8382-0CCFC46E2CBC}" dt="2023-01-26T23:10:54.769" v="358"/>
        <pc:sldMkLst>
          <pc:docMk/>
          <pc:sldMk cId="3534774072" sldId="409"/>
        </pc:sldMkLst>
        <pc:picChg chg="add">
          <ac:chgData name="Monica Greene" userId="580d4f7b-22ab-4bed-a08a-0b25eeeaced9" providerId="ADAL" clId="{A1475F99-620B-4F9E-8382-0CCFC46E2CBC}" dt="2023-01-26T21:52:50.154" v="291"/>
          <ac:picMkLst>
            <pc:docMk/>
            <pc:sldMk cId="3534774072" sldId="409"/>
            <ac:picMk id="2" creationId="{7563082F-E317-E25A-812D-DE597DA6DBC8}"/>
          </ac:picMkLst>
        </pc:picChg>
      </pc:sldChg>
      <pc:sldChg chg="addSp delSp add mod ord modTransition">
        <pc:chgData name="Monica Greene" userId="580d4f7b-22ab-4bed-a08a-0b25eeeaced9" providerId="ADAL" clId="{A1475F99-620B-4F9E-8382-0CCFC46E2CBC}" dt="2023-01-26T23:10:54.769" v="358"/>
        <pc:sldMkLst>
          <pc:docMk/>
          <pc:sldMk cId="4103687108" sldId="410"/>
        </pc:sldMkLst>
        <pc:picChg chg="add del">
          <ac:chgData name="Monica Greene" userId="580d4f7b-22ab-4bed-a08a-0b25eeeaced9" providerId="ADAL" clId="{A1475F99-620B-4F9E-8382-0CCFC46E2CBC}" dt="2023-01-26T22:19:25.308" v="336" actId="478"/>
          <ac:picMkLst>
            <pc:docMk/>
            <pc:sldMk cId="4103687108" sldId="410"/>
            <ac:picMk id="2" creationId="{961B0C5B-0BD5-88E8-1CAC-2817D6717F16}"/>
          </ac:picMkLst>
        </pc:picChg>
        <pc:picChg chg="add">
          <ac:chgData name="Monica Greene" userId="580d4f7b-22ab-4bed-a08a-0b25eeeaced9" providerId="ADAL" clId="{A1475F99-620B-4F9E-8382-0CCFC46E2CBC}" dt="2023-01-26T22:19:27.637" v="337"/>
          <ac:picMkLst>
            <pc:docMk/>
            <pc:sldMk cId="4103687108" sldId="410"/>
            <ac:picMk id="3" creationId="{41BE0EF0-7781-D4C4-D05D-5261F8E29F83}"/>
          </ac:picMkLst>
        </pc:picChg>
      </pc:sldChg>
      <pc:sldChg chg="addSp new modTransition setBg">
        <pc:chgData name="Monica Greene" userId="580d4f7b-22ab-4bed-a08a-0b25eeeaced9" providerId="ADAL" clId="{A1475F99-620B-4F9E-8382-0CCFC46E2CBC}" dt="2023-01-26T23:10:54.769" v="358"/>
        <pc:sldMkLst>
          <pc:docMk/>
          <pc:sldMk cId="766388387" sldId="411"/>
        </pc:sldMkLst>
        <pc:picChg chg="add">
          <ac:chgData name="Monica Greene" userId="580d4f7b-22ab-4bed-a08a-0b25eeeaced9" providerId="ADAL" clId="{A1475F99-620B-4F9E-8382-0CCFC46E2CBC}" dt="2023-01-26T23:08:08.514" v="342"/>
          <ac:picMkLst>
            <pc:docMk/>
            <pc:sldMk cId="766388387" sldId="411"/>
            <ac:picMk id="2" creationId="{42E2C9F5-1898-CD86-E29C-594BEA8535F3}"/>
          </ac:picMkLst>
        </pc:picChg>
      </pc:sldChg>
      <pc:sldChg chg="addSp new modTransition setBg">
        <pc:chgData name="Monica Greene" userId="580d4f7b-22ab-4bed-a08a-0b25eeeaced9" providerId="ADAL" clId="{A1475F99-620B-4F9E-8382-0CCFC46E2CBC}" dt="2023-01-26T23:10:54.769" v="358"/>
        <pc:sldMkLst>
          <pc:docMk/>
          <pc:sldMk cId="1227540435" sldId="412"/>
        </pc:sldMkLst>
        <pc:picChg chg="add">
          <ac:chgData name="Monica Greene" userId="580d4f7b-22ab-4bed-a08a-0b25eeeaced9" providerId="ADAL" clId="{A1475F99-620B-4F9E-8382-0CCFC46E2CBC}" dt="2023-01-26T23:09:18.902" v="345"/>
          <ac:picMkLst>
            <pc:docMk/>
            <pc:sldMk cId="1227540435" sldId="412"/>
            <ac:picMk id="2" creationId="{2688DED6-E602-7CEE-013E-D4E723663E57}"/>
          </ac:picMkLst>
        </pc:picChg>
      </pc:sldChg>
      <pc:sldMasterChg chg="modTransition modSldLayout">
        <pc:chgData name="Monica Greene" userId="580d4f7b-22ab-4bed-a08a-0b25eeeaced9" providerId="ADAL" clId="{A1475F99-620B-4F9E-8382-0CCFC46E2CBC}" dt="2023-01-26T23:10:54.769" v="358"/>
        <pc:sldMasterMkLst>
          <pc:docMk/>
          <pc:sldMasterMk cId="3526763332" sldId="2147483660"/>
        </pc:sldMasterMkLst>
        <pc:sldLayoutChg chg="modTransition">
          <pc:chgData name="Monica Greene" userId="580d4f7b-22ab-4bed-a08a-0b25eeeaced9" providerId="ADAL" clId="{A1475F99-620B-4F9E-8382-0CCFC46E2CBC}" dt="2023-01-26T23:10:54.769" v="358"/>
          <pc:sldLayoutMkLst>
            <pc:docMk/>
            <pc:sldMasterMk cId="3526763332" sldId="2147483660"/>
            <pc:sldLayoutMk cId="1464526068" sldId="2147483661"/>
          </pc:sldLayoutMkLst>
        </pc:sldLayoutChg>
        <pc:sldLayoutChg chg="modTransition">
          <pc:chgData name="Monica Greene" userId="580d4f7b-22ab-4bed-a08a-0b25eeeaced9" providerId="ADAL" clId="{A1475F99-620B-4F9E-8382-0CCFC46E2CBC}" dt="2023-01-26T23:10:54.769" v="358"/>
          <pc:sldLayoutMkLst>
            <pc:docMk/>
            <pc:sldMasterMk cId="3526763332" sldId="2147483660"/>
            <pc:sldLayoutMk cId="628702076" sldId="2147483662"/>
          </pc:sldLayoutMkLst>
        </pc:sldLayoutChg>
        <pc:sldLayoutChg chg="modTransition">
          <pc:chgData name="Monica Greene" userId="580d4f7b-22ab-4bed-a08a-0b25eeeaced9" providerId="ADAL" clId="{A1475F99-620B-4F9E-8382-0CCFC46E2CBC}" dt="2023-01-26T23:10:54.769" v="358"/>
          <pc:sldLayoutMkLst>
            <pc:docMk/>
            <pc:sldMasterMk cId="3526763332" sldId="2147483660"/>
            <pc:sldLayoutMk cId="3143070034" sldId="2147483663"/>
          </pc:sldLayoutMkLst>
        </pc:sldLayoutChg>
        <pc:sldLayoutChg chg="modTransition">
          <pc:chgData name="Monica Greene" userId="580d4f7b-22ab-4bed-a08a-0b25eeeaced9" providerId="ADAL" clId="{A1475F99-620B-4F9E-8382-0CCFC46E2CBC}" dt="2023-01-26T23:10:54.769" v="358"/>
          <pc:sldLayoutMkLst>
            <pc:docMk/>
            <pc:sldMasterMk cId="3526763332" sldId="2147483660"/>
            <pc:sldLayoutMk cId="352596931" sldId="2147483664"/>
          </pc:sldLayoutMkLst>
        </pc:sldLayoutChg>
        <pc:sldLayoutChg chg="modTransition">
          <pc:chgData name="Monica Greene" userId="580d4f7b-22ab-4bed-a08a-0b25eeeaced9" providerId="ADAL" clId="{A1475F99-620B-4F9E-8382-0CCFC46E2CBC}" dt="2023-01-26T23:10:54.769" v="358"/>
          <pc:sldLayoutMkLst>
            <pc:docMk/>
            <pc:sldMasterMk cId="3526763332" sldId="2147483660"/>
            <pc:sldLayoutMk cId="2860684321" sldId="2147483665"/>
          </pc:sldLayoutMkLst>
        </pc:sldLayoutChg>
        <pc:sldLayoutChg chg="modTransition">
          <pc:chgData name="Monica Greene" userId="580d4f7b-22ab-4bed-a08a-0b25eeeaced9" providerId="ADAL" clId="{A1475F99-620B-4F9E-8382-0CCFC46E2CBC}" dt="2023-01-26T23:10:54.769" v="358"/>
          <pc:sldLayoutMkLst>
            <pc:docMk/>
            <pc:sldMasterMk cId="3526763332" sldId="2147483660"/>
            <pc:sldLayoutMk cId="1042939851" sldId="2147483666"/>
          </pc:sldLayoutMkLst>
        </pc:sldLayoutChg>
        <pc:sldLayoutChg chg="modTransition">
          <pc:chgData name="Monica Greene" userId="580d4f7b-22ab-4bed-a08a-0b25eeeaced9" providerId="ADAL" clId="{A1475F99-620B-4F9E-8382-0CCFC46E2CBC}" dt="2023-01-26T23:10:54.769" v="358"/>
          <pc:sldLayoutMkLst>
            <pc:docMk/>
            <pc:sldMasterMk cId="3526763332" sldId="2147483660"/>
            <pc:sldLayoutMk cId="2172179838" sldId="2147483667"/>
          </pc:sldLayoutMkLst>
        </pc:sldLayoutChg>
        <pc:sldLayoutChg chg="modTransition">
          <pc:chgData name="Monica Greene" userId="580d4f7b-22ab-4bed-a08a-0b25eeeaced9" providerId="ADAL" clId="{A1475F99-620B-4F9E-8382-0CCFC46E2CBC}" dt="2023-01-26T23:10:54.769" v="358"/>
          <pc:sldLayoutMkLst>
            <pc:docMk/>
            <pc:sldMasterMk cId="3526763332" sldId="2147483660"/>
            <pc:sldLayoutMk cId="400252706" sldId="2147483668"/>
          </pc:sldLayoutMkLst>
        </pc:sldLayoutChg>
        <pc:sldLayoutChg chg="modTransition">
          <pc:chgData name="Monica Greene" userId="580d4f7b-22ab-4bed-a08a-0b25eeeaced9" providerId="ADAL" clId="{A1475F99-620B-4F9E-8382-0CCFC46E2CBC}" dt="2023-01-26T23:10:54.769" v="358"/>
          <pc:sldLayoutMkLst>
            <pc:docMk/>
            <pc:sldMasterMk cId="3526763332" sldId="2147483660"/>
            <pc:sldLayoutMk cId="3574256230" sldId="2147483669"/>
          </pc:sldLayoutMkLst>
        </pc:sldLayoutChg>
        <pc:sldLayoutChg chg="modTransition">
          <pc:chgData name="Monica Greene" userId="580d4f7b-22ab-4bed-a08a-0b25eeeaced9" providerId="ADAL" clId="{A1475F99-620B-4F9E-8382-0CCFC46E2CBC}" dt="2023-01-26T23:10:54.769" v="358"/>
          <pc:sldLayoutMkLst>
            <pc:docMk/>
            <pc:sldMasterMk cId="3526763332" sldId="2147483660"/>
            <pc:sldLayoutMk cId="728997452" sldId="2147483670"/>
          </pc:sldLayoutMkLst>
        </pc:sldLayoutChg>
        <pc:sldLayoutChg chg="modTransition">
          <pc:chgData name="Monica Greene" userId="580d4f7b-22ab-4bed-a08a-0b25eeeaced9" providerId="ADAL" clId="{A1475F99-620B-4F9E-8382-0CCFC46E2CBC}" dt="2023-01-26T23:10:54.769" v="358"/>
          <pc:sldLayoutMkLst>
            <pc:docMk/>
            <pc:sldMasterMk cId="3526763332" sldId="2147483660"/>
            <pc:sldLayoutMk cId="644588483" sldId="2147483671"/>
          </pc:sldLayoutMkLst>
        </pc:sldLayoutChg>
      </pc:sldMasterChg>
      <pc:sldMasterChg chg="modTransition modSldLayout">
        <pc:chgData name="Monica Greene" userId="580d4f7b-22ab-4bed-a08a-0b25eeeaced9" providerId="ADAL" clId="{A1475F99-620B-4F9E-8382-0CCFC46E2CBC}" dt="2023-01-26T23:10:54.769" v="358"/>
        <pc:sldMasterMkLst>
          <pc:docMk/>
          <pc:sldMasterMk cId="447617801" sldId="2147483672"/>
        </pc:sldMasterMkLst>
        <pc:sldLayoutChg chg="modTransition">
          <pc:chgData name="Monica Greene" userId="580d4f7b-22ab-4bed-a08a-0b25eeeaced9" providerId="ADAL" clId="{A1475F99-620B-4F9E-8382-0CCFC46E2CBC}" dt="2023-01-26T23:10:54.769" v="358"/>
          <pc:sldLayoutMkLst>
            <pc:docMk/>
            <pc:sldMasterMk cId="447617801" sldId="2147483672"/>
            <pc:sldLayoutMk cId="1188010237" sldId="2147483673"/>
          </pc:sldLayoutMkLst>
        </pc:sldLayoutChg>
        <pc:sldLayoutChg chg="modTransition">
          <pc:chgData name="Monica Greene" userId="580d4f7b-22ab-4bed-a08a-0b25eeeaced9" providerId="ADAL" clId="{A1475F99-620B-4F9E-8382-0CCFC46E2CBC}" dt="2023-01-26T23:10:54.769" v="358"/>
          <pc:sldLayoutMkLst>
            <pc:docMk/>
            <pc:sldMasterMk cId="447617801" sldId="2147483672"/>
            <pc:sldLayoutMk cId="310208916" sldId="2147483674"/>
          </pc:sldLayoutMkLst>
        </pc:sldLayoutChg>
        <pc:sldLayoutChg chg="modTransition">
          <pc:chgData name="Monica Greene" userId="580d4f7b-22ab-4bed-a08a-0b25eeeaced9" providerId="ADAL" clId="{A1475F99-620B-4F9E-8382-0CCFC46E2CBC}" dt="2023-01-26T23:10:54.769" v="358"/>
          <pc:sldLayoutMkLst>
            <pc:docMk/>
            <pc:sldMasterMk cId="447617801" sldId="2147483672"/>
            <pc:sldLayoutMk cId="46042763" sldId="2147483675"/>
          </pc:sldLayoutMkLst>
        </pc:sldLayoutChg>
        <pc:sldLayoutChg chg="modTransition">
          <pc:chgData name="Monica Greene" userId="580d4f7b-22ab-4bed-a08a-0b25eeeaced9" providerId="ADAL" clId="{A1475F99-620B-4F9E-8382-0CCFC46E2CBC}" dt="2023-01-26T23:10:54.769" v="358"/>
          <pc:sldLayoutMkLst>
            <pc:docMk/>
            <pc:sldMasterMk cId="447617801" sldId="2147483672"/>
            <pc:sldLayoutMk cId="1646036991" sldId="2147483676"/>
          </pc:sldLayoutMkLst>
        </pc:sldLayoutChg>
        <pc:sldLayoutChg chg="modTransition">
          <pc:chgData name="Monica Greene" userId="580d4f7b-22ab-4bed-a08a-0b25eeeaced9" providerId="ADAL" clId="{A1475F99-620B-4F9E-8382-0CCFC46E2CBC}" dt="2023-01-26T23:10:54.769" v="358"/>
          <pc:sldLayoutMkLst>
            <pc:docMk/>
            <pc:sldMasterMk cId="447617801" sldId="2147483672"/>
            <pc:sldLayoutMk cId="3890349142" sldId="2147483677"/>
          </pc:sldLayoutMkLst>
        </pc:sldLayoutChg>
        <pc:sldLayoutChg chg="modTransition">
          <pc:chgData name="Monica Greene" userId="580d4f7b-22ab-4bed-a08a-0b25eeeaced9" providerId="ADAL" clId="{A1475F99-620B-4F9E-8382-0CCFC46E2CBC}" dt="2023-01-26T23:10:54.769" v="358"/>
          <pc:sldLayoutMkLst>
            <pc:docMk/>
            <pc:sldMasterMk cId="447617801" sldId="2147483672"/>
            <pc:sldLayoutMk cId="3186488201" sldId="2147483678"/>
          </pc:sldLayoutMkLst>
        </pc:sldLayoutChg>
        <pc:sldLayoutChg chg="modTransition">
          <pc:chgData name="Monica Greene" userId="580d4f7b-22ab-4bed-a08a-0b25eeeaced9" providerId="ADAL" clId="{A1475F99-620B-4F9E-8382-0CCFC46E2CBC}" dt="2023-01-26T23:10:54.769" v="358"/>
          <pc:sldLayoutMkLst>
            <pc:docMk/>
            <pc:sldMasterMk cId="447617801" sldId="2147483672"/>
            <pc:sldLayoutMk cId="605508108" sldId="2147483679"/>
          </pc:sldLayoutMkLst>
        </pc:sldLayoutChg>
        <pc:sldLayoutChg chg="modTransition">
          <pc:chgData name="Monica Greene" userId="580d4f7b-22ab-4bed-a08a-0b25eeeaced9" providerId="ADAL" clId="{A1475F99-620B-4F9E-8382-0CCFC46E2CBC}" dt="2023-01-26T23:10:54.769" v="358"/>
          <pc:sldLayoutMkLst>
            <pc:docMk/>
            <pc:sldMasterMk cId="447617801" sldId="2147483672"/>
            <pc:sldLayoutMk cId="1894184368" sldId="2147483680"/>
          </pc:sldLayoutMkLst>
        </pc:sldLayoutChg>
        <pc:sldLayoutChg chg="modTransition">
          <pc:chgData name="Monica Greene" userId="580d4f7b-22ab-4bed-a08a-0b25eeeaced9" providerId="ADAL" clId="{A1475F99-620B-4F9E-8382-0CCFC46E2CBC}" dt="2023-01-26T23:10:54.769" v="358"/>
          <pc:sldLayoutMkLst>
            <pc:docMk/>
            <pc:sldMasterMk cId="447617801" sldId="2147483672"/>
            <pc:sldLayoutMk cId="3457776687" sldId="2147483681"/>
          </pc:sldLayoutMkLst>
        </pc:sldLayoutChg>
        <pc:sldLayoutChg chg="modTransition">
          <pc:chgData name="Monica Greene" userId="580d4f7b-22ab-4bed-a08a-0b25eeeaced9" providerId="ADAL" clId="{A1475F99-620B-4F9E-8382-0CCFC46E2CBC}" dt="2023-01-26T23:10:54.769" v="358"/>
          <pc:sldLayoutMkLst>
            <pc:docMk/>
            <pc:sldMasterMk cId="447617801" sldId="2147483672"/>
            <pc:sldLayoutMk cId="2776785865" sldId="2147483682"/>
          </pc:sldLayoutMkLst>
        </pc:sldLayoutChg>
        <pc:sldLayoutChg chg="modTransition">
          <pc:chgData name="Monica Greene" userId="580d4f7b-22ab-4bed-a08a-0b25eeeaced9" providerId="ADAL" clId="{A1475F99-620B-4F9E-8382-0CCFC46E2CBC}" dt="2023-01-26T23:10:54.769" v="358"/>
          <pc:sldLayoutMkLst>
            <pc:docMk/>
            <pc:sldMasterMk cId="447617801" sldId="2147483672"/>
            <pc:sldLayoutMk cId="1250752112" sldId="2147483683"/>
          </pc:sldLayoutMkLst>
        </pc:sldLayoutChg>
      </pc:sldMasterChg>
    </pc:docChg>
  </pc:docChgLst>
  <pc:docChgLst>
    <pc:chgData name="Monica Greene" userId="580d4f7b-22ab-4bed-a08a-0b25eeeaced9" providerId="ADAL" clId="{BA8909C3-1E09-4340-A032-4F3D04571EFC}"/>
    <pc:docChg chg="addSld delSld modSld sldOrd modMainMaster">
      <pc:chgData name="Monica Greene" userId="580d4f7b-22ab-4bed-a08a-0b25eeeaced9" providerId="ADAL" clId="{BA8909C3-1E09-4340-A032-4F3D04571EFC}" dt="2024-04-19T00:38:50.879" v="73"/>
      <pc:docMkLst>
        <pc:docMk/>
      </pc:docMkLst>
      <pc:sldChg chg="del">
        <pc:chgData name="Monica Greene" userId="580d4f7b-22ab-4bed-a08a-0b25eeeaced9" providerId="ADAL" clId="{BA8909C3-1E09-4340-A032-4F3D04571EFC}" dt="2024-04-19T00:36:58.289" v="7" actId="47"/>
        <pc:sldMkLst>
          <pc:docMk/>
          <pc:sldMk cId="1574754153" sldId="259"/>
        </pc:sldMkLst>
      </pc:sldChg>
      <pc:sldChg chg="add modTransition">
        <pc:chgData name="Monica Greene" userId="580d4f7b-22ab-4bed-a08a-0b25eeeaced9" providerId="ADAL" clId="{BA8909C3-1E09-4340-A032-4F3D04571EFC}" dt="2024-04-19T00:38:28.045" v="69"/>
        <pc:sldMkLst>
          <pc:docMk/>
          <pc:sldMk cId="1368854586" sldId="260"/>
        </pc:sldMkLst>
      </pc:sldChg>
      <pc:sldChg chg="modTransition">
        <pc:chgData name="Monica Greene" userId="580d4f7b-22ab-4bed-a08a-0b25eeeaced9" providerId="ADAL" clId="{BA8909C3-1E09-4340-A032-4F3D04571EFC}" dt="2024-04-19T00:38:28.045" v="69"/>
        <pc:sldMkLst>
          <pc:docMk/>
          <pc:sldMk cId="3133720449" sldId="262"/>
        </pc:sldMkLst>
      </pc:sldChg>
      <pc:sldChg chg="modTransition">
        <pc:chgData name="Monica Greene" userId="580d4f7b-22ab-4bed-a08a-0b25eeeaced9" providerId="ADAL" clId="{BA8909C3-1E09-4340-A032-4F3D04571EFC}" dt="2024-04-19T00:38:28.045" v="69"/>
        <pc:sldMkLst>
          <pc:docMk/>
          <pc:sldMk cId="2000478204" sldId="263"/>
        </pc:sldMkLst>
      </pc:sldChg>
      <pc:sldChg chg="modTransition">
        <pc:chgData name="Monica Greene" userId="580d4f7b-22ab-4bed-a08a-0b25eeeaced9" providerId="ADAL" clId="{BA8909C3-1E09-4340-A032-4F3D04571EFC}" dt="2024-04-19T00:38:28.045" v="69"/>
        <pc:sldMkLst>
          <pc:docMk/>
          <pc:sldMk cId="3842806598" sldId="264"/>
        </pc:sldMkLst>
      </pc:sldChg>
      <pc:sldChg chg="del">
        <pc:chgData name="Monica Greene" userId="580d4f7b-22ab-4bed-a08a-0b25eeeaced9" providerId="ADAL" clId="{BA8909C3-1E09-4340-A032-4F3D04571EFC}" dt="2024-04-19T00:37:25.014" v="58" actId="47"/>
        <pc:sldMkLst>
          <pc:docMk/>
          <pc:sldMk cId="1087579071" sldId="271"/>
        </pc:sldMkLst>
      </pc:sldChg>
      <pc:sldChg chg="add modTransition">
        <pc:chgData name="Monica Greene" userId="580d4f7b-22ab-4bed-a08a-0b25eeeaced9" providerId="ADAL" clId="{BA8909C3-1E09-4340-A032-4F3D04571EFC}" dt="2024-04-19T00:38:28.045" v="69"/>
        <pc:sldMkLst>
          <pc:docMk/>
          <pc:sldMk cId="2255215954" sldId="272"/>
        </pc:sldMkLst>
      </pc:sldChg>
      <pc:sldChg chg="modTransition">
        <pc:chgData name="Monica Greene" userId="580d4f7b-22ab-4bed-a08a-0b25eeeaced9" providerId="ADAL" clId="{BA8909C3-1E09-4340-A032-4F3D04571EFC}" dt="2024-04-19T00:38:28.045" v="69"/>
        <pc:sldMkLst>
          <pc:docMk/>
          <pc:sldMk cId="0" sldId="310"/>
        </pc:sldMkLst>
      </pc:sldChg>
      <pc:sldChg chg="modTransition">
        <pc:chgData name="Monica Greene" userId="580d4f7b-22ab-4bed-a08a-0b25eeeaced9" providerId="ADAL" clId="{BA8909C3-1E09-4340-A032-4F3D04571EFC}" dt="2024-04-19T00:38:28.045" v="69"/>
        <pc:sldMkLst>
          <pc:docMk/>
          <pc:sldMk cId="591349375" sldId="317"/>
        </pc:sldMkLst>
      </pc:sldChg>
      <pc:sldChg chg="add modTransition">
        <pc:chgData name="Monica Greene" userId="580d4f7b-22ab-4bed-a08a-0b25eeeaced9" providerId="ADAL" clId="{BA8909C3-1E09-4340-A032-4F3D04571EFC}" dt="2024-04-19T00:38:28.045" v="69"/>
        <pc:sldMkLst>
          <pc:docMk/>
          <pc:sldMk cId="3150670994" sldId="405"/>
        </pc:sldMkLst>
      </pc:sldChg>
      <pc:sldChg chg="add modTransition">
        <pc:chgData name="Monica Greene" userId="580d4f7b-22ab-4bed-a08a-0b25eeeaced9" providerId="ADAL" clId="{BA8909C3-1E09-4340-A032-4F3D04571EFC}" dt="2024-04-19T00:38:28.045" v="69"/>
        <pc:sldMkLst>
          <pc:docMk/>
          <pc:sldMk cId="1654846145" sldId="408"/>
        </pc:sldMkLst>
      </pc:sldChg>
      <pc:sldChg chg="del">
        <pc:chgData name="Monica Greene" userId="580d4f7b-22ab-4bed-a08a-0b25eeeaced9" providerId="ADAL" clId="{BA8909C3-1E09-4340-A032-4F3D04571EFC}" dt="2024-04-19T00:36:53.833" v="5" actId="47"/>
        <pc:sldMkLst>
          <pc:docMk/>
          <pc:sldMk cId="2354451126" sldId="419"/>
        </pc:sldMkLst>
      </pc:sldChg>
      <pc:sldChg chg="del">
        <pc:chgData name="Monica Greene" userId="580d4f7b-22ab-4bed-a08a-0b25eeeaced9" providerId="ADAL" clId="{BA8909C3-1E09-4340-A032-4F3D04571EFC}" dt="2024-04-19T00:36:54.683" v="6" actId="47"/>
        <pc:sldMkLst>
          <pc:docMk/>
          <pc:sldMk cId="824280802" sldId="420"/>
        </pc:sldMkLst>
      </pc:sldChg>
      <pc:sldChg chg="modSp mod modTransition">
        <pc:chgData name="Monica Greene" userId="580d4f7b-22ab-4bed-a08a-0b25eeeaced9" providerId="ADAL" clId="{BA8909C3-1E09-4340-A032-4F3D04571EFC}" dt="2024-04-19T00:38:28.045" v="69"/>
        <pc:sldMkLst>
          <pc:docMk/>
          <pc:sldMk cId="299153169" sldId="433"/>
        </pc:sldMkLst>
        <pc:spChg chg="mod">
          <ac:chgData name="Monica Greene" userId="580d4f7b-22ab-4bed-a08a-0b25eeeaced9" providerId="ADAL" clId="{BA8909C3-1E09-4340-A032-4F3D04571EFC}" dt="2024-04-19T00:37:20.261" v="57" actId="20577"/>
          <ac:spMkLst>
            <pc:docMk/>
            <pc:sldMk cId="299153169" sldId="433"/>
            <ac:spMk id="2" creationId="{00000000-0000-0000-0000-000000000000}"/>
          </ac:spMkLst>
        </pc:spChg>
      </pc:sldChg>
      <pc:sldChg chg="del">
        <pc:chgData name="Monica Greene" userId="580d4f7b-22ab-4bed-a08a-0b25eeeaced9" providerId="ADAL" clId="{BA8909C3-1E09-4340-A032-4F3D04571EFC}" dt="2024-04-19T00:36:45.897" v="4" actId="47"/>
        <pc:sldMkLst>
          <pc:docMk/>
          <pc:sldMk cId="3002355835" sldId="480"/>
        </pc:sldMkLst>
      </pc:sldChg>
      <pc:sldChg chg="add modTransition setBg">
        <pc:chgData name="Monica Greene" userId="580d4f7b-22ab-4bed-a08a-0b25eeeaced9" providerId="ADAL" clId="{BA8909C3-1E09-4340-A032-4F3D04571EFC}" dt="2024-04-19T00:38:28.045" v="69"/>
        <pc:sldMkLst>
          <pc:docMk/>
          <pc:sldMk cId="3317932793" sldId="481"/>
        </pc:sldMkLst>
      </pc:sldChg>
      <pc:sldChg chg="modTransition">
        <pc:chgData name="Monica Greene" userId="580d4f7b-22ab-4bed-a08a-0b25eeeaced9" providerId="ADAL" clId="{BA8909C3-1E09-4340-A032-4F3D04571EFC}" dt="2024-04-19T00:38:28.045" v="69"/>
        <pc:sldMkLst>
          <pc:docMk/>
          <pc:sldMk cId="1055448335" sldId="493"/>
        </pc:sldMkLst>
      </pc:sldChg>
      <pc:sldChg chg="modTransition">
        <pc:chgData name="Monica Greene" userId="580d4f7b-22ab-4bed-a08a-0b25eeeaced9" providerId="ADAL" clId="{BA8909C3-1E09-4340-A032-4F3D04571EFC}" dt="2024-04-19T00:38:28.045" v="69"/>
        <pc:sldMkLst>
          <pc:docMk/>
          <pc:sldMk cId="1336355542" sldId="500"/>
        </pc:sldMkLst>
      </pc:sldChg>
      <pc:sldChg chg="modTransition">
        <pc:chgData name="Monica Greene" userId="580d4f7b-22ab-4bed-a08a-0b25eeeaced9" providerId="ADAL" clId="{BA8909C3-1E09-4340-A032-4F3D04571EFC}" dt="2024-04-19T00:38:28.045" v="69"/>
        <pc:sldMkLst>
          <pc:docMk/>
          <pc:sldMk cId="2586971943" sldId="507"/>
        </pc:sldMkLst>
      </pc:sldChg>
      <pc:sldChg chg="modTransition">
        <pc:chgData name="Monica Greene" userId="580d4f7b-22ab-4bed-a08a-0b25eeeaced9" providerId="ADAL" clId="{BA8909C3-1E09-4340-A032-4F3D04571EFC}" dt="2024-04-19T00:38:28.045" v="69"/>
        <pc:sldMkLst>
          <pc:docMk/>
          <pc:sldMk cId="8912328" sldId="508"/>
        </pc:sldMkLst>
      </pc:sldChg>
      <pc:sldChg chg="modTransition">
        <pc:chgData name="Monica Greene" userId="580d4f7b-22ab-4bed-a08a-0b25eeeaced9" providerId="ADAL" clId="{BA8909C3-1E09-4340-A032-4F3D04571EFC}" dt="2024-04-19T00:38:28.045" v="69"/>
        <pc:sldMkLst>
          <pc:docMk/>
          <pc:sldMk cId="3482886499" sldId="509"/>
        </pc:sldMkLst>
      </pc:sldChg>
      <pc:sldChg chg="modTransition">
        <pc:chgData name="Monica Greene" userId="580d4f7b-22ab-4bed-a08a-0b25eeeaced9" providerId="ADAL" clId="{BA8909C3-1E09-4340-A032-4F3D04571EFC}" dt="2024-04-19T00:38:28.045" v="69"/>
        <pc:sldMkLst>
          <pc:docMk/>
          <pc:sldMk cId="3481333886" sldId="510"/>
        </pc:sldMkLst>
      </pc:sldChg>
      <pc:sldChg chg="modTransition">
        <pc:chgData name="Monica Greene" userId="580d4f7b-22ab-4bed-a08a-0b25eeeaced9" providerId="ADAL" clId="{BA8909C3-1E09-4340-A032-4F3D04571EFC}" dt="2024-04-19T00:38:28.045" v="69"/>
        <pc:sldMkLst>
          <pc:docMk/>
          <pc:sldMk cId="3114456802" sldId="511"/>
        </pc:sldMkLst>
      </pc:sldChg>
      <pc:sldChg chg="modTransition">
        <pc:chgData name="Monica Greene" userId="580d4f7b-22ab-4bed-a08a-0b25eeeaced9" providerId="ADAL" clId="{BA8909C3-1E09-4340-A032-4F3D04571EFC}" dt="2024-04-19T00:38:28.045" v="69"/>
        <pc:sldMkLst>
          <pc:docMk/>
          <pc:sldMk cId="2812468163" sldId="512"/>
        </pc:sldMkLst>
      </pc:sldChg>
      <pc:sldChg chg="modTransition">
        <pc:chgData name="Monica Greene" userId="580d4f7b-22ab-4bed-a08a-0b25eeeaced9" providerId="ADAL" clId="{BA8909C3-1E09-4340-A032-4F3D04571EFC}" dt="2024-04-19T00:38:28.045" v="69"/>
        <pc:sldMkLst>
          <pc:docMk/>
          <pc:sldMk cId="3641008208" sldId="513"/>
        </pc:sldMkLst>
      </pc:sldChg>
      <pc:sldChg chg="modTransition">
        <pc:chgData name="Monica Greene" userId="580d4f7b-22ab-4bed-a08a-0b25eeeaced9" providerId="ADAL" clId="{BA8909C3-1E09-4340-A032-4F3D04571EFC}" dt="2024-04-19T00:38:28.045" v="69"/>
        <pc:sldMkLst>
          <pc:docMk/>
          <pc:sldMk cId="4248540170" sldId="514"/>
        </pc:sldMkLst>
      </pc:sldChg>
      <pc:sldChg chg="modTransition">
        <pc:chgData name="Monica Greene" userId="580d4f7b-22ab-4bed-a08a-0b25eeeaced9" providerId="ADAL" clId="{BA8909C3-1E09-4340-A032-4F3D04571EFC}" dt="2024-04-19T00:38:28.045" v="69"/>
        <pc:sldMkLst>
          <pc:docMk/>
          <pc:sldMk cId="3038716360" sldId="515"/>
        </pc:sldMkLst>
      </pc:sldChg>
      <pc:sldChg chg="modTransition">
        <pc:chgData name="Monica Greene" userId="580d4f7b-22ab-4bed-a08a-0b25eeeaced9" providerId="ADAL" clId="{BA8909C3-1E09-4340-A032-4F3D04571EFC}" dt="2024-04-19T00:38:28.045" v="69"/>
        <pc:sldMkLst>
          <pc:docMk/>
          <pc:sldMk cId="235773602" sldId="533"/>
        </pc:sldMkLst>
      </pc:sldChg>
      <pc:sldChg chg="modTransition">
        <pc:chgData name="Monica Greene" userId="580d4f7b-22ab-4bed-a08a-0b25eeeaced9" providerId="ADAL" clId="{BA8909C3-1E09-4340-A032-4F3D04571EFC}" dt="2024-04-19T00:38:28.045" v="69"/>
        <pc:sldMkLst>
          <pc:docMk/>
          <pc:sldMk cId="1019536786" sldId="552"/>
        </pc:sldMkLst>
      </pc:sldChg>
      <pc:sldChg chg="modTransition">
        <pc:chgData name="Monica Greene" userId="580d4f7b-22ab-4bed-a08a-0b25eeeaced9" providerId="ADAL" clId="{BA8909C3-1E09-4340-A032-4F3D04571EFC}" dt="2024-04-19T00:38:28.045" v="69"/>
        <pc:sldMkLst>
          <pc:docMk/>
          <pc:sldMk cId="3655280396" sldId="553"/>
        </pc:sldMkLst>
      </pc:sldChg>
      <pc:sldChg chg="modTransition">
        <pc:chgData name="Monica Greene" userId="580d4f7b-22ab-4bed-a08a-0b25eeeaced9" providerId="ADAL" clId="{BA8909C3-1E09-4340-A032-4F3D04571EFC}" dt="2024-04-19T00:38:28.045" v="69"/>
        <pc:sldMkLst>
          <pc:docMk/>
          <pc:sldMk cId="2981759904" sldId="555"/>
        </pc:sldMkLst>
      </pc:sldChg>
      <pc:sldChg chg="modTransition">
        <pc:chgData name="Monica Greene" userId="580d4f7b-22ab-4bed-a08a-0b25eeeaced9" providerId="ADAL" clId="{BA8909C3-1E09-4340-A032-4F3D04571EFC}" dt="2024-04-19T00:38:28.045" v="69"/>
        <pc:sldMkLst>
          <pc:docMk/>
          <pc:sldMk cId="1662603117" sldId="557"/>
        </pc:sldMkLst>
      </pc:sldChg>
      <pc:sldChg chg="modTransition">
        <pc:chgData name="Monica Greene" userId="580d4f7b-22ab-4bed-a08a-0b25eeeaced9" providerId="ADAL" clId="{BA8909C3-1E09-4340-A032-4F3D04571EFC}" dt="2024-04-19T00:38:28.045" v="69"/>
        <pc:sldMkLst>
          <pc:docMk/>
          <pc:sldMk cId="2352811303" sldId="558"/>
        </pc:sldMkLst>
      </pc:sldChg>
      <pc:sldChg chg="modTransition">
        <pc:chgData name="Monica Greene" userId="580d4f7b-22ab-4bed-a08a-0b25eeeaced9" providerId="ADAL" clId="{BA8909C3-1E09-4340-A032-4F3D04571EFC}" dt="2024-04-19T00:38:28.045" v="69"/>
        <pc:sldMkLst>
          <pc:docMk/>
          <pc:sldMk cId="3895958814" sldId="559"/>
        </pc:sldMkLst>
      </pc:sldChg>
      <pc:sldChg chg="modTransition">
        <pc:chgData name="Monica Greene" userId="580d4f7b-22ab-4bed-a08a-0b25eeeaced9" providerId="ADAL" clId="{BA8909C3-1E09-4340-A032-4F3D04571EFC}" dt="2024-04-19T00:38:28.045" v="69"/>
        <pc:sldMkLst>
          <pc:docMk/>
          <pc:sldMk cId="1133340771" sldId="560"/>
        </pc:sldMkLst>
      </pc:sldChg>
      <pc:sldChg chg="modTransition">
        <pc:chgData name="Monica Greene" userId="580d4f7b-22ab-4bed-a08a-0b25eeeaced9" providerId="ADAL" clId="{BA8909C3-1E09-4340-A032-4F3D04571EFC}" dt="2024-04-19T00:38:28.045" v="69"/>
        <pc:sldMkLst>
          <pc:docMk/>
          <pc:sldMk cId="2295564769" sldId="561"/>
        </pc:sldMkLst>
      </pc:sldChg>
      <pc:sldChg chg="modTransition">
        <pc:chgData name="Monica Greene" userId="580d4f7b-22ab-4bed-a08a-0b25eeeaced9" providerId="ADAL" clId="{BA8909C3-1E09-4340-A032-4F3D04571EFC}" dt="2024-04-19T00:38:28.045" v="69"/>
        <pc:sldMkLst>
          <pc:docMk/>
          <pc:sldMk cId="2497089041" sldId="563"/>
        </pc:sldMkLst>
      </pc:sldChg>
      <pc:sldChg chg="modTransition">
        <pc:chgData name="Monica Greene" userId="580d4f7b-22ab-4bed-a08a-0b25eeeaced9" providerId="ADAL" clId="{BA8909C3-1E09-4340-A032-4F3D04571EFC}" dt="2024-04-19T00:38:28.045" v="69"/>
        <pc:sldMkLst>
          <pc:docMk/>
          <pc:sldMk cId="1153411628" sldId="564"/>
        </pc:sldMkLst>
      </pc:sldChg>
      <pc:sldChg chg="modTransition">
        <pc:chgData name="Monica Greene" userId="580d4f7b-22ab-4bed-a08a-0b25eeeaced9" providerId="ADAL" clId="{BA8909C3-1E09-4340-A032-4F3D04571EFC}" dt="2024-04-19T00:38:28.045" v="69"/>
        <pc:sldMkLst>
          <pc:docMk/>
          <pc:sldMk cId="1967210626" sldId="565"/>
        </pc:sldMkLst>
      </pc:sldChg>
      <pc:sldChg chg="addSp new ord modTransition setBg">
        <pc:chgData name="Monica Greene" userId="580d4f7b-22ab-4bed-a08a-0b25eeeaced9" providerId="ADAL" clId="{BA8909C3-1E09-4340-A032-4F3D04571EFC}" dt="2024-04-19T00:38:50.879" v="73"/>
        <pc:sldMkLst>
          <pc:docMk/>
          <pc:sldMk cId="421917963" sldId="566"/>
        </pc:sldMkLst>
        <pc:picChg chg="add">
          <ac:chgData name="Monica Greene" userId="580d4f7b-22ab-4bed-a08a-0b25eeeaced9" providerId="ADAL" clId="{BA8909C3-1E09-4340-A032-4F3D04571EFC}" dt="2024-04-19T00:38:06.688" v="61"/>
          <ac:picMkLst>
            <pc:docMk/>
            <pc:sldMk cId="421917963" sldId="566"/>
            <ac:picMk id="2" creationId="{E28173AA-B8D7-610B-D956-C6CDE3B2812A}"/>
          </ac:picMkLst>
        </pc:picChg>
      </pc:sldChg>
      <pc:sldMasterChg chg="modTransition modSldLayout">
        <pc:chgData name="Monica Greene" userId="580d4f7b-22ab-4bed-a08a-0b25eeeaced9" providerId="ADAL" clId="{BA8909C3-1E09-4340-A032-4F3D04571EFC}" dt="2024-04-19T00:38:28.045" v="69"/>
        <pc:sldMasterMkLst>
          <pc:docMk/>
          <pc:sldMasterMk cId="3526763332" sldId="2147483660"/>
        </pc:sldMasterMkLst>
        <pc:sldLayoutChg chg="modTransition">
          <pc:chgData name="Monica Greene" userId="580d4f7b-22ab-4bed-a08a-0b25eeeaced9" providerId="ADAL" clId="{BA8909C3-1E09-4340-A032-4F3D04571EFC}" dt="2024-04-19T00:38:28.045" v="69"/>
          <pc:sldLayoutMkLst>
            <pc:docMk/>
            <pc:sldMasterMk cId="3526763332" sldId="2147483660"/>
            <pc:sldLayoutMk cId="1464526068" sldId="2147483661"/>
          </pc:sldLayoutMkLst>
        </pc:sldLayoutChg>
        <pc:sldLayoutChg chg="modTransition">
          <pc:chgData name="Monica Greene" userId="580d4f7b-22ab-4bed-a08a-0b25eeeaced9" providerId="ADAL" clId="{BA8909C3-1E09-4340-A032-4F3D04571EFC}" dt="2024-04-19T00:38:28.045" v="69"/>
          <pc:sldLayoutMkLst>
            <pc:docMk/>
            <pc:sldMasterMk cId="3526763332" sldId="2147483660"/>
            <pc:sldLayoutMk cId="628702076" sldId="2147483662"/>
          </pc:sldLayoutMkLst>
        </pc:sldLayoutChg>
        <pc:sldLayoutChg chg="modTransition">
          <pc:chgData name="Monica Greene" userId="580d4f7b-22ab-4bed-a08a-0b25eeeaced9" providerId="ADAL" clId="{BA8909C3-1E09-4340-A032-4F3D04571EFC}" dt="2024-04-19T00:38:28.045" v="69"/>
          <pc:sldLayoutMkLst>
            <pc:docMk/>
            <pc:sldMasterMk cId="3526763332" sldId="2147483660"/>
            <pc:sldLayoutMk cId="3143070034" sldId="2147483663"/>
          </pc:sldLayoutMkLst>
        </pc:sldLayoutChg>
        <pc:sldLayoutChg chg="modTransition">
          <pc:chgData name="Monica Greene" userId="580d4f7b-22ab-4bed-a08a-0b25eeeaced9" providerId="ADAL" clId="{BA8909C3-1E09-4340-A032-4F3D04571EFC}" dt="2024-04-19T00:38:28.045" v="69"/>
          <pc:sldLayoutMkLst>
            <pc:docMk/>
            <pc:sldMasterMk cId="3526763332" sldId="2147483660"/>
            <pc:sldLayoutMk cId="352596931" sldId="2147483664"/>
          </pc:sldLayoutMkLst>
        </pc:sldLayoutChg>
        <pc:sldLayoutChg chg="modTransition">
          <pc:chgData name="Monica Greene" userId="580d4f7b-22ab-4bed-a08a-0b25eeeaced9" providerId="ADAL" clId="{BA8909C3-1E09-4340-A032-4F3D04571EFC}" dt="2024-04-19T00:38:28.045" v="69"/>
          <pc:sldLayoutMkLst>
            <pc:docMk/>
            <pc:sldMasterMk cId="3526763332" sldId="2147483660"/>
            <pc:sldLayoutMk cId="2860684321" sldId="2147483665"/>
          </pc:sldLayoutMkLst>
        </pc:sldLayoutChg>
        <pc:sldLayoutChg chg="modTransition">
          <pc:chgData name="Monica Greene" userId="580d4f7b-22ab-4bed-a08a-0b25eeeaced9" providerId="ADAL" clId="{BA8909C3-1E09-4340-A032-4F3D04571EFC}" dt="2024-04-19T00:38:28.045" v="69"/>
          <pc:sldLayoutMkLst>
            <pc:docMk/>
            <pc:sldMasterMk cId="3526763332" sldId="2147483660"/>
            <pc:sldLayoutMk cId="1042939851" sldId="2147483666"/>
          </pc:sldLayoutMkLst>
        </pc:sldLayoutChg>
        <pc:sldLayoutChg chg="modTransition">
          <pc:chgData name="Monica Greene" userId="580d4f7b-22ab-4bed-a08a-0b25eeeaced9" providerId="ADAL" clId="{BA8909C3-1E09-4340-A032-4F3D04571EFC}" dt="2024-04-19T00:38:28.045" v="69"/>
          <pc:sldLayoutMkLst>
            <pc:docMk/>
            <pc:sldMasterMk cId="3526763332" sldId="2147483660"/>
            <pc:sldLayoutMk cId="2172179838" sldId="2147483667"/>
          </pc:sldLayoutMkLst>
        </pc:sldLayoutChg>
        <pc:sldLayoutChg chg="modTransition">
          <pc:chgData name="Monica Greene" userId="580d4f7b-22ab-4bed-a08a-0b25eeeaced9" providerId="ADAL" clId="{BA8909C3-1E09-4340-A032-4F3D04571EFC}" dt="2024-04-19T00:38:28.045" v="69"/>
          <pc:sldLayoutMkLst>
            <pc:docMk/>
            <pc:sldMasterMk cId="3526763332" sldId="2147483660"/>
            <pc:sldLayoutMk cId="400252706" sldId="2147483668"/>
          </pc:sldLayoutMkLst>
        </pc:sldLayoutChg>
        <pc:sldLayoutChg chg="modTransition">
          <pc:chgData name="Monica Greene" userId="580d4f7b-22ab-4bed-a08a-0b25eeeaced9" providerId="ADAL" clId="{BA8909C3-1E09-4340-A032-4F3D04571EFC}" dt="2024-04-19T00:38:28.045" v="69"/>
          <pc:sldLayoutMkLst>
            <pc:docMk/>
            <pc:sldMasterMk cId="3526763332" sldId="2147483660"/>
            <pc:sldLayoutMk cId="3574256230" sldId="2147483669"/>
          </pc:sldLayoutMkLst>
        </pc:sldLayoutChg>
        <pc:sldLayoutChg chg="modTransition">
          <pc:chgData name="Monica Greene" userId="580d4f7b-22ab-4bed-a08a-0b25eeeaced9" providerId="ADAL" clId="{BA8909C3-1E09-4340-A032-4F3D04571EFC}" dt="2024-04-19T00:38:28.045" v="69"/>
          <pc:sldLayoutMkLst>
            <pc:docMk/>
            <pc:sldMasterMk cId="3526763332" sldId="2147483660"/>
            <pc:sldLayoutMk cId="728997452" sldId="2147483670"/>
          </pc:sldLayoutMkLst>
        </pc:sldLayoutChg>
        <pc:sldLayoutChg chg="modTransition">
          <pc:chgData name="Monica Greene" userId="580d4f7b-22ab-4bed-a08a-0b25eeeaced9" providerId="ADAL" clId="{BA8909C3-1E09-4340-A032-4F3D04571EFC}" dt="2024-04-19T00:38:28.045" v="69"/>
          <pc:sldLayoutMkLst>
            <pc:docMk/>
            <pc:sldMasterMk cId="3526763332" sldId="2147483660"/>
            <pc:sldLayoutMk cId="644588483" sldId="2147483671"/>
          </pc:sldLayoutMkLst>
        </pc:sldLayoutChg>
      </pc:sldMasterChg>
      <pc:sldMasterChg chg="modTransition modSldLayout">
        <pc:chgData name="Monica Greene" userId="580d4f7b-22ab-4bed-a08a-0b25eeeaced9" providerId="ADAL" clId="{BA8909C3-1E09-4340-A032-4F3D04571EFC}" dt="2024-04-19T00:38:28.045" v="69"/>
        <pc:sldMasterMkLst>
          <pc:docMk/>
          <pc:sldMasterMk cId="3374770223" sldId="2147483672"/>
        </pc:sldMasterMkLst>
        <pc:sldLayoutChg chg="modTransition">
          <pc:chgData name="Monica Greene" userId="580d4f7b-22ab-4bed-a08a-0b25eeeaced9" providerId="ADAL" clId="{BA8909C3-1E09-4340-A032-4F3D04571EFC}" dt="2024-04-19T00:38:28.045" v="69"/>
          <pc:sldLayoutMkLst>
            <pc:docMk/>
            <pc:sldMasterMk cId="3374770223" sldId="2147483672"/>
            <pc:sldLayoutMk cId="4098348545" sldId="2147483673"/>
          </pc:sldLayoutMkLst>
        </pc:sldLayoutChg>
        <pc:sldLayoutChg chg="modTransition">
          <pc:chgData name="Monica Greene" userId="580d4f7b-22ab-4bed-a08a-0b25eeeaced9" providerId="ADAL" clId="{BA8909C3-1E09-4340-A032-4F3D04571EFC}" dt="2024-04-19T00:38:28.045" v="69"/>
          <pc:sldLayoutMkLst>
            <pc:docMk/>
            <pc:sldMasterMk cId="3374770223" sldId="2147483672"/>
            <pc:sldLayoutMk cId="2485856770" sldId="2147483674"/>
          </pc:sldLayoutMkLst>
        </pc:sldLayoutChg>
        <pc:sldLayoutChg chg="modTransition">
          <pc:chgData name="Monica Greene" userId="580d4f7b-22ab-4bed-a08a-0b25eeeaced9" providerId="ADAL" clId="{BA8909C3-1E09-4340-A032-4F3D04571EFC}" dt="2024-04-19T00:38:28.045" v="69"/>
          <pc:sldLayoutMkLst>
            <pc:docMk/>
            <pc:sldMasterMk cId="3374770223" sldId="2147483672"/>
            <pc:sldLayoutMk cId="504524447" sldId="2147483675"/>
          </pc:sldLayoutMkLst>
        </pc:sldLayoutChg>
        <pc:sldLayoutChg chg="modTransition">
          <pc:chgData name="Monica Greene" userId="580d4f7b-22ab-4bed-a08a-0b25eeeaced9" providerId="ADAL" clId="{BA8909C3-1E09-4340-A032-4F3D04571EFC}" dt="2024-04-19T00:38:28.045" v="69"/>
          <pc:sldLayoutMkLst>
            <pc:docMk/>
            <pc:sldMasterMk cId="3374770223" sldId="2147483672"/>
            <pc:sldLayoutMk cId="2794038380" sldId="2147483676"/>
          </pc:sldLayoutMkLst>
        </pc:sldLayoutChg>
        <pc:sldLayoutChg chg="modTransition">
          <pc:chgData name="Monica Greene" userId="580d4f7b-22ab-4bed-a08a-0b25eeeaced9" providerId="ADAL" clId="{BA8909C3-1E09-4340-A032-4F3D04571EFC}" dt="2024-04-19T00:38:28.045" v="69"/>
          <pc:sldLayoutMkLst>
            <pc:docMk/>
            <pc:sldMasterMk cId="3374770223" sldId="2147483672"/>
            <pc:sldLayoutMk cId="4126134968" sldId="2147483677"/>
          </pc:sldLayoutMkLst>
        </pc:sldLayoutChg>
        <pc:sldLayoutChg chg="modTransition">
          <pc:chgData name="Monica Greene" userId="580d4f7b-22ab-4bed-a08a-0b25eeeaced9" providerId="ADAL" clId="{BA8909C3-1E09-4340-A032-4F3D04571EFC}" dt="2024-04-19T00:38:28.045" v="69"/>
          <pc:sldLayoutMkLst>
            <pc:docMk/>
            <pc:sldMasterMk cId="3374770223" sldId="2147483672"/>
            <pc:sldLayoutMk cId="2924291397" sldId="2147483678"/>
          </pc:sldLayoutMkLst>
        </pc:sldLayoutChg>
        <pc:sldLayoutChg chg="modTransition">
          <pc:chgData name="Monica Greene" userId="580d4f7b-22ab-4bed-a08a-0b25eeeaced9" providerId="ADAL" clId="{BA8909C3-1E09-4340-A032-4F3D04571EFC}" dt="2024-04-19T00:38:28.045" v="69"/>
          <pc:sldLayoutMkLst>
            <pc:docMk/>
            <pc:sldMasterMk cId="3374770223" sldId="2147483672"/>
            <pc:sldLayoutMk cId="3944149845" sldId="2147483679"/>
          </pc:sldLayoutMkLst>
        </pc:sldLayoutChg>
        <pc:sldLayoutChg chg="modTransition">
          <pc:chgData name="Monica Greene" userId="580d4f7b-22ab-4bed-a08a-0b25eeeaced9" providerId="ADAL" clId="{BA8909C3-1E09-4340-A032-4F3D04571EFC}" dt="2024-04-19T00:38:28.045" v="69"/>
          <pc:sldLayoutMkLst>
            <pc:docMk/>
            <pc:sldMasterMk cId="3374770223" sldId="2147483672"/>
            <pc:sldLayoutMk cId="907735596" sldId="2147483680"/>
          </pc:sldLayoutMkLst>
        </pc:sldLayoutChg>
        <pc:sldLayoutChg chg="modTransition">
          <pc:chgData name="Monica Greene" userId="580d4f7b-22ab-4bed-a08a-0b25eeeaced9" providerId="ADAL" clId="{BA8909C3-1E09-4340-A032-4F3D04571EFC}" dt="2024-04-19T00:38:28.045" v="69"/>
          <pc:sldLayoutMkLst>
            <pc:docMk/>
            <pc:sldMasterMk cId="3374770223" sldId="2147483672"/>
            <pc:sldLayoutMk cId="944764727" sldId="2147483681"/>
          </pc:sldLayoutMkLst>
        </pc:sldLayoutChg>
        <pc:sldLayoutChg chg="modTransition">
          <pc:chgData name="Monica Greene" userId="580d4f7b-22ab-4bed-a08a-0b25eeeaced9" providerId="ADAL" clId="{BA8909C3-1E09-4340-A032-4F3D04571EFC}" dt="2024-04-19T00:38:28.045" v="69"/>
          <pc:sldLayoutMkLst>
            <pc:docMk/>
            <pc:sldMasterMk cId="3374770223" sldId="2147483672"/>
            <pc:sldLayoutMk cId="1593302510" sldId="2147483682"/>
          </pc:sldLayoutMkLst>
        </pc:sldLayoutChg>
        <pc:sldLayoutChg chg="modTransition">
          <pc:chgData name="Monica Greene" userId="580d4f7b-22ab-4bed-a08a-0b25eeeaced9" providerId="ADAL" clId="{BA8909C3-1E09-4340-A032-4F3D04571EFC}" dt="2024-04-19T00:38:28.045" v="69"/>
          <pc:sldLayoutMkLst>
            <pc:docMk/>
            <pc:sldMasterMk cId="3374770223" sldId="2147483672"/>
            <pc:sldLayoutMk cId="3374448671" sldId="2147483683"/>
          </pc:sldLayoutMkLst>
        </pc:sldLayoutChg>
      </pc:sldMasterChg>
    </pc:docChg>
  </pc:docChgLst>
  <pc:docChgLst>
    <pc:chgData name="Monica Greene" userId="580d4f7b-22ab-4bed-a08a-0b25eeeaced9" providerId="ADAL" clId="{536C79FE-50BE-43D3-AEF3-E93619743072}"/>
    <pc:docChg chg="custSel addSld delSld modSld sldOrd modMainMaster">
      <pc:chgData name="Monica Greene" userId="580d4f7b-22ab-4bed-a08a-0b25eeeaced9" providerId="ADAL" clId="{536C79FE-50BE-43D3-AEF3-E93619743072}" dt="2023-10-19T18:54:34.884" v="284" actId="47"/>
      <pc:docMkLst>
        <pc:docMk/>
      </pc:docMkLst>
      <pc:sldChg chg="del">
        <pc:chgData name="Monica Greene" userId="580d4f7b-22ab-4bed-a08a-0b25eeeaced9" providerId="ADAL" clId="{536C79FE-50BE-43D3-AEF3-E93619743072}" dt="2023-10-19T18:17:27.132" v="46" actId="47"/>
        <pc:sldMkLst>
          <pc:docMk/>
          <pc:sldMk cId="1368854586" sldId="260"/>
        </pc:sldMkLst>
      </pc:sldChg>
      <pc:sldChg chg="add ord modTransition">
        <pc:chgData name="Monica Greene" userId="580d4f7b-22ab-4bed-a08a-0b25eeeaced9" providerId="ADAL" clId="{536C79FE-50BE-43D3-AEF3-E93619743072}" dt="2023-10-19T18:54:25.254" v="283"/>
        <pc:sldMkLst>
          <pc:docMk/>
          <pc:sldMk cId="2190442017" sldId="261"/>
        </pc:sldMkLst>
      </pc:sldChg>
      <pc:sldChg chg="modTransition">
        <pc:chgData name="Monica Greene" userId="580d4f7b-22ab-4bed-a08a-0b25eeeaced9" providerId="ADAL" clId="{536C79FE-50BE-43D3-AEF3-E93619743072}" dt="2023-10-19T18:54:25.254" v="283"/>
        <pc:sldMkLst>
          <pc:docMk/>
          <pc:sldMk cId="3133720449" sldId="262"/>
        </pc:sldMkLst>
      </pc:sldChg>
      <pc:sldChg chg="modTransition">
        <pc:chgData name="Monica Greene" userId="580d4f7b-22ab-4bed-a08a-0b25eeeaced9" providerId="ADAL" clId="{536C79FE-50BE-43D3-AEF3-E93619743072}" dt="2023-10-19T18:54:25.254" v="283"/>
        <pc:sldMkLst>
          <pc:docMk/>
          <pc:sldMk cId="3196746956" sldId="271"/>
        </pc:sldMkLst>
      </pc:sldChg>
      <pc:sldChg chg="del">
        <pc:chgData name="Monica Greene" userId="580d4f7b-22ab-4bed-a08a-0b25eeeaced9" providerId="ADAL" clId="{536C79FE-50BE-43D3-AEF3-E93619743072}" dt="2023-10-19T18:15:57.443" v="6" actId="47"/>
        <pc:sldMkLst>
          <pc:docMk/>
          <pc:sldMk cId="2255215954" sldId="272"/>
        </pc:sldMkLst>
      </pc:sldChg>
      <pc:sldChg chg="modTransition">
        <pc:chgData name="Monica Greene" userId="580d4f7b-22ab-4bed-a08a-0b25eeeaced9" providerId="ADAL" clId="{536C79FE-50BE-43D3-AEF3-E93619743072}" dt="2023-10-19T18:54:25.254" v="283"/>
        <pc:sldMkLst>
          <pc:docMk/>
          <pc:sldMk cId="1039155707" sldId="273"/>
        </pc:sldMkLst>
      </pc:sldChg>
      <pc:sldChg chg="modTransition">
        <pc:chgData name="Monica Greene" userId="580d4f7b-22ab-4bed-a08a-0b25eeeaced9" providerId="ADAL" clId="{536C79FE-50BE-43D3-AEF3-E93619743072}" dt="2023-10-19T18:54:25.254" v="283"/>
        <pc:sldMkLst>
          <pc:docMk/>
          <pc:sldMk cId="0" sldId="310"/>
        </pc:sldMkLst>
      </pc:sldChg>
      <pc:sldChg chg="modTransition">
        <pc:chgData name="Monica Greene" userId="580d4f7b-22ab-4bed-a08a-0b25eeeaced9" providerId="ADAL" clId="{536C79FE-50BE-43D3-AEF3-E93619743072}" dt="2023-10-19T18:54:25.254" v="283"/>
        <pc:sldMkLst>
          <pc:docMk/>
          <pc:sldMk cId="3386045009" sldId="312"/>
        </pc:sldMkLst>
      </pc:sldChg>
      <pc:sldChg chg="modTransition">
        <pc:chgData name="Monica Greene" userId="580d4f7b-22ab-4bed-a08a-0b25eeeaced9" providerId="ADAL" clId="{536C79FE-50BE-43D3-AEF3-E93619743072}" dt="2023-10-19T18:54:25.254" v="283"/>
        <pc:sldMkLst>
          <pc:docMk/>
          <pc:sldMk cId="665771513" sldId="314"/>
        </pc:sldMkLst>
      </pc:sldChg>
      <pc:sldChg chg="modTransition">
        <pc:chgData name="Monica Greene" userId="580d4f7b-22ab-4bed-a08a-0b25eeeaced9" providerId="ADAL" clId="{536C79FE-50BE-43D3-AEF3-E93619743072}" dt="2023-10-19T18:54:25.254" v="283"/>
        <pc:sldMkLst>
          <pc:docMk/>
          <pc:sldMk cId="591349375" sldId="317"/>
        </pc:sldMkLst>
      </pc:sldChg>
      <pc:sldChg chg="del">
        <pc:chgData name="Monica Greene" userId="580d4f7b-22ab-4bed-a08a-0b25eeeaced9" providerId="ADAL" clId="{536C79FE-50BE-43D3-AEF3-E93619743072}" dt="2023-10-19T18:17:03.715" v="11" actId="47"/>
        <pc:sldMkLst>
          <pc:docMk/>
          <pc:sldMk cId="3447140171" sldId="319"/>
        </pc:sldMkLst>
      </pc:sldChg>
      <pc:sldChg chg="del">
        <pc:chgData name="Monica Greene" userId="580d4f7b-22ab-4bed-a08a-0b25eeeaced9" providerId="ADAL" clId="{536C79FE-50BE-43D3-AEF3-E93619743072}" dt="2023-10-19T18:17:05.307" v="12" actId="47"/>
        <pc:sldMkLst>
          <pc:docMk/>
          <pc:sldMk cId="1365128654" sldId="341"/>
        </pc:sldMkLst>
      </pc:sldChg>
      <pc:sldChg chg="add ord modTransition">
        <pc:chgData name="Monica Greene" userId="580d4f7b-22ab-4bed-a08a-0b25eeeaced9" providerId="ADAL" clId="{536C79FE-50BE-43D3-AEF3-E93619743072}" dt="2023-10-19T18:54:25.254" v="283"/>
        <pc:sldMkLst>
          <pc:docMk/>
          <pc:sldMk cId="4132302472" sldId="351"/>
        </pc:sldMkLst>
      </pc:sldChg>
      <pc:sldChg chg="add ord modTransition">
        <pc:chgData name="Monica Greene" userId="580d4f7b-22ab-4bed-a08a-0b25eeeaced9" providerId="ADAL" clId="{536C79FE-50BE-43D3-AEF3-E93619743072}" dt="2023-10-19T18:54:25.254" v="283"/>
        <pc:sldMkLst>
          <pc:docMk/>
          <pc:sldMk cId="2799754438" sldId="352"/>
        </pc:sldMkLst>
      </pc:sldChg>
      <pc:sldChg chg="del">
        <pc:chgData name="Monica Greene" userId="580d4f7b-22ab-4bed-a08a-0b25eeeaced9" providerId="ADAL" clId="{536C79FE-50BE-43D3-AEF3-E93619743072}" dt="2023-10-19T18:17:05.979" v="13" actId="47"/>
        <pc:sldMkLst>
          <pc:docMk/>
          <pc:sldMk cId="3209213290" sldId="390"/>
        </pc:sldMkLst>
      </pc:sldChg>
      <pc:sldChg chg="modSp mod modTransition">
        <pc:chgData name="Monica Greene" userId="580d4f7b-22ab-4bed-a08a-0b25eeeaced9" providerId="ADAL" clId="{536C79FE-50BE-43D3-AEF3-E93619743072}" dt="2023-10-19T18:54:25.254" v="283"/>
        <pc:sldMkLst>
          <pc:docMk/>
          <pc:sldMk cId="299153169" sldId="433"/>
        </pc:sldMkLst>
        <pc:spChg chg="mod">
          <ac:chgData name="Monica Greene" userId="580d4f7b-22ab-4bed-a08a-0b25eeeaced9" providerId="ADAL" clId="{536C79FE-50BE-43D3-AEF3-E93619743072}" dt="2023-10-19T18:17:23.146" v="45" actId="20577"/>
          <ac:spMkLst>
            <pc:docMk/>
            <pc:sldMk cId="299153169" sldId="433"/>
            <ac:spMk id="2" creationId="{00000000-0000-0000-0000-000000000000}"/>
          </ac:spMkLst>
        </pc:spChg>
      </pc:sldChg>
      <pc:sldChg chg="modTransition">
        <pc:chgData name="Monica Greene" userId="580d4f7b-22ab-4bed-a08a-0b25eeeaced9" providerId="ADAL" clId="{536C79FE-50BE-43D3-AEF3-E93619743072}" dt="2023-10-19T18:54:25.254" v="283"/>
        <pc:sldMkLst>
          <pc:docMk/>
          <pc:sldMk cId="548892496" sldId="478"/>
        </pc:sldMkLst>
      </pc:sldChg>
      <pc:sldChg chg="del">
        <pc:chgData name="Monica Greene" userId="580d4f7b-22ab-4bed-a08a-0b25eeeaced9" providerId="ADAL" clId="{536C79FE-50BE-43D3-AEF3-E93619743072}" dt="2023-10-19T18:26:23.608" v="272" actId="47"/>
        <pc:sldMkLst>
          <pc:docMk/>
          <pc:sldMk cId="3002355835" sldId="480"/>
        </pc:sldMkLst>
      </pc:sldChg>
      <pc:sldChg chg="modSp add mod modTransition setBg">
        <pc:chgData name="Monica Greene" userId="580d4f7b-22ab-4bed-a08a-0b25eeeaced9" providerId="ADAL" clId="{536C79FE-50BE-43D3-AEF3-E93619743072}" dt="2023-10-19T18:54:25.254" v="283"/>
        <pc:sldMkLst>
          <pc:docMk/>
          <pc:sldMk cId="3276902003" sldId="482"/>
        </pc:sldMkLst>
        <pc:spChg chg="mod">
          <ac:chgData name="Monica Greene" userId="580d4f7b-22ab-4bed-a08a-0b25eeeaced9" providerId="ADAL" clId="{536C79FE-50BE-43D3-AEF3-E93619743072}" dt="2023-10-19T18:26:45.092" v="273" actId="20577"/>
          <ac:spMkLst>
            <pc:docMk/>
            <pc:sldMk cId="3276902003" sldId="482"/>
            <ac:spMk id="5" creationId="{F398BBBC-4C6B-A365-B306-86AD57152FD6}"/>
          </ac:spMkLst>
        </pc:spChg>
      </pc:sldChg>
      <pc:sldChg chg="del">
        <pc:chgData name="Monica Greene" userId="580d4f7b-22ab-4bed-a08a-0b25eeeaced9" providerId="ADAL" clId="{536C79FE-50BE-43D3-AEF3-E93619743072}" dt="2023-10-19T18:17:45.161" v="47" actId="47"/>
        <pc:sldMkLst>
          <pc:docMk/>
          <pc:sldMk cId="4145348345" sldId="491"/>
        </pc:sldMkLst>
      </pc:sldChg>
      <pc:sldChg chg="addSp delSp modSp mod ord modTransition">
        <pc:chgData name="Monica Greene" userId="580d4f7b-22ab-4bed-a08a-0b25eeeaced9" providerId="ADAL" clId="{536C79FE-50BE-43D3-AEF3-E93619743072}" dt="2023-10-19T18:54:25.254" v="283"/>
        <pc:sldMkLst>
          <pc:docMk/>
          <pc:sldMk cId="2274775532" sldId="496"/>
        </pc:sldMkLst>
        <pc:spChg chg="add mod topLvl">
          <ac:chgData name="Monica Greene" userId="580d4f7b-22ab-4bed-a08a-0b25eeeaced9" providerId="ADAL" clId="{536C79FE-50BE-43D3-AEF3-E93619743072}" dt="2023-10-19T18:24:57.677" v="201" actId="164"/>
          <ac:spMkLst>
            <pc:docMk/>
            <pc:sldMk cId="2274775532" sldId="496"/>
            <ac:spMk id="3" creationId="{917F4F67-ADD1-473D-5F9C-7C1A4D76EDCD}"/>
          </ac:spMkLst>
        </pc:spChg>
        <pc:spChg chg="add del mod ord topLvl">
          <ac:chgData name="Monica Greene" userId="580d4f7b-22ab-4bed-a08a-0b25eeeaced9" providerId="ADAL" clId="{536C79FE-50BE-43D3-AEF3-E93619743072}" dt="2023-10-19T18:24:16.629" v="195" actId="478"/>
          <ac:spMkLst>
            <pc:docMk/>
            <pc:sldMk cId="2274775532" sldId="496"/>
            <ac:spMk id="4" creationId="{4F3AD12E-F1B4-86BB-086B-C5EEA4EF027D}"/>
          </ac:spMkLst>
        </pc:spChg>
        <pc:spChg chg="add del">
          <ac:chgData name="Monica Greene" userId="580d4f7b-22ab-4bed-a08a-0b25eeeaced9" providerId="ADAL" clId="{536C79FE-50BE-43D3-AEF3-E93619743072}" dt="2023-10-19T18:24:05.964" v="193" actId="478"/>
          <ac:spMkLst>
            <pc:docMk/>
            <pc:sldMk cId="2274775532" sldId="496"/>
            <ac:spMk id="6" creationId="{4F3FA8CE-CA94-7428-31D5-C8406B493507}"/>
          </ac:spMkLst>
        </pc:spChg>
        <pc:spChg chg="add del">
          <ac:chgData name="Monica Greene" userId="580d4f7b-22ab-4bed-a08a-0b25eeeaced9" providerId="ADAL" clId="{536C79FE-50BE-43D3-AEF3-E93619743072}" dt="2023-10-19T18:24:26.288" v="197" actId="478"/>
          <ac:spMkLst>
            <pc:docMk/>
            <pc:sldMk cId="2274775532" sldId="496"/>
            <ac:spMk id="7" creationId="{AE8867F1-D0FD-B039-62EA-1AE8E51BDB9E}"/>
          </ac:spMkLst>
        </pc:spChg>
        <pc:spChg chg="add mod">
          <ac:chgData name="Monica Greene" userId="580d4f7b-22ab-4bed-a08a-0b25eeeaced9" providerId="ADAL" clId="{536C79FE-50BE-43D3-AEF3-E93619743072}" dt="2023-10-19T18:24:57.677" v="201" actId="164"/>
          <ac:spMkLst>
            <pc:docMk/>
            <pc:sldMk cId="2274775532" sldId="496"/>
            <ac:spMk id="8" creationId="{446EDF38-8453-1C2E-16D7-921AF71CC2A6}"/>
          </ac:spMkLst>
        </pc:spChg>
        <pc:grpChg chg="add del mod">
          <ac:chgData name="Monica Greene" userId="580d4f7b-22ab-4bed-a08a-0b25eeeaced9" providerId="ADAL" clId="{536C79FE-50BE-43D3-AEF3-E93619743072}" dt="2023-10-19T18:24:13.881" v="194" actId="165"/>
          <ac:grpSpMkLst>
            <pc:docMk/>
            <pc:sldMk cId="2274775532" sldId="496"/>
            <ac:grpSpMk id="5" creationId="{9ECB606D-DA4D-81C0-1F6F-08D8C4B1C51A}"/>
          </ac:grpSpMkLst>
        </pc:grpChg>
        <pc:grpChg chg="add mod">
          <ac:chgData name="Monica Greene" userId="580d4f7b-22ab-4bed-a08a-0b25eeeaced9" providerId="ADAL" clId="{536C79FE-50BE-43D3-AEF3-E93619743072}" dt="2023-10-19T18:24:57.677" v="201" actId="164"/>
          <ac:grpSpMkLst>
            <pc:docMk/>
            <pc:sldMk cId="2274775532" sldId="496"/>
            <ac:grpSpMk id="9" creationId="{E80A8BA4-9FD7-CF0C-FC48-4C70E1A13E34}"/>
          </ac:grpSpMkLst>
        </pc:grpChg>
      </pc:sldChg>
      <pc:sldChg chg="modTransition">
        <pc:chgData name="Monica Greene" userId="580d4f7b-22ab-4bed-a08a-0b25eeeaced9" providerId="ADAL" clId="{536C79FE-50BE-43D3-AEF3-E93619743072}" dt="2023-10-19T18:54:25.254" v="283"/>
        <pc:sldMkLst>
          <pc:docMk/>
          <pc:sldMk cId="3698718774" sldId="498"/>
        </pc:sldMkLst>
      </pc:sldChg>
      <pc:sldChg chg="modTransition">
        <pc:chgData name="Monica Greene" userId="580d4f7b-22ab-4bed-a08a-0b25eeeaced9" providerId="ADAL" clId="{536C79FE-50BE-43D3-AEF3-E93619743072}" dt="2023-10-19T18:54:25.254" v="283"/>
        <pc:sldMkLst>
          <pc:docMk/>
          <pc:sldMk cId="1336355542" sldId="500"/>
        </pc:sldMkLst>
      </pc:sldChg>
      <pc:sldChg chg="modTransition">
        <pc:chgData name="Monica Greene" userId="580d4f7b-22ab-4bed-a08a-0b25eeeaced9" providerId="ADAL" clId="{536C79FE-50BE-43D3-AEF3-E93619743072}" dt="2023-10-19T18:54:25.254" v="283"/>
        <pc:sldMkLst>
          <pc:docMk/>
          <pc:sldMk cId="2294802935" sldId="503"/>
        </pc:sldMkLst>
      </pc:sldChg>
      <pc:sldChg chg="modTransition">
        <pc:chgData name="Monica Greene" userId="580d4f7b-22ab-4bed-a08a-0b25eeeaced9" providerId="ADAL" clId="{536C79FE-50BE-43D3-AEF3-E93619743072}" dt="2023-10-19T18:54:25.254" v="283"/>
        <pc:sldMkLst>
          <pc:docMk/>
          <pc:sldMk cId="926472703" sldId="504"/>
        </pc:sldMkLst>
      </pc:sldChg>
      <pc:sldChg chg="ord modTransition">
        <pc:chgData name="Monica Greene" userId="580d4f7b-22ab-4bed-a08a-0b25eeeaced9" providerId="ADAL" clId="{536C79FE-50BE-43D3-AEF3-E93619743072}" dt="2023-10-19T18:54:25.254" v="283"/>
        <pc:sldMkLst>
          <pc:docMk/>
          <pc:sldMk cId="2586971943" sldId="507"/>
        </pc:sldMkLst>
      </pc:sldChg>
      <pc:sldChg chg="modTransition">
        <pc:chgData name="Monica Greene" userId="580d4f7b-22ab-4bed-a08a-0b25eeeaced9" providerId="ADAL" clId="{536C79FE-50BE-43D3-AEF3-E93619743072}" dt="2023-10-19T18:54:25.254" v="283"/>
        <pc:sldMkLst>
          <pc:docMk/>
          <pc:sldMk cId="8912328" sldId="508"/>
        </pc:sldMkLst>
      </pc:sldChg>
      <pc:sldChg chg="modTransition">
        <pc:chgData name="Monica Greene" userId="580d4f7b-22ab-4bed-a08a-0b25eeeaced9" providerId="ADAL" clId="{536C79FE-50BE-43D3-AEF3-E93619743072}" dt="2023-10-19T18:54:25.254" v="283"/>
        <pc:sldMkLst>
          <pc:docMk/>
          <pc:sldMk cId="3482886499" sldId="509"/>
        </pc:sldMkLst>
      </pc:sldChg>
      <pc:sldChg chg="modTransition">
        <pc:chgData name="Monica Greene" userId="580d4f7b-22ab-4bed-a08a-0b25eeeaced9" providerId="ADAL" clId="{536C79FE-50BE-43D3-AEF3-E93619743072}" dt="2023-10-19T18:54:25.254" v="283"/>
        <pc:sldMkLst>
          <pc:docMk/>
          <pc:sldMk cId="3481333886" sldId="510"/>
        </pc:sldMkLst>
      </pc:sldChg>
      <pc:sldChg chg="modTransition">
        <pc:chgData name="Monica Greene" userId="580d4f7b-22ab-4bed-a08a-0b25eeeaced9" providerId="ADAL" clId="{536C79FE-50BE-43D3-AEF3-E93619743072}" dt="2023-10-19T18:54:25.254" v="283"/>
        <pc:sldMkLst>
          <pc:docMk/>
          <pc:sldMk cId="3114456802" sldId="511"/>
        </pc:sldMkLst>
      </pc:sldChg>
      <pc:sldChg chg="modTransition">
        <pc:chgData name="Monica Greene" userId="580d4f7b-22ab-4bed-a08a-0b25eeeaced9" providerId="ADAL" clId="{536C79FE-50BE-43D3-AEF3-E93619743072}" dt="2023-10-19T18:54:25.254" v="283"/>
        <pc:sldMkLst>
          <pc:docMk/>
          <pc:sldMk cId="2812468163" sldId="512"/>
        </pc:sldMkLst>
      </pc:sldChg>
      <pc:sldChg chg="modTransition">
        <pc:chgData name="Monica Greene" userId="580d4f7b-22ab-4bed-a08a-0b25eeeaced9" providerId="ADAL" clId="{536C79FE-50BE-43D3-AEF3-E93619743072}" dt="2023-10-19T18:54:25.254" v="283"/>
        <pc:sldMkLst>
          <pc:docMk/>
          <pc:sldMk cId="3641008208" sldId="513"/>
        </pc:sldMkLst>
      </pc:sldChg>
      <pc:sldChg chg="modTransition">
        <pc:chgData name="Monica Greene" userId="580d4f7b-22ab-4bed-a08a-0b25eeeaced9" providerId="ADAL" clId="{536C79FE-50BE-43D3-AEF3-E93619743072}" dt="2023-10-19T18:54:25.254" v="283"/>
        <pc:sldMkLst>
          <pc:docMk/>
          <pc:sldMk cId="4248540170" sldId="514"/>
        </pc:sldMkLst>
      </pc:sldChg>
      <pc:sldChg chg="modTransition">
        <pc:chgData name="Monica Greene" userId="580d4f7b-22ab-4bed-a08a-0b25eeeaced9" providerId="ADAL" clId="{536C79FE-50BE-43D3-AEF3-E93619743072}" dt="2023-10-19T18:54:25.254" v="283"/>
        <pc:sldMkLst>
          <pc:docMk/>
          <pc:sldMk cId="3038716360" sldId="515"/>
        </pc:sldMkLst>
      </pc:sldChg>
      <pc:sldChg chg="del">
        <pc:chgData name="Monica Greene" userId="580d4f7b-22ab-4bed-a08a-0b25eeeaced9" providerId="ADAL" clId="{536C79FE-50BE-43D3-AEF3-E93619743072}" dt="2023-10-19T18:25:23.630" v="202" actId="47"/>
        <pc:sldMkLst>
          <pc:docMk/>
          <pc:sldMk cId="3888443746" sldId="516"/>
        </pc:sldMkLst>
      </pc:sldChg>
      <pc:sldChg chg="ord modTransition">
        <pc:chgData name="Monica Greene" userId="580d4f7b-22ab-4bed-a08a-0b25eeeaced9" providerId="ADAL" clId="{536C79FE-50BE-43D3-AEF3-E93619743072}" dt="2023-10-19T18:54:25.254" v="283"/>
        <pc:sldMkLst>
          <pc:docMk/>
          <pc:sldMk cId="2408158330" sldId="518"/>
        </pc:sldMkLst>
      </pc:sldChg>
      <pc:sldChg chg="modTransition">
        <pc:chgData name="Monica Greene" userId="580d4f7b-22ab-4bed-a08a-0b25eeeaced9" providerId="ADAL" clId="{536C79FE-50BE-43D3-AEF3-E93619743072}" dt="2023-10-19T18:54:25.254" v="283"/>
        <pc:sldMkLst>
          <pc:docMk/>
          <pc:sldMk cId="1552870803" sldId="521"/>
        </pc:sldMkLst>
      </pc:sldChg>
      <pc:sldChg chg="modTransition">
        <pc:chgData name="Monica Greene" userId="580d4f7b-22ab-4bed-a08a-0b25eeeaced9" providerId="ADAL" clId="{536C79FE-50BE-43D3-AEF3-E93619743072}" dt="2023-10-19T18:54:25.254" v="283"/>
        <pc:sldMkLst>
          <pc:docMk/>
          <pc:sldMk cId="4213006549" sldId="522"/>
        </pc:sldMkLst>
      </pc:sldChg>
      <pc:sldChg chg="del modTransition">
        <pc:chgData name="Monica Greene" userId="580d4f7b-22ab-4bed-a08a-0b25eeeaced9" providerId="ADAL" clId="{536C79FE-50BE-43D3-AEF3-E93619743072}" dt="2023-10-19T18:54:34.884" v="284" actId="47"/>
        <pc:sldMkLst>
          <pc:docMk/>
          <pc:sldMk cId="544657865" sldId="523"/>
        </pc:sldMkLst>
      </pc:sldChg>
      <pc:sldChg chg="modTransition">
        <pc:chgData name="Monica Greene" userId="580d4f7b-22ab-4bed-a08a-0b25eeeaced9" providerId="ADAL" clId="{536C79FE-50BE-43D3-AEF3-E93619743072}" dt="2023-10-19T18:54:25.254" v="283"/>
        <pc:sldMkLst>
          <pc:docMk/>
          <pc:sldMk cId="3482847843" sldId="524"/>
        </pc:sldMkLst>
      </pc:sldChg>
      <pc:sldChg chg="modTransition">
        <pc:chgData name="Monica Greene" userId="580d4f7b-22ab-4bed-a08a-0b25eeeaced9" providerId="ADAL" clId="{536C79FE-50BE-43D3-AEF3-E93619743072}" dt="2023-10-19T18:54:25.254" v="283"/>
        <pc:sldMkLst>
          <pc:docMk/>
          <pc:sldMk cId="2956357662" sldId="525"/>
        </pc:sldMkLst>
      </pc:sldChg>
      <pc:sldChg chg="add ord modTransition">
        <pc:chgData name="Monica Greene" userId="580d4f7b-22ab-4bed-a08a-0b25eeeaced9" providerId="ADAL" clId="{536C79FE-50BE-43D3-AEF3-E93619743072}" dt="2023-10-19T18:54:25.254" v="283"/>
        <pc:sldMkLst>
          <pc:docMk/>
          <pc:sldMk cId="1039155707" sldId="526"/>
        </pc:sldMkLst>
      </pc:sldChg>
      <pc:sldMasterChg chg="modTransition modSldLayout">
        <pc:chgData name="Monica Greene" userId="580d4f7b-22ab-4bed-a08a-0b25eeeaced9" providerId="ADAL" clId="{536C79FE-50BE-43D3-AEF3-E93619743072}" dt="2023-10-19T18:54:25.254" v="283"/>
        <pc:sldMasterMkLst>
          <pc:docMk/>
          <pc:sldMasterMk cId="3526763332" sldId="2147483660"/>
        </pc:sldMasterMkLst>
        <pc:sldLayoutChg chg="modTransition">
          <pc:chgData name="Monica Greene" userId="580d4f7b-22ab-4bed-a08a-0b25eeeaced9" providerId="ADAL" clId="{536C79FE-50BE-43D3-AEF3-E93619743072}" dt="2023-10-19T18:54:25.254" v="283"/>
          <pc:sldLayoutMkLst>
            <pc:docMk/>
            <pc:sldMasterMk cId="3526763332" sldId="2147483660"/>
            <pc:sldLayoutMk cId="1464526068" sldId="2147483661"/>
          </pc:sldLayoutMkLst>
        </pc:sldLayoutChg>
        <pc:sldLayoutChg chg="modTransition">
          <pc:chgData name="Monica Greene" userId="580d4f7b-22ab-4bed-a08a-0b25eeeaced9" providerId="ADAL" clId="{536C79FE-50BE-43D3-AEF3-E93619743072}" dt="2023-10-19T18:54:25.254" v="283"/>
          <pc:sldLayoutMkLst>
            <pc:docMk/>
            <pc:sldMasterMk cId="3526763332" sldId="2147483660"/>
            <pc:sldLayoutMk cId="628702076" sldId="2147483662"/>
          </pc:sldLayoutMkLst>
        </pc:sldLayoutChg>
        <pc:sldLayoutChg chg="modTransition">
          <pc:chgData name="Monica Greene" userId="580d4f7b-22ab-4bed-a08a-0b25eeeaced9" providerId="ADAL" clId="{536C79FE-50BE-43D3-AEF3-E93619743072}" dt="2023-10-19T18:54:25.254" v="283"/>
          <pc:sldLayoutMkLst>
            <pc:docMk/>
            <pc:sldMasterMk cId="3526763332" sldId="2147483660"/>
            <pc:sldLayoutMk cId="3143070034" sldId="2147483663"/>
          </pc:sldLayoutMkLst>
        </pc:sldLayoutChg>
        <pc:sldLayoutChg chg="modTransition">
          <pc:chgData name="Monica Greene" userId="580d4f7b-22ab-4bed-a08a-0b25eeeaced9" providerId="ADAL" clId="{536C79FE-50BE-43D3-AEF3-E93619743072}" dt="2023-10-19T18:54:25.254" v="283"/>
          <pc:sldLayoutMkLst>
            <pc:docMk/>
            <pc:sldMasterMk cId="3526763332" sldId="2147483660"/>
            <pc:sldLayoutMk cId="352596931" sldId="2147483664"/>
          </pc:sldLayoutMkLst>
        </pc:sldLayoutChg>
        <pc:sldLayoutChg chg="modTransition">
          <pc:chgData name="Monica Greene" userId="580d4f7b-22ab-4bed-a08a-0b25eeeaced9" providerId="ADAL" clId="{536C79FE-50BE-43D3-AEF3-E93619743072}" dt="2023-10-19T18:54:25.254" v="283"/>
          <pc:sldLayoutMkLst>
            <pc:docMk/>
            <pc:sldMasterMk cId="3526763332" sldId="2147483660"/>
            <pc:sldLayoutMk cId="2860684321" sldId="2147483665"/>
          </pc:sldLayoutMkLst>
        </pc:sldLayoutChg>
        <pc:sldLayoutChg chg="modTransition">
          <pc:chgData name="Monica Greene" userId="580d4f7b-22ab-4bed-a08a-0b25eeeaced9" providerId="ADAL" clId="{536C79FE-50BE-43D3-AEF3-E93619743072}" dt="2023-10-19T18:54:25.254" v="283"/>
          <pc:sldLayoutMkLst>
            <pc:docMk/>
            <pc:sldMasterMk cId="3526763332" sldId="2147483660"/>
            <pc:sldLayoutMk cId="1042939851" sldId="2147483666"/>
          </pc:sldLayoutMkLst>
        </pc:sldLayoutChg>
        <pc:sldLayoutChg chg="modTransition">
          <pc:chgData name="Monica Greene" userId="580d4f7b-22ab-4bed-a08a-0b25eeeaced9" providerId="ADAL" clId="{536C79FE-50BE-43D3-AEF3-E93619743072}" dt="2023-10-19T18:54:25.254" v="283"/>
          <pc:sldLayoutMkLst>
            <pc:docMk/>
            <pc:sldMasterMk cId="3526763332" sldId="2147483660"/>
            <pc:sldLayoutMk cId="2172179838" sldId="2147483667"/>
          </pc:sldLayoutMkLst>
        </pc:sldLayoutChg>
        <pc:sldLayoutChg chg="modTransition">
          <pc:chgData name="Monica Greene" userId="580d4f7b-22ab-4bed-a08a-0b25eeeaced9" providerId="ADAL" clId="{536C79FE-50BE-43D3-AEF3-E93619743072}" dt="2023-10-19T18:54:25.254" v="283"/>
          <pc:sldLayoutMkLst>
            <pc:docMk/>
            <pc:sldMasterMk cId="3526763332" sldId="2147483660"/>
            <pc:sldLayoutMk cId="400252706" sldId="2147483668"/>
          </pc:sldLayoutMkLst>
        </pc:sldLayoutChg>
        <pc:sldLayoutChg chg="modTransition">
          <pc:chgData name="Monica Greene" userId="580d4f7b-22ab-4bed-a08a-0b25eeeaced9" providerId="ADAL" clId="{536C79FE-50BE-43D3-AEF3-E93619743072}" dt="2023-10-19T18:54:25.254" v="283"/>
          <pc:sldLayoutMkLst>
            <pc:docMk/>
            <pc:sldMasterMk cId="3526763332" sldId="2147483660"/>
            <pc:sldLayoutMk cId="3574256230" sldId="2147483669"/>
          </pc:sldLayoutMkLst>
        </pc:sldLayoutChg>
        <pc:sldLayoutChg chg="modTransition">
          <pc:chgData name="Monica Greene" userId="580d4f7b-22ab-4bed-a08a-0b25eeeaced9" providerId="ADAL" clId="{536C79FE-50BE-43D3-AEF3-E93619743072}" dt="2023-10-19T18:54:25.254" v="283"/>
          <pc:sldLayoutMkLst>
            <pc:docMk/>
            <pc:sldMasterMk cId="3526763332" sldId="2147483660"/>
            <pc:sldLayoutMk cId="728997452" sldId="2147483670"/>
          </pc:sldLayoutMkLst>
        </pc:sldLayoutChg>
        <pc:sldLayoutChg chg="modTransition">
          <pc:chgData name="Monica Greene" userId="580d4f7b-22ab-4bed-a08a-0b25eeeaced9" providerId="ADAL" clId="{536C79FE-50BE-43D3-AEF3-E93619743072}" dt="2023-10-19T18:54:25.254" v="283"/>
          <pc:sldLayoutMkLst>
            <pc:docMk/>
            <pc:sldMasterMk cId="3526763332" sldId="2147483660"/>
            <pc:sldLayoutMk cId="644588483" sldId="2147483671"/>
          </pc:sldLayoutMkLst>
        </pc:sldLayoutChg>
      </pc:sldMasterChg>
      <pc:sldMasterChg chg="modTransition modSldLayout">
        <pc:chgData name="Monica Greene" userId="580d4f7b-22ab-4bed-a08a-0b25eeeaced9" providerId="ADAL" clId="{536C79FE-50BE-43D3-AEF3-E93619743072}" dt="2023-10-19T18:54:25.254" v="283"/>
        <pc:sldMasterMkLst>
          <pc:docMk/>
          <pc:sldMasterMk cId="3374770223" sldId="2147483672"/>
        </pc:sldMasterMkLst>
        <pc:sldLayoutChg chg="modTransition">
          <pc:chgData name="Monica Greene" userId="580d4f7b-22ab-4bed-a08a-0b25eeeaced9" providerId="ADAL" clId="{536C79FE-50BE-43D3-AEF3-E93619743072}" dt="2023-10-19T18:54:25.254" v="283"/>
          <pc:sldLayoutMkLst>
            <pc:docMk/>
            <pc:sldMasterMk cId="3374770223" sldId="2147483672"/>
            <pc:sldLayoutMk cId="4098348545" sldId="2147483673"/>
          </pc:sldLayoutMkLst>
        </pc:sldLayoutChg>
        <pc:sldLayoutChg chg="modTransition">
          <pc:chgData name="Monica Greene" userId="580d4f7b-22ab-4bed-a08a-0b25eeeaced9" providerId="ADAL" clId="{536C79FE-50BE-43D3-AEF3-E93619743072}" dt="2023-10-19T18:54:25.254" v="283"/>
          <pc:sldLayoutMkLst>
            <pc:docMk/>
            <pc:sldMasterMk cId="3374770223" sldId="2147483672"/>
            <pc:sldLayoutMk cId="2485856770" sldId="2147483674"/>
          </pc:sldLayoutMkLst>
        </pc:sldLayoutChg>
        <pc:sldLayoutChg chg="modTransition">
          <pc:chgData name="Monica Greene" userId="580d4f7b-22ab-4bed-a08a-0b25eeeaced9" providerId="ADAL" clId="{536C79FE-50BE-43D3-AEF3-E93619743072}" dt="2023-10-19T18:54:25.254" v="283"/>
          <pc:sldLayoutMkLst>
            <pc:docMk/>
            <pc:sldMasterMk cId="3374770223" sldId="2147483672"/>
            <pc:sldLayoutMk cId="504524447" sldId="2147483675"/>
          </pc:sldLayoutMkLst>
        </pc:sldLayoutChg>
        <pc:sldLayoutChg chg="modTransition">
          <pc:chgData name="Monica Greene" userId="580d4f7b-22ab-4bed-a08a-0b25eeeaced9" providerId="ADAL" clId="{536C79FE-50BE-43D3-AEF3-E93619743072}" dt="2023-10-19T18:54:25.254" v="283"/>
          <pc:sldLayoutMkLst>
            <pc:docMk/>
            <pc:sldMasterMk cId="3374770223" sldId="2147483672"/>
            <pc:sldLayoutMk cId="2794038380" sldId="2147483676"/>
          </pc:sldLayoutMkLst>
        </pc:sldLayoutChg>
        <pc:sldLayoutChg chg="modTransition">
          <pc:chgData name="Monica Greene" userId="580d4f7b-22ab-4bed-a08a-0b25eeeaced9" providerId="ADAL" clId="{536C79FE-50BE-43D3-AEF3-E93619743072}" dt="2023-10-19T18:54:25.254" v="283"/>
          <pc:sldLayoutMkLst>
            <pc:docMk/>
            <pc:sldMasterMk cId="3374770223" sldId="2147483672"/>
            <pc:sldLayoutMk cId="4126134968" sldId="2147483677"/>
          </pc:sldLayoutMkLst>
        </pc:sldLayoutChg>
        <pc:sldLayoutChg chg="modTransition">
          <pc:chgData name="Monica Greene" userId="580d4f7b-22ab-4bed-a08a-0b25eeeaced9" providerId="ADAL" clId="{536C79FE-50BE-43D3-AEF3-E93619743072}" dt="2023-10-19T18:54:25.254" v="283"/>
          <pc:sldLayoutMkLst>
            <pc:docMk/>
            <pc:sldMasterMk cId="3374770223" sldId="2147483672"/>
            <pc:sldLayoutMk cId="2924291397" sldId="2147483678"/>
          </pc:sldLayoutMkLst>
        </pc:sldLayoutChg>
        <pc:sldLayoutChg chg="modTransition">
          <pc:chgData name="Monica Greene" userId="580d4f7b-22ab-4bed-a08a-0b25eeeaced9" providerId="ADAL" clId="{536C79FE-50BE-43D3-AEF3-E93619743072}" dt="2023-10-19T18:54:25.254" v="283"/>
          <pc:sldLayoutMkLst>
            <pc:docMk/>
            <pc:sldMasterMk cId="3374770223" sldId="2147483672"/>
            <pc:sldLayoutMk cId="3944149845" sldId="2147483679"/>
          </pc:sldLayoutMkLst>
        </pc:sldLayoutChg>
        <pc:sldLayoutChg chg="modTransition">
          <pc:chgData name="Monica Greene" userId="580d4f7b-22ab-4bed-a08a-0b25eeeaced9" providerId="ADAL" clId="{536C79FE-50BE-43D3-AEF3-E93619743072}" dt="2023-10-19T18:54:25.254" v="283"/>
          <pc:sldLayoutMkLst>
            <pc:docMk/>
            <pc:sldMasterMk cId="3374770223" sldId="2147483672"/>
            <pc:sldLayoutMk cId="907735596" sldId="2147483680"/>
          </pc:sldLayoutMkLst>
        </pc:sldLayoutChg>
        <pc:sldLayoutChg chg="modTransition">
          <pc:chgData name="Monica Greene" userId="580d4f7b-22ab-4bed-a08a-0b25eeeaced9" providerId="ADAL" clId="{536C79FE-50BE-43D3-AEF3-E93619743072}" dt="2023-10-19T18:54:25.254" v="283"/>
          <pc:sldLayoutMkLst>
            <pc:docMk/>
            <pc:sldMasterMk cId="3374770223" sldId="2147483672"/>
            <pc:sldLayoutMk cId="944764727" sldId="2147483681"/>
          </pc:sldLayoutMkLst>
        </pc:sldLayoutChg>
        <pc:sldLayoutChg chg="modTransition">
          <pc:chgData name="Monica Greene" userId="580d4f7b-22ab-4bed-a08a-0b25eeeaced9" providerId="ADAL" clId="{536C79FE-50BE-43D3-AEF3-E93619743072}" dt="2023-10-19T18:54:25.254" v="283"/>
          <pc:sldLayoutMkLst>
            <pc:docMk/>
            <pc:sldMasterMk cId="3374770223" sldId="2147483672"/>
            <pc:sldLayoutMk cId="1593302510" sldId="2147483682"/>
          </pc:sldLayoutMkLst>
        </pc:sldLayoutChg>
        <pc:sldLayoutChg chg="modTransition">
          <pc:chgData name="Monica Greene" userId="580d4f7b-22ab-4bed-a08a-0b25eeeaced9" providerId="ADAL" clId="{536C79FE-50BE-43D3-AEF3-E93619743072}" dt="2023-10-19T18:54:25.254" v="283"/>
          <pc:sldLayoutMkLst>
            <pc:docMk/>
            <pc:sldMasterMk cId="3374770223" sldId="2147483672"/>
            <pc:sldLayoutMk cId="3374448671" sldId="2147483683"/>
          </pc:sldLayoutMkLst>
        </pc:sldLayoutChg>
      </pc:sldMasterChg>
    </pc:docChg>
  </pc:docChgLst>
  <pc:docChgLst>
    <pc:chgData name="Monica Greene" userId="580d4f7b-22ab-4bed-a08a-0b25eeeaced9" providerId="ADAL" clId="{D2BEA7FE-6512-47A3-BD39-BE1A4B483929}"/>
    <pc:docChg chg="undo custSel addSld delSld modSld sldOrd modMainMaster">
      <pc:chgData name="Monica Greene" userId="580d4f7b-22ab-4bed-a08a-0b25eeeaced9" providerId="ADAL" clId="{D2BEA7FE-6512-47A3-BD39-BE1A4B483929}" dt="2023-03-30T18:51:42.024" v="276" actId="47"/>
      <pc:docMkLst>
        <pc:docMk/>
      </pc:docMkLst>
      <pc:sldChg chg="modTransition">
        <pc:chgData name="Monica Greene" userId="580d4f7b-22ab-4bed-a08a-0b25eeeaced9" providerId="ADAL" clId="{D2BEA7FE-6512-47A3-BD39-BE1A4B483929}" dt="2023-03-30T18:47:08.586" v="273"/>
        <pc:sldMkLst>
          <pc:docMk/>
          <pc:sldMk cId="2190442017" sldId="261"/>
        </pc:sldMkLst>
      </pc:sldChg>
      <pc:sldChg chg="modTransition">
        <pc:chgData name="Monica Greene" userId="580d4f7b-22ab-4bed-a08a-0b25eeeaced9" providerId="ADAL" clId="{D2BEA7FE-6512-47A3-BD39-BE1A4B483929}" dt="2023-03-30T18:47:08.586" v="273"/>
        <pc:sldMkLst>
          <pc:docMk/>
          <pc:sldMk cId="3659356631" sldId="268"/>
        </pc:sldMkLst>
      </pc:sldChg>
      <pc:sldChg chg="modTransition">
        <pc:chgData name="Monica Greene" userId="580d4f7b-22ab-4bed-a08a-0b25eeeaced9" providerId="ADAL" clId="{D2BEA7FE-6512-47A3-BD39-BE1A4B483929}" dt="2023-03-30T18:47:08.586" v="273"/>
        <pc:sldMkLst>
          <pc:docMk/>
          <pc:sldMk cId="3556785324" sldId="269"/>
        </pc:sldMkLst>
      </pc:sldChg>
      <pc:sldChg chg="modTransition">
        <pc:chgData name="Monica Greene" userId="580d4f7b-22ab-4bed-a08a-0b25eeeaced9" providerId="ADAL" clId="{D2BEA7FE-6512-47A3-BD39-BE1A4B483929}" dt="2023-03-30T18:47:08.586" v="273"/>
        <pc:sldMkLst>
          <pc:docMk/>
          <pc:sldMk cId="0" sldId="270"/>
        </pc:sldMkLst>
      </pc:sldChg>
      <pc:sldChg chg="modTransition">
        <pc:chgData name="Monica Greene" userId="580d4f7b-22ab-4bed-a08a-0b25eeeaced9" providerId="ADAL" clId="{D2BEA7FE-6512-47A3-BD39-BE1A4B483929}" dt="2023-03-30T18:47:08.586" v="273"/>
        <pc:sldMkLst>
          <pc:docMk/>
          <pc:sldMk cId="3196746956" sldId="271"/>
        </pc:sldMkLst>
      </pc:sldChg>
      <pc:sldChg chg="modTransition">
        <pc:chgData name="Monica Greene" userId="580d4f7b-22ab-4bed-a08a-0b25eeeaced9" providerId="ADAL" clId="{D2BEA7FE-6512-47A3-BD39-BE1A4B483929}" dt="2023-03-30T18:47:08.586" v="273"/>
        <pc:sldMkLst>
          <pc:docMk/>
          <pc:sldMk cId="2255215954" sldId="272"/>
        </pc:sldMkLst>
      </pc:sldChg>
      <pc:sldChg chg="modTransition">
        <pc:chgData name="Monica Greene" userId="580d4f7b-22ab-4bed-a08a-0b25eeeaced9" providerId="ADAL" clId="{D2BEA7FE-6512-47A3-BD39-BE1A4B483929}" dt="2023-03-30T18:47:08.586" v="273"/>
        <pc:sldMkLst>
          <pc:docMk/>
          <pc:sldMk cId="1039155707" sldId="273"/>
        </pc:sldMkLst>
      </pc:sldChg>
      <pc:sldChg chg="modTransition">
        <pc:chgData name="Monica Greene" userId="580d4f7b-22ab-4bed-a08a-0b25eeeaced9" providerId="ADAL" clId="{D2BEA7FE-6512-47A3-BD39-BE1A4B483929}" dt="2023-03-30T18:47:08.586" v="273"/>
        <pc:sldMkLst>
          <pc:docMk/>
          <pc:sldMk cId="0" sldId="310"/>
        </pc:sldMkLst>
      </pc:sldChg>
      <pc:sldChg chg="modTransition">
        <pc:chgData name="Monica Greene" userId="580d4f7b-22ab-4bed-a08a-0b25eeeaced9" providerId="ADAL" clId="{D2BEA7FE-6512-47A3-BD39-BE1A4B483929}" dt="2023-03-30T18:47:08.586" v="273"/>
        <pc:sldMkLst>
          <pc:docMk/>
          <pc:sldMk cId="3386045009" sldId="312"/>
        </pc:sldMkLst>
      </pc:sldChg>
      <pc:sldChg chg="modTransition">
        <pc:chgData name="Monica Greene" userId="580d4f7b-22ab-4bed-a08a-0b25eeeaced9" providerId="ADAL" clId="{D2BEA7FE-6512-47A3-BD39-BE1A4B483929}" dt="2023-03-30T18:47:08.586" v="273"/>
        <pc:sldMkLst>
          <pc:docMk/>
          <pc:sldMk cId="665771513" sldId="314"/>
        </pc:sldMkLst>
      </pc:sldChg>
      <pc:sldChg chg="modTransition">
        <pc:chgData name="Monica Greene" userId="580d4f7b-22ab-4bed-a08a-0b25eeeaced9" providerId="ADAL" clId="{D2BEA7FE-6512-47A3-BD39-BE1A4B483929}" dt="2023-03-30T18:47:08.586" v="273"/>
        <pc:sldMkLst>
          <pc:docMk/>
          <pc:sldMk cId="3472775792" sldId="316"/>
        </pc:sldMkLst>
      </pc:sldChg>
      <pc:sldChg chg="modTransition">
        <pc:chgData name="Monica Greene" userId="580d4f7b-22ab-4bed-a08a-0b25eeeaced9" providerId="ADAL" clId="{D2BEA7FE-6512-47A3-BD39-BE1A4B483929}" dt="2023-03-30T18:47:08.586" v="273"/>
        <pc:sldMkLst>
          <pc:docMk/>
          <pc:sldMk cId="591349375" sldId="317"/>
        </pc:sldMkLst>
      </pc:sldChg>
      <pc:sldChg chg="del">
        <pc:chgData name="Monica Greene" userId="580d4f7b-22ab-4bed-a08a-0b25eeeaced9" providerId="ADAL" clId="{D2BEA7FE-6512-47A3-BD39-BE1A4B483929}" dt="2023-03-30T18:01:33.024" v="2" actId="47"/>
        <pc:sldMkLst>
          <pc:docMk/>
          <pc:sldMk cId="1180848201" sldId="337"/>
        </pc:sldMkLst>
      </pc:sldChg>
      <pc:sldChg chg="del">
        <pc:chgData name="Monica Greene" userId="580d4f7b-22ab-4bed-a08a-0b25eeeaced9" providerId="ADAL" clId="{D2BEA7FE-6512-47A3-BD39-BE1A4B483929}" dt="2023-03-30T18:01:35.111" v="3" actId="47"/>
        <pc:sldMkLst>
          <pc:docMk/>
          <pc:sldMk cId="858378681" sldId="348"/>
        </pc:sldMkLst>
      </pc:sldChg>
      <pc:sldChg chg="modTransition">
        <pc:chgData name="Monica Greene" userId="580d4f7b-22ab-4bed-a08a-0b25eeeaced9" providerId="ADAL" clId="{D2BEA7FE-6512-47A3-BD39-BE1A4B483929}" dt="2023-03-30T18:47:08.586" v="273"/>
        <pc:sldMkLst>
          <pc:docMk/>
          <pc:sldMk cId="610265510" sldId="366"/>
        </pc:sldMkLst>
      </pc:sldChg>
      <pc:sldChg chg="modTransition">
        <pc:chgData name="Monica Greene" userId="580d4f7b-22ab-4bed-a08a-0b25eeeaced9" providerId="ADAL" clId="{D2BEA7FE-6512-47A3-BD39-BE1A4B483929}" dt="2023-03-30T18:47:08.586" v="273"/>
        <pc:sldMkLst>
          <pc:docMk/>
          <pc:sldMk cId="3021974891" sldId="367"/>
        </pc:sldMkLst>
      </pc:sldChg>
      <pc:sldChg chg="modTransition">
        <pc:chgData name="Monica Greene" userId="580d4f7b-22ab-4bed-a08a-0b25eeeaced9" providerId="ADAL" clId="{D2BEA7FE-6512-47A3-BD39-BE1A4B483929}" dt="2023-03-30T18:47:08.586" v="273"/>
        <pc:sldMkLst>
          <pc:docMk/>
          <pc:sldMk cId="2713357453" sldId="399"/>
        </pc:sldMkLst>
      </pc:sldChg>
      <pc:sldChg chg="modTransition">
        <pc:chgData name="Monica Greene" userId="580d4f7b-22ab-4bed-a08a-0b25eeeaced9" providerId="ADAL" clId="{D2BEA7FE-6512-47A3-BD39-BE1A4B483929}" dt="2023-03-30T18:47:08.586" v="273"/>
        <pc:sldMkLst>
          <pc:docMk/>
          <pc:sldMk cId="1505584566" sldId="407"/>
        </pc:sldMkLst>
      </pc:sldChg>
      <pc:sldChg chg="modTransition">
        <pc:chgData name="Monica Greene" userId="580d4f7b-22ab-4bed-a08a-0b25eeeaced9" providerId="ADAL" clId="{D2BEA7FE-6512-47A3-BD39-BE1A4B483929}" dt="2023-03-30T18:47:08.586" v="273"/>
        <pc:sldMkLst>
          <pc:docMk/>
          <pc:sldMk cId="834616306" sldId="408"/>
        </pc:sldMkLst>
      </pc:sldChg>
      <pc:sldChg chg="modTransition">
        <pc:chgData name="Monica Greene" userId="580d4f7b-22ab-4bed-a08a-0b25eeeaced9" providerId="ADAL" clId="{D2BEA7FE-6512-47A3-BD39-BE1A4B483929}" dt="2023-03-30T18:47:08.586" v="273"/>
        <pc:sldMkLst>
          <pc:docMk/>
          <pc:sldMk cId="3534774072" sldId="409"/>
        </pc:sldMkLst>
      </pc:sldChg>
      <pc:sldChg chg="modTransition">
        <pc:chgData name="Monica Greene" userId="580d4f7b-22ab-4bed-a08a-0b25eeeaced9" providerId="ADAL" clId="{D2BEA7FE-6512-47A3-BD39-BE1A4B483929}" dt="2023-03-30T18:47:08.586" v="273"/>
        <pc:sldMkLst>
          <pc:docMk/>
          <pc:sldMk cId="766388387" sldId="411"/>
        </pc:sldMkLst>
      </pc:sldChg>
      <pc:sldChg chg="modTransition">
        <pc:chgData name="Monica Greene" userId="580d4f7b-22ab-4bed-a08a-0b25eeeaced9" providerId="ADAL" clId="{D2BEA7FE-6512-47A3-BD39-BE1A4B483929}" dt="2023-03-30T18:47:08.586" v="273"/>
        <pc:sldMkLst>
          <pc:docMk/>
          <pc:sldMk cId="1227540435" sldId="412"/>
        </pc:sldMkLst>
      </pc:sldChg>
      <pc:sldChg chg="modTransition">
        <pc:chgData name="Monica Greene" userId="580d4f7b-22ab-4bed-a08a-0b25eeeaced9" providerId="ADAL" clId="{D2BEA7FE-6512-47A3-BD39-BE1A4B483929}" dt="2023-03-30T18:47:08.586" v="273"/>
        <pc:sldMkLst>
          <pc:docMk/>
          <pc:sldMk cId="4084688947" sldId="419"/>
        </pc:sldMkLst>
      </pc:sldChg>
      <pc:sldChg chg="modTransition">
        <pc:chgData name="Monica Greene" userId="580d4f7b-22ab-4bed-a08a-0b25eeeaced9" providerId="ADAL" clId="{D2BEA7FE-6512-47A3-BD39-BE1A4B483929}" dt="2023-03-30T18:47:08.586" v="273"/>
        <pc:sldMkLst>
          <pc:docMk/>
          <pc:sldMk cId="3743445432" sldId="420"/>
        </pc:sldMkLst>
      </pc:sldChg>
      <pc:sldChg chg="ord modTransition">
        <pc:chgData name="Monica Greene" userId="580d4f7b-22ab-4bed-a08a-0b25eeeaced9" providerId="ADAL" clId="{D2BEA7FE-6512-47A3-BD39-BE1A4B483929}" dt="2023-03-30T18:47:08.586" v="273"/>
        <pc:sldMkLst>
          <pc:docMk/>
          <pc:sldMk cId="1229472757" sldId="423"/>
        </pc:sldMkLst>
      </pc:sldChg>
      <pc:sldChg chg="del">
        <pc:chgData name="Monica Greene" userId="580d4f7b-22ab-4bed-a08a-0b25eeeaced9" providerId="ADAL" clId="{D2BEA7FE-6512-47A3-BD39-BE1A4B483929}" dt="2023-03-30T18:00:12.897" v="0" actId="47"/>
        <pc:sldMkLst>
          <pc:docMk/>
          <pc:sldMk cId="1544132564" sldId="426"/>
        </pc:sldMkLst>
      </pc:sldChg>
      <pc:sldChg chg="del">
        <pc:chgData name="Monica Greene" userId="580d4f7b-22ab-4bed-a08a-0b25eeeaced9" providerId="ADAL" clId="{D2BEA7FE-6512-47A3-BD39-BE1A4B483929}" dt="2023-03-30T18:03:10.287" v="4" actId="47"/>
        <pc:sldMkLst>
          <pc:docMk/>
          <pc:sldMk cId="0" sldId="427"/>
        </pc:sldMkLst>
      </pc:sldChg>
      <pc:sldChg chg="del">
        <pc:chgData name="Monica Greene" userId="580d4f7b-22ab-4bed-a08a-0b25eeeaced9" providerId="ADAL" clId="{D2BEA7FE-6512-47A3-BD39-BE1A4B483929}" dt="2023-03-30T18:03:38.895" v="5" actId="47"/>
        <pc:sldMkLst>
          <pc:docMk/>
          <pc:sldMk cId="0" sldId="428"/>
        </pc:sldMkLst>
      </pc:sldChg>
      <pc:sldChg chg="modTransition">
        <pc:chgData name="Monica Greene" userId="580d4f7b-22ab-4bed-a08a-0b25eeeaced9" providerId="ADAL" clId="{D2BEA7FE-6512-47A3-BD39-BE1A4B483929}" dt="2023-03-30T18:47:08.586" v="273"/>
        <pc:sldMkLst>
          <pc:docMk/>
          <pc:sldMk cId="0" sldId="429"/>
        </pc:sldMkLst>
      </pc:sldChg>
      <pc:sldChg chg="del">
        <pc:chgData name="Monica Greene" userId="580d4f7b-22ab-4bed-a08a-0b25eeeaced9" providerId="ADAL" clId="{D2BEA7FE-6512-47A3-BD39-BE1A4B483929}" dt="2023-03-30T18:00:18.261" v="1" actId="47"/>
        <pc:sldMkLst>
          <pc:docMk/>
          <pc:sldMk cId="798206370" sldId="429"/>
        </pc:sldMkLst>
      </pc:sldChg>
      <pc:sldChg chg="modTransition">
        <pc:chgData name="Monica Greene" userId="580d4f7b-22ab-4bed-a08a-0b25eeeaced9" providerId="ADAL" clId="{D2BEA7FE-6512-47A3-BD39-BE1A4B483929}" dt="2023-03-30T18:47:08.586" v="273"/>
        <pc:sldMkLst>
          <pc:docMk/>
          <pc:sldMk cId="3082581169" sldId="430"/>
        </pc:sldMkLst>
      </pc:sldChg>
      <pc:sldChg chg="addSp delSp modSp new mod ord modTransition setBg">
        <pc:chgData name="Monica Greene" userId="580d4f7b-22ab-4bed-a08a-0b25eeeaced9" providerId="ADAL" clId="{D2BEA7FE-6512-47A3-BD39-BE1A4B483929}" dt="2023-03-30T18:51:40.489" v="275"/>
        <pc:sldMkLst>
          <pc:docMk/>
          <pc:sldMk cId="4002221206" sldId="431"/>
        </pc:sldMkLst>
        <pc:spChg chg="add del">
          <ac:chgData name="Monica Greene" userId="580d4f7b-22ab-4bed-a08a-0b25eeeaced9" providerId="ADAL" clId="{D2BEA7FE-6512-47A3-BD39-BE1A4B483929}" dt="2023-03-30T18:06:11.337" v="11" actId="26606"/>
          <ac:spMkLst>
            <pc:docMk/>
            <pc:sldMk cId="4002221206" sldId="431"/>
            <ac:spMk id="7" creationId="{AB8C311F-7253-4AED-9701-7FC0708C41C7}"/>
          </ac:spMkLst>
        </pc:spChg>
        <pc:spChg chg="add del">
          <ac:chgData name="Monica Greene" userId="580d4f7b-22ab-4bed-a08a-0b25eeeaced9" providerId="ADAL" clId="{D2BEA7FE-6512-47A3-BD39-BE1A4B483929}" dt="2023-03-30T18:06:11.337" v="11" actId="26606"/>
          <ac:spMkLst>
            <pc:docMk/>
            <pc:sldMk cId="4002221206" sldId="431"/>
            <ac:spMk id="9" creationId="{E2384209-CB15-4CDF-9D31-C44FD9A3F20D}"/>
          </ac:spMkLst>
        </pc:spChg>
        <pc:spChg chg="add del">
          <ac:chgData name="Monica Greene" userId="580d4f7b-22ab-4bed-a08a-0b25eeeaced9" providerId="ADAL" clId="{D2BEA7FE-6512-47A3-BD39-BE1A4B483929}" dt="2023-03-30T18:06:11.337" v="11" actId="26606"/>
          <ac:spMkLst>
            <pc:docMk/>
            <pc:sldMk cId="4002221206" sldId="431"/>
            <ac:spMk id="11" creationId="{2633B3B5-CC90-43F0-8714-D31D1F3F0209}"/>
          </ac:spMkLst>
        </pc:spChg>
        <pc:spChg chg="add del">
          <ac:chgData name="Monica Greene" userId="580d4f7b-22ab-4bed-a08a-0b25eeeaced9" providerId="ADAL" clId="{D2BEA7FE-6512-47A3-BD39-BE1A4B483929}" dt="2023-03-30T18:06:11.337" v="11" actId="26606"/>
          <ac:spMkLst>
            <pc:docMk/>
            <pc:sldMk cId="4002221206" sldId="431"/>
            <ac:spMk id="13" creationId="{A8D57A06-A426-446D-B02C-A2DC6B62E45E}"/>
          </ac:spMkLst>
        </pc:spChg>
        <pc:spChg chg="add del">
          <ac:chgData name="Monica Greene" userId="580d4f7b-22ab-4bed-a08a-0b25eeeaced9" providerId="ADAL" clId="{D2BEA7FE-6512-47A3-BD39-BE1A4B483929}" dt="2023-03-30T18:06:12.912" v="13" actId="26606"/>
          <ac:spMkLst>
            <pc:docMk/>
            <pc:sldMk cId="4002221206" sldId="431"/>
            <ac:spMk id="15" creationId="{16B067B1-F4E5-4FDF-813D-C9E872E80075}"/>
          </ac:spMkLst>
        </pc:spChg>
        <pc:spChg chg="add del">
          <ac:chgData name="Monica Greene" userId="580d4f7b-22ab-4bed-a08a-0b25eeeaced9" providerId="ADAL" clId="{D2BEA7FE-6512-47A3-BD39-BE1A4B483929}" dt="2023-03-30T18:06:15.386" v="15" actId="26606"/>
          <ac:spMkLst>
            <pc:docMk/>
            <pc:sldMk cId="4002221206" sldId="431"/>
            <ac:spMk id="18" creationId="{14995E8B-DB3C-4E23-9186-1613402BFDCF}"/>
          </ac:spMkLst>
        </pc:spChg>
        <pc:spChg chg="add del">
          <ac:chgData name="Monica Greene" userId="580d4f7b-22ab-4bed-a08a-0b25eeeaced9" providerId="ADAL" clId="{D2BEA7FE-6512-47A3-BD39-BE1A4B483929}" dt="2023-03-30T18:06:15.386" v="15" actId="26606"/>
          <ac:spMkLst>
            <pc:docMk/>
            <pc:sldMk cId="4002221206" sldId="431"/>
            <ac:spMk id="19" creationId="{57957B04-C024-4B5F-B7C3-20FAE3F1D3CA}"/>
          </ac:spMkLst>
        </pc:spChg>
        <pc:spChg chg="add del">
          <ac:chgData name="Monica Greene" userId="580d4f7b-22ab-4bed-a08a-0b25eeeaced9" providerId="ADAL" clId="{D2BEA7FE-6512-47A3-BD39-BE1A4B483929}" dt="2023-03-30T18:06:15.386" v="15" actId="26606"/>
          <ac:spMkLst>
            <pc:docMk/>
            <pc:sldMk cId="4002221206" sldId="431"/>
            <ac:spMk id="20" creationId="{CF21E7C5-2080-4549-97AA-9A6688257789}"/>
          </ac:spMkLst>
        </pc:spChg>
        <pc:spChg chg="add del">
          <ac:chgData name="Monica Greene" userId="580d4f7b-22ab-4bed-a08a-0b25eeeaced9" providerId="ADAL" clId="{D2BEA7FE-6512-47A3-BD39-BE1A4B483929}" dt="2023-03-30T18:06:15.386" v="15" actId="26606"/>
          <ac:spMkLst>
            <pc:docMk/>
            <pc:sldMk cId="4002221206" sldId="431"/>
            <ac:spMk id="21" creationId="{C6FBFCE4-B693-49EB-9CE1-4420332195E7}"/>
          </ac:spMkLst>
        </pc:spChg>
        <pc:spChg chg="add del">
          <ac:chgData name="Monica Greene" userId="580d4f7b-22ab-4bed-a08a-0b25eeeaced9" providerId="ADAL" clId="{D2BEA7FE-6512-47A3-BD39-BE1A4B483929}" dt="2023-03-30T18:06:17.061" v="17" actId="26606"/>
          <ac:spMkLst>
            <pc:docMk/>
            <pc:sldMk cId="4002221206" sldId="431"/>
            <ac:spMk id="36" creationId="{3B432D73-5C38-474F-AF96-A3228731BF36}"/>
          </ac:spMkLst>
        </pc:spChg>
        <pc:spChg chg="add del">
          <ac:chgData name="Monica Greene" userId="580d4f7b-22ab-4bed-a08a-0b25eeeaced9" providerId="ADAL" clId="{D2BEA7FE-6512-47A3-BD39-BE1A4B483929}" dt="2023-03-30T18:06:17.679" v="19" actId="26606"/>
          <ac:spMkLst>
            <pc:docMk/>
            <pc:sldMk cId="4002221206" sldId="431"/>
            <ac:spMk id="38" creationId="{4613B4A9-1C7C-4729-A016-AB42D3979460}"/>
          </ac:spMkLst>
        </pc:spChg>
        <pc:spChg chg="add del">
          <ac:chgData name="Monica Greene" userId="580d4f7b-22ab-4bed-a08a-0b25eeeaced9" providerId="ADAL" clId="{D2BEA7FE-6512-47A3-BD39-BE1A4B483929}" dt="2023-03-30T18:06:21.638" v="21" actId="26606"/>
          <ac:spMkLst>
            <pc:docMk/>
            <pc:sldMk cId="4002221206" sldId="431"/>
            <ac:spMk id="40" creationId="{5D9FC6AC-4A12-4825-8ABE-0732B8EF4D16}"/>
          </ac:spMkLst>
        </pc:spChg>
        <pc:spChg chg="add del">
          <ac:chgData name="Monica Greene" userId="580d4f7b-22ab-4bed-a08a-0b25eeeaced9" providerId="ADAL" clId="{D2BEA7FE-6512-47A3-BD39-BE1A4B483929}" dt="2023-03-30T18:06:24.387" v="23" actId="26606"/>
          <ac:spMkLst>
            <pc:docMk/>
            <pc:sldMk cId="4002221206" sldId="431"/>
            <ac:spMk id="42" creationId="{8B089790-F4B6-46A7-BB28-7B74A9A9EFDC}"/>
          </ac:spMkLst>
        </pc:spChg>
        <pc:spChg chg="add del">
          <ac:chgData name="Monica Greene" userId="580d4f7b-22ab-4bed-a08a-0b25eeeaced9" providerId="ADAL" clId="{D2BEA7FE-6512-47A3-BD39-BE1A4B483929}" dt="2023-03-30T18:06:28.604" v="25" actId="26606"/>
          <ac:spMkLst>
            <pc:docMk/>
            <pc:sldMk cId="4002221206" sldId="431"/>
            <ac:spMk id="47" creationId="{ED55A19D-297C-4231-AD1F-08EF9B4AA8F4}"/>
          </ac:spMkLst>
        </pc:spChg>
        <pc:spChg chg="add del">
          <ac:chgData name="Monica Greene" userId="580d4f7b-22ab-4bed-a08a-0b25eeeaced9" providerId="ADAL" clId="{D2BEA7FE-6512-47A3-BD39-BE1A4B483929}" dt="2023-03-30T18:06:28.604" v="25" actId="26606"/>
          <ac:spMkLst>
            <pc:docMk/>
            <pc:sldMk cId="4002221206" sldId="431"/>
            <ac:spMk id="48" creationId="{EBAB6C56-3D38-4923-996E-BD474BBB91E9}"/>
          </ac:spMkLst>
        </pc:spChg>
        <pc:spChg chg="add del">
          <ac:chgData name="Monica Greene" userId="580d4f7b-22ab-4bed-a08a-0b25eeeaced9" providerId="ADAL" clId="{D2BEA7FE-6512-47A3-BD39-BE1A4B483929}" dt="2023-03-30T18:06:28.604" v="25" actId="26606"/>
          <ac:spMkLst>
            <pc:docMk/>
            <pc:sldMk cId="4002221206" sldId="431"/>
            <ac:spMk id="49" creationId="{20CD21DB-082D-417D-A5AB-FC838AF9D944}"/>
          </ac:spMkLst>
        </pc:spChg>
        <pc:spChg chg="add del">
          <ac:chgData name="Monica Greene" userId="580d4f7b-22ab-4bed-a08a-0b25eeeaced9" providerId="ADAL" clId="{D2BEA7FE-6512-47A3-BD39-BE1A4B483929}" dt="2023-03-30T18:06:31.948" v="27" actId="26606"/>
          <ac:spMkLst>
            <pc:docMk/>
            <pc:sldMk cId="4002221206" sldId="431"/>
            <ac:spMk id="51" creationId="{E559D998-AB6C-46E1-B394-118E9A1E2D62}"/>
          </ac:spMkLst>
        </pc:spChg>
        <pc:spChg chg="add del">
          <ac:chgData name="Monica Greene" userId="580d4f7b-22ab-4bed-a08a-0b25eeeaced9" providerId="ADAL" clId="{D2BEA7FE-6512-47A3-BD39-BE1A4B483929}" dt="2023-03-30T18:06:33.437" v="29" actId="26606"/>
          <ac:spMkLst>
            <pc:docMk/>
            <pc:sldMk cId="4002221206" sldId="431"/>
            <ac:spMk id="53" creationId="{9C6777B5-64F4-4200-B099-34168B69FE53}"/>
          </ac:spMkLst>
        </pc:spChg>
        <pc:spChg chg="add del">
          <ac:chgData name="Monica Greene" userId="580d4f7b-22ab-4bed-a08a-0b25eeeaced9" providerId="ADAL" clId="{D2BEA7FE-6512-47A3-BD39-BE1A4B483929}" dt="2023-03-30T18:06:36.583" v="31" actId="26606"/>
          <ac:spMkLst>
            <pc:docMk/>
            <pc:sldMk cId="4002221206" sldId="431"/>
            <ac:spMk id="57" creationId="{C7D023E4-8DE1-436E-9847-ED6A4B4B04FD}"/>
          </ac:spMkLst>
        </pc:spChg>
        <pc:spChg chg="add del">
          <ac:chgData name="Monica Greene" userId="580d4f7b-22ab-4bed-a08a-0b25eeeaced9" providerId="ADAL" clId="{D2BEA7FE-6512-47A3-BD39-BE1A4B483929}" dt="2023-03-30T18:06:36.583" v="31" actId="26606"/>
          <ac:spMkLst>
            <pc:docMk/>
            <pc:sldMk cId="4002221206" sldId="431"/>
            <ac:spMk id="58" creationId="{8B2B1708-8CE4-4A20-94F5-55118AE2CBD7}"/>
          </ac:spMkLst>
        </pc:spChg>
        <pc:spChg chg="add del">
          <ac:chgData name="Monica Greene" userId="580d4f7b-22ab-4bed-a08a-0b25eeeaced9" providerId="ADAL" clId="{D2BEA7FE-6512-47A3-BD39-BE1A4B483929}" dt="2023-03-30T18:06:36.583" v="31" actId="26606"/>
          <ac:spMkLst>
            <pc:docMk/>
            <pc:sldMk cId="4002221206" sldId="431"/>
            <ac:spMk id="59" creationId="{8B4AF456-0671-432E-AD5B-FFAF8D6461E7}"/>
          </ac:spMkLst>
        </pc:spChg>
        <pc:spChg chg="add del">
          <ac:chgData name="Monica Greene" userId="580d4f7b-22ab-4bed-a08a-0b25eeeaced9" providerId="ADAL" clId="{D2BEA7FE-6512-47A3-BD39-BE1A4B483929}" dt="2023-03-30T18:06:46.789" v="33" actId="26606"/>
          <ac:spMkLst>
            <pc:docMk/>
            <pc:sldMk cId="4002221206" sldId="431"/>
            <ac:spMk id="66" creationId="{5F879AC3-D4CE-493C-ADC7-06205677F4F8}"/>
          </ac:spMkLst>
        </pc:spChg>
        <pc:spChg chg="add del">
          <ac:chgData name="Monica Greene" userId="580d4f7b-22ab-4bed-a08a-0b25eeeaced9" providerId="ADAL" clId="{D2BEA7FE-6512-47A3-BD39-BE1A4B483929}" dt="2023-03-30T18:06:46.789" v="33" actId="26606"/>
          <ac:spMkLst>
            <pc:docMk/>
            <pc:sldMk cId="4002221206" sldId="431"/>
            <ac:spMk id="67" creationId="{736F0DFD-0954-464F-BF12-DD2E6F6E0380}"/>
          </ac:spMkLst>
        </pc:spChg>
        <pc:spChg chg="add del">
          <ac:chgData name="Monica Greene" userId="580d4f7b-22ab-4bed-a08a-0b25eeeaced9" providerId="ADAL" clId="{D2BEA7FE-6512-47A3-BD39-BE1A4B483929}" dt="2023-03-30T18:06:50.688" v="35" actId="26606"/>
          <ac:spMkLst>
            <pc:docMk/>
            <pc:sldMk cId="4002221206" sldId="431"/>
            <ac:spMk id="69" creationId="{AB8C311F-7253-4AED-9701-7FC0708C41C7}"/>
          </ac:spMkLst>
        </pc:spChg>
        <pc:spChg chg="add del">
          <ac:chgData name="Monica Greene" userId="580d4f7b-22ab-4bed-a08a-0b25eeeaced9" providerId="ADAL" clId="{D2BEA7FE-6512-47A3-BD39-BE1A4B483929}" dt="2023-03-30T18:06:50.688" v="35" actId="26606"/>
          <ac:spMkLst>
            <pc:docMk/>
            <pc:sldMk cId="4002221206" sldId="431"/>
            <ac:spMk id="70" creationId="{E2384209-CB15-4CDF-9D31-C44FD9A3F20D}"/>
          </ac:spMkLst>
        </pc:spChg>
        <pc:spChg chg="add del">
          <ac:chgData name="Monica Greene" userId="580d4f7b-22ab-4bed-a08a-0b25eeeaced9" providerId="ADAL" clId="{D2BEA7FE-6512-47A3-BD39-BE1A4B483929}" dt="2023-03-30T18:06:50.688" v="35" actId="26606"/>
          <ac:spMkLst>
            <pc:docMk/>
            <pc:sldMk cId="4002221206" sldId="431"/>
            <ac:spMk id="71" creationId="{2633B3B5-CC90-43F0-8714-D31D1F3F0209}"/>
          </ac:spMkLst>
        </pc:spChg>
        <pc:spChg chg="add del">
          <ac:chgData name="Monica Greene" userId="580d4f7b-22ab-4bed-a08a-0b25eeeaced9" providerId="ADAL" clId="{D2BEA7FE-6512-47A3-BD39-BE1A4B483929}" dt="2023-03-30T18:06:50.688" v="35" actId="26606"/>
          <ac:spMkLst>
            <pc:docMk/>
            <pc:sldMk cId="4002221206" sldId="431"/>
            <ac:spMk id="72" creationId="{A8D57A06-A426-446D-B02C-A2DC6B62E45E}"/>
          </ac:spMkLst>
        </pc:spChg>
        <pc:spChg chg="add del">
          <ac:chgData name="Monica Greene" userId="580d4f7b-22ab-4bed-a08a-0b25eeeaced9" providerId="ADAL" clId="{D2BEA7FE-6512-47A3-BD39-BE1A4B483929}" dt="2023-03-30T18:07:35.406" v="53" actId="26606"/>
          <ac:spMkLst>
            <pc:docMk/>
            <pc:sldMk cId="4002221206" sldId="431"/>
            <ac:spMk id="74" creationId="{42A4FC2C-047E-45A5-965D-8E1E3BF09BC6}"/>
          </ac:spMkLst>
        </pc:spChg>
        <pc:grpChg chg="add del">
          <ac:chgData name="Monica Greene" userId="580d4f7b-22ab-4bed-a08a-0b25eeeaced9" providerId="ADAL" clId="{D2BEA7FE-6512-47A3-BD39-BE1A4B483929}" dt="2023-03-30T18:06:15.386" v="15" actId="26606"/>
          <ac:grpSpMkLst>
            <pc:docMk/>
            <pc:sldMk cId="4002221206" sldId="431"/>
            <ac:grpSpMk id="22" creationId="{58454601-8C5B-41C4-8012-BF42AE4E16F2}"/>
          </ac:grpSpMkLst>
        </pc:grpChg>
        <pc:grpChg chg="add del">
          <ac:chgData name="Monica Greene" userId="580d4f7b-22ab-4bed-a08a-0b25eeeaced9" providerId="ADAL" clId="{D2BEA7FE-6512-47A3-BD39-BE1A4B483929}" dt="2023-03-30T18:06:15.386" v="15" actId="26606"/>
          <ac:grpSpMkLst>
            <pc:docMk/>
            <pc:sldMk cId="4002221206" sldId="431"/>
            <ac:grpSpMk id="23" creationId="{8FFC4225-9683-4D55-8686-FCDDB8BCBF38}"/>
          </ac:grpSpMkLst>
        </pc:grpChg>
        <pc:grpChg chg="add del">
          <ac:chgData name="Monica Greene" userId="580d4f7b-22ab-4bed-a08a-0b25eeeaced9" providerId="ADAL" clId="{D2BEA7FE-6512-47A3-BD39-BE1A4B483929}" dt="2023-03-30T18:06:15.386" v="15" actId="26606"/>
          <ac:grpSpMkLst>
            <pc:docMk/>
            <pc:sldMk cId="4002221206" sldId="431"/>
            <ac:grpSpMk id="29" creationId="{2993EE7D-6C2F-43A3-9C60-0C79DB9E529F}"/>
          </ac:grpSpMkLst>
        </pc:grpChg>
        <pc:grpChg chg="add del">
          <ac:chgData name="Monica Greene" userId="580d4f7b-22ab-4bed-a08a-0b25eeeaced9" providerId="ADAL" clId="{D2BEA7FE-6512-47A3-BD39-BE1A4B483929}" dt="2023-03-30T18:06:24.387" v="23" actId="26606"/>
          <ac:grpSpMkLst>
            <pc:docMk/>
            <pc:sldMk cId="4002221206" sldId="431"/>
            <ac:grpSpMk id="43" creationId="{9DE3F54D-33BC-4382-A2AB-5E002F0F1166}"/>
          </ac:grpSpMkLst>
        </pc:grpChg>
        <pc:grpChg chg="add del">
          <ac:chgData name="Monica Greene" userId="580d4f7b-22ab-4bed-a08a-0b25eeeaced9" providerId="ADAL" clId="{D2BEA7FE-6512-47A3-BD39-BE1A4B483929}" dt="2023-03-30T18:06:33.437" v="29" actId="26606"/>
          <ac:grpSpMkLst>
            <pc:docMk/>
            <pc:sldMk cId="4002221206" sldId="431"/>
            <ac:grpSpMk id="54" creationId="{4252769E-B9F0-4068-A645-5BBEF16E9C28}"/>
          </ac:grpSpMkLst>
        </pc:grpChg>
        <pc:grpChg chg="add del">
          <ac:chgData name="Monica Greene" userId="580d4f7b-22ab-4bed-a08a-0b25eeeaced9" providerId="ADAL" clId="{D2BEA7FE-6512-47A3-BD39-BE1A4B483929}" dt="2023-03-30T18:06:36.583" v="31" actId="26606"/>
          <ac:grpSpMkLst>
            <pc:docMk/>
            <pc:sldMk cId="4002221206" sldId="431"/>
            <ac:grpSpMk id="60" creationId="{43F5E015-E085-4624-B431-B42414448684}"/>
          </ac:grpSpMkLst>
        </pc:grpChg>
        <pc:picChg chg="add mod">
          <ac:chgData name="Monica Greene" userId="580d4f7b-22ab-4bed-a08a-0b25eeeaced9" providerId="ADAL" clId="{D2BEA7FE-6512-47A3-BD39-BE1A4B483929}" dt="2023-03-30T18:07:35.406" v="53" actId="26606"/>
          <ac:picMkLst>
            <pc:docMk/>
            <pc:sldMk cId="4002221206" sldId="431"/>
            <ac:picMk id="2" creationId="{CBC2F72B-B220-CD6A-7FD9-A219315EA297}"/>
          </ac:picMkLst>
        </pc:picChg>
      </pc:sldChg>
      <pc:sldChg chg="addSp delSp modSp add mod ord modTransition setBg">
        <pc:chgData name="Monica Greene" userId="580d4f7b-22ab-4bed-a08a-0b25eeeaced9" providerId="ADAL" clId="{D2BEA7FE-6512-47A3-BD39-BE1A4B483929}" dt="2023-03-30T18:47:08.586" v="273"/>
        <pc:sldMkLst>
          <pc:docMk/>
          <pc:sldMk cId="3738777675" sldId="432"/>
        </pc:sldMkLst>
        <pc:spChg chg="add del">
          <ac:chgData name="Monica Greene" userId="580d4f7b-22ab-4bed-a08a-0b25eeeaced9" providerId="ADAL" clId="{D2BEA7FE-6512-47A3-BD39-BE1A4B483929}" dt="2023-03-30T18:07:23.109" v="39" actId="26606"/>
          <ac:spMkLst>
            <pc:docMk/>
            <pc:sldMk cId="3738777675" sldId="432"/>
            <ac:spMk id="7" creationId="{5F879AC3-D4CE-493C-ADC7-06205677F4F8}"/>
          </ac:spMkLst>
        </pc:spChg>
        <pc:spChg chg="add del">
          <ac:chgData name="Monica Greene" userId="580d4f7b-22ab-4bed-a08a-0b25eeeaced9" providerId="ADAL" clId="{D2BEA7FE-6512-47A3-BD39-BE1A4B483929}" dt="2023-03-30T18:07:23.109" v="39" actId="26606"/>
          <ac:spMkLst>
            <pc:docMk/>
            <pc:sldMk cId="3738777675" sldId="432"/>
            <ac:spMk id="9" creationId="{736F0DFD-0954-464F-BF12-DD2E6F6E0380}"/>
          </ac:spMkLst>
        </pc:spChg>
        <pc:spChg chg="add del">
          <ac:chgData name="Monica Greene" userId="580d4f7b-22ab-4bed-a08a-0b25eeeaced9" providerId="ADAL" clId="{D2BEA7FE-6512-47A3-BD39-BE1A4B483929}" dt="2023-03-30T18:07:26.645" v="41" actId="26606"/>
          <ac:spMkLst>
            <pc:docMk/>
            <pc:sldMk cId="3738777675" sldId="432"/>
            <ac:spMk id="11" creationId="{42A4FC2C-047E-45A5-965D-8E1E3BF09BC6}"/>
          </ac:spMkLst>
        </pc:spChg>
        <pc:spChg chg="add del">
          <ac:chgData name="Monica Greene" userId="580d4f7b-22ab-4bed-a08a-0b25eeeaced9" providerId="ADAL" clId="{D2BEA7FE-6512-47A3-BD39-BE1A4B483929}" dt="2023-03-30T18:07:27.132" v="43" actId="26606"/>
          <ac:spMkLst>
            <pc:docMk/>
            <pc:sldMk cId="3738777675" sldId="432"/>
            <ac:spMk id="13" creationId="{3776B14B-F2F4-4825-8DA8-8C7A0F2B3960}"/>
          </ac:spMkLst>
        </pc:spChg>
        <pc:spChg chg="add del">
          <ac:chgData name="Monica Greene" userId="580d4f7b-22ab-4bed-a08a-0b25eeeaced9" providerId="ADAL" clId="{D2BEA7FE-6512-47A3-BD39-BE1A4B483929}" dt="2023-03-30T18:07:27.132" v="43" actId="26606"/>
          <ac:spMkLst>
            <pc:docMk/>
            <pc:sldMk cId="3738777675" sldId="432"/>
            <ac:spMk id="14" creationId="{63644BFD-D22E-4019-B666-387DA51AEAFD}"/>
          </ac:spMkLst>
        </pc:spChg>
        <pc:spChg chg="add del">
          <ac:chgData name="Monica Greene" userId="580d4f7b-22ab-4bed-a08a-0b25eeeaced9" providerId="ADAL" clId="{D2BEA7FE-6512-47A3-BD39-BE1A4B483929}" dt="2023-03-30T18:07:27.612" v="45" actId="26606"/>
          <ac:spMkLst>
            <pc:docMk/>
            <pc:sldMk cId="3738777675" sldId="432"/>
            <ac:spMk id="18" creationId="{6680F1D3-7650-4307-A001-0163AD371D29}"/>
          </ac:spMkLst>
        </pc:spChg>
        <pc:spChg chg="add del">
          <ac:chgData name="Monica Greene" userId="580d4f7b-22ab-4bed-a08a-0b25eeeaced9" providerId="ADAL" clId="{D2BEA7FE-6512-47A3-BD39-BE1A4B483929}" dt="2023-03-30T18:07:29.185" v="47" actId="26606"/>
          <ac:spMkLst>
            <pc:docMk/>
            <pc:sldMk cId="3738777675" sldId="432"/>
            <ac:spMk id="20" creationId="{7742A528-B5BC-48B8-92DE-9C2B44451A96}"/>
          </ac:spMkLst>
        </pc:spChg>
        <pc:spChg chg="add del">
          <ac:chgData name="Monica Greene" userId="580d4f7b-22ab-4bed-a08a-0b25eeeaced9" providerId="ADAL" clId="{D2BEA7FE-6512-47A3-BD39-BE1A4B483929}" dt="2023-03-30T18:07:29.618" v="49" actId="26606"/>
          <ac:spMkLst>
            <pc:docMk/>
            <pc:sldMk cId="3738777675" sldId="432"/>
            <ac:spMk id="22" creationId="{16B067B1-F4E5-4FDF-813D-C9E872E80075}"/>
          </ac:spMkLst>
        </pc:spChg>
        <pc:spChg chg="add del">
          <ac:chgData name="Monica Greene" userId="580d4f7b-22ab-4bed-a08a-0b25eeeaced9" providerId="ADAL" clId="{D2BEA7FE-6512-47A3-BD39-BE1A4B483929}" dt="2023-03-30T18:07:34.604" v="51" actId="26606"/>
          <ac:spMkLst>
            <pc:docMk/>
            <pc:sldMk cId="3738777675" sldId="432"/>
            <ac:spMk id="25" creationId="{AB8C311F-7253-4AED-9701-7FC0708C41C7}"/>
          </ac:spMkLst>
        </pc:spChg>
        <pc:spChg chg="add del">
          <ac:chgData name="Monica Greene" userId="580d4f7b-22ab-4bed-a08a-0b25eeeaced9" providerId="ADAL" clId="{D2BEA7FE-6512-47A3-BD39-BE1A4B483929}" dt="2023-03-30T18:07:34.604" v="51" actId="26606"/>
          <ac:spMkLst>
            <pc:docMk/>
            <pc:sldMk cId="3738777675" sldId="432"/>
            <ac:spMk id="26" creationId="{FD073016-B734-483B-8953-5BADEE145112}"/>
          </ac:spMkLst>
        </pc:spChg>
        <pc:spChg chg="add del">
          <ac:chgData name="Monica Greene" userId="580d4f7b-22ab-4bed-a08a-0b25eeeaced9" providerId="ADAL" clId="{D2BEA7FE-6512-47A3-BD39-BE1A4B483929}" dt="2023-03-30T18:07:34.604" v="51" actId="26606"/>
          <ac:spMkLst>
            <pc:docMk/>
            <pc:sldMk cId="3738777675" sldId="432"/>
            <ac:spMk id="27" creationId="{90A7EAB6-59D3-4325-8DE6-E0CA4009CE53}"/>
          </ac:spMkLst>
        </pc:spChg>
        <pc:spChg chg="add del">
          <ac:chgData name="Monica Greene" userId="580d4f7b-22ab-4bed-a08a-0b25eeeaced9" providerId="ADAL" clId="{D2BEA7FE-6512-47A3-BD39-BE1A4B483929}" dt="2023-03-30T18:07:34.604" v="51" actId="26606"/>
          <ac:spMkLst>
            <pc:docMk/>
            <pc:sldMk cId="3738777675" sldId="432"/>
            <ac:spMk id="28" creationId="{A8D57A06-A426-446D-B02C-A2DC6B62E45E}"/>
          </ac:spMkLst>
        </pc:spChg>
        <pc:grpChg chg="add del">
          <ac:chgData name="Monica Greene" userId="580d4f7b-22ab-4bed-a08a-0b25eeeaced9" providerId="ADAL" clId="{D2BEA7FE-6512-47A3-BD39-BE1A4B483929}" dt="2023-03-30T18:07:27.132" v="43" actId="26606"/>
          <ac:grpSpMkLst>
            <pc:docMk/>
            <pc:sldMk cId="3738777675" sldId="432"/>
            <ac:grpSpMk id="15" creationId="{5FE9FE4C-C9E0-4C54-8010-EA9D29CD4D59}"/>
          </ac:grpSpMkLst>
        </pc:grpChg>
        <pc:picChg chg="add del mod">
          <ac:chgData name="Monica Greene" userId="580d4f7b-22ab-4bed-a08a-0b25eeeaced9" providerId="ADAL" clId="{D2BEA7FE-6512-47A3-BD39-BE1A4B483929}" dt="2023-03-30T18:07:35.290" v="52"/>
          <ac:picMkLst>
            <pc:docMk/>
            <pc:sldMk cId="3738777675" sldId="432"/>
            <ac:picMk id="2" creationId="{824F1F6F-9650-DE26-317F-CD10CB063144}"/>
          </ac:picMkLst>
        </pc:picChg>
        <pc:picChg chg="add">
          <ac:chgData name="Monica Greene" userId="580d4f7b-22ab-4bed-a08a-0b25eeeaced9" providerId="ADAL" clId="{D2BEA7FE-6512-47A3-BD39-BE1A4B483929}" dt="2023-03-30T18:07:37.900" v="54"/>
          <ac:picMkLst>
            <pc:docMk/>
            <pc:sldMk cId="3738777675" sldId="432"/>
            <ac:picMk id="3" creationId="{11D76758-B7F6-E833-2F6B-278D0AB55CC3}"/>
          </ac:picMkLst>
        </pc:picChg>
        <pc:cxnChg chg="add del">
          <ac:chgData name="Monica Greene" userId="580d4f7b-22ab-4bed-a08a-0b25eeeaced9" providerId="ADAL" clId="{D2BEA7FE-6512-47A3-BD39-BE1A4B483929}" dt="2023-03-30T18:07:29.618" v="49" actId="26606"/>
          <ac:cxnSpMkLst>
            <pc:docMk/>
            <pc:sldMk cId="3738777675" sldId="432"/>
            <ac:cxnSpMk id="23" creationId="{F56AE1B2-3354-430B-9E05-2241C72EE908}"/>
          </ac:cxnSpMkLst>
        </pc:cxnChg>
      </pc:sldChg>
      <pc:sldChg chg="addSp modSp new mod modTransition setBg">
        <pc:chgData name="Monica Greene" userId="580d4f7b-22ab-4bed-a08a-0b25eeeaced9" providerId="ADAL" clId="{D2BEA7FE-6512-47A3-BD39-BE1A4B483929}" dt="2023-03-30T18:47:08.586" v="273"/>
        <pc:sldMkLst>
          <pc:docMk/>
          <pc:sldMk cId="262150566" sldId="433"/>
        </pc:sldMkLst>
        <pc:spChg chg="add mod">
          <ac:chgData name="Monica Greene" userId="580d4f7b-22ab-4bed-a08a-0b25eeeaced9" providerId="ADAL" clId="{D2BEA7FE-6512-47A3-BD39-BE1A4B483929}" dt="2023-03-30T18:18:19.551" v="185" actId="113"/>
          <ac:spMkLst>
            <pc:docMk/>
            <pc:sldMk cId="262150566" sldId="433"/>
            <ac:spMk id="2" creationId="{1DFDFA64-D401-3001-3248-CC79329967F3}"/>
          </ac:spMkLst>
        </pc:spChg>
      </pc:sldChg>
      <pc:sldChg chg="modSp add del mod modTransition">
        <pc:chgData name="Monica Greene" userId="580d4f7b-22ab-4bed-a08a-0b25eeeaced9" providerId="ADAL" clId="{D2BEA7FE-6512-47A3-BD39-BE1A4B483929}" dt="2023-03-30T18:51:42.024" v="276" actId="47"/>
        <pc:sldMkLst>
          <pc:docMk/>
          <pc:sldMk cId="1148041983" sldId="434"/>
        </pc:sldMkLst>
        <pc:spChg chg="mod">
          <ac:chgData name="Monica Greene" userId="580d4f7b-22ab-4bed-a08a-0b25eeeaced9" providerId="ADAL" clId="{D2BEA7FE-6512-47A3-BD39-BE1A4B483929}" dt="2023-03-30T18:25:02.693" v="265" actId="20577"/>
          <ac:spMkLst>
            <pc:docMk/>
            <pc:sldMk cId="1148041983" sldId="434"/>
            <ac:spMk id="2" creationId="{1DFDFA64-D401-3001-3248-CC79329967F3}"/>
          </ac:spMkLst>
        </pc:spChg>
      </pc:sldChg>
      <pc:sldMasterChg chg="modTransition modSldLayout">
        <pc:chgData name="Monica Greene" userId="580d4f7b-22ab-4bed-a08a-0b25eeeaced9" providerId="ADAL" clId="{D2BEA7FE-6512-47A3-BD39-BE1A4B483929}" dt="2023-03-30T18:47:08.586" v="273"/>
        <pc:sldMasterMkLst>
          <pc:docMk/>
          <pc:sldMasterMk cId="3526763332" sldId="2147483660"/>
        </pc:sldMasterMkLst>
        <pc:sldLayoutChg chg="modTransition">
          <pc:chgData name="Monica Greene" userId="580d4f7b-22ab-4bed-a08a-0b25eeeaced9" providerId="ADAL" clId="{D2BEA7FE-6512-47A3-BD39-BE1A4B483929}" dt="2023-03-30T18:47:08.586" v="273"/>
          <pc:sldLayoutMkLst>
            <pc:docMk/>
            <pc:sldMasterMk cId="3526763332" sldId="2147483660"/>
            <pc:sldLayoutMk cId="1464526068" sldId="2147483661"/>
          </pc:sldLayoutMkLst>
        </pc:sldLayoutChg>
        <pc:sldLayoutChg chg="modTransition">
          <pc:chgData name="Monica Greene" userId="580d4f7b-22ab-4bed-a08a-0b25eeeaced9" providerId="ADAL" clId="{D2BEA7FE-6512-47A3-BD39-BE1A4B483929}" dt="2023-03-30T18:47:08.586" v="273"/>
          <pc:sldLayoutMkLst>
            <pc:docMk/>
            <pc:sldMasterMk cId="3526763332" sldId="2147483660"/>
            <pc:sldLayoutMk cId="628702076" sldId="2147483662"/>
          </pc:sldLayoutMkLst>
        </pc:sldLayoutChg>
        <pc:sldLayoutChg chg="modTransition">
          <pc:chgData name="Monica Greene" userId="580d4f7b-22ab-4bed-a08a-0b25eeeaced9" providerId="ADAL" clId="{D2BEA7FE-6512-47A3-BD39-BE1A4B483929}" dt="2023-03-30T18:47:08.586" v="273"/>
          <pc:sldLayoutMkLst>
            <pc:docMk/>
            <pc:sldMasterMk cId="3526763332" sldId="2147483660"/>
            <pc:sldLayoutMk cId="3143070034" sldId="2147483663"/>
          </pc:sldLayoutMkLst>
        </pc:sldLayoutChg>
        <pc:sldLayoutChg chg="modTransition">
          <pc:chgData name="Monica Greene" userId="580d4f7b-22ab-4bed-a08a-0b25eeeaced9" providerId="ADAL" clId="{D2BEA7FE-6512-47A3-BD39-BE1A4B483929}" dt="2023-03-30T18:47:08.586" v="273"/>
          <pc:sldLayoutMkLst>
            <pc:docMk/>
            <pc:sldMasterMk cId="3526763332" sldId="2147483660"/>
            <pc:sldLayoutMk cId="352596931" sldId="2147483664"/>
          </pc:sldLayoutMkLst>
        </pc:sldLayoutChg>
        <pc:sldLayoutChg chg="modTransition">
          <pc:chgData name="Monica Greene" userId="580d4f7b-22ab-4bed-a08a-0b25eeeaced9" providerId="ADAL" clId="{D2BEA7FE-6512-47A3-BD39-BE1A4B483929}" dt="2023-03-30T18:47:08.586" v="273"/>
          <pc:sldLayoutMkLst>
            <pc:docMk/>
            <pc:sldMasterMk cId="3526763332" sldId="2147483660"/>
            <pc:sldLayoutMk cId="2860684321" sldId="2147483665"/>
          </pc:sldLayoutMkLst>
        </pc:sldLayoutChg>
        <pc:sldLayoutChg chg="modTransition">
          <pc:chgData name="Monica Greene" userId="580d4f7b-22ab-4bed-a08a-0b25eeeaced9" providerId="ADAL" clId="{D2BEA7FE-6512-47A3-BD39-BE1A4B483929}" dt="2023-03-30T18:47:08.586" v="273"/>
          <pc:sldLayoutMkLst>
            <pc:docMk/>
            <pc:sldMasterMk cId="3526763332" sldId="2147483660"/>
            <pc:sldLayoutMk cId="1042939851" sldId="2147483666"/>
          </pc:sldLayoutMkLst>
        </pc:sldLayoutChg>
        <pc:sldLayoutChg chg="modTransition">
          <pc:chgData name="Monica Greene" userId="580d4f7b-22ab-4bed-a08a-0b25eeeaced9" providerId="ADAL" clId="{D2BEA7FE-6512-47A3-BD39-BE1A4B483929}" dt="2023-03-30T18:47:08.586" v="273"/>
          <pc:sldLayoutMkLst>
            <pc:docMk/>
            <pc:sldMasterMk cId="3526763332" sldId="2147483660"/>
            <pc:sldLayoutMk cId="2172179838" sldId="2147483667"/>
          </pc:sldLayoutMkLst>
        </pc:sldLayoutChg>
        <pc:sldLayoutChg chg="modTransition">
          <pc:chgData name="Monica Greene" userId="580d4f7b-22ab-4bed-a08a-0b25eeeaced9" providerId="ADAL" clId="{D2BEA7FE-6512-47A3-BD39-BE1A4B483929}" dt="2023-03-30T18:47:08.586" v="273"/>
          <pc:sldLayoutMkLst>
            <pc:docMk/>
            <pc:sldMasterMk cId="3526763332" sldId="2147483660"/>
            <pc:sldLayoutMk cId="400252706" sldId="2147483668"/>
          </pc:sldLayoutMkLst>
        </pc:sldLayoutChg>
        <pc:sldLayoutChg chg="modTransition">
          <pc:chgData name="Monica Greene" userId="580d4f7b-22ab-4bed-a08a-0b25eeeaced9" providerId="ADAL" clId="{D2BEA7FE-6512-47A3-BD39-BE1A4B483929}" dt="2023-03-30T18:47:08.586" v="273"/>
          <pc:sldLayoutMkLst>
            <pc:docMk/>
            <pc:sldMasterMk cId="3526763332" sldId="2147483660"/>
            <pc:sldLayoutMk cId="3574256230" sldId="2147483669"/>
          </pc:sldLayoutMkLst>
        </pc:sldLayoutChg>
        <pc:sldLayoutChg chg="modTransition">
          <pc:chgData name="Monica Greene" userId="580d4f7b-22ab-4bed-a08a-0b25eeeaced9" providerId="ADAL" clId="{D2BEA7FE-6512-47A3-BD39-BE1A4B483929}" dt="2023-03-30T18:47:08.586" v="273"/>
          <pc:sldLayoutMkLst>
            <pc:docMk/>
            <pc:sldMasterMk cId="3526763332" sldId="2147483660"/>
            <pc:sldLayoutMk cId="728997452" sldId="2147483670"/>
          </pc:sldLayoutMkLst>
        </pc:sldLayoutChg>
        <pc:sldLayoutChg chg="modTransition">
          <pc:chgData name="Monica Greene" userId="580d4f7b-22ab-4bed-a08a-0b25eeeaced9" providerId="ADAL" clId="{D2BEA7FE-6512-47A3-BD39-BE1A4B483929}" dt="2023-03-30T18:47:08.586" v="273"/>
          <pc:sldLayoutMkLst>
            <pc:docMk/>
            <pc:sldMasterMk cId="3526763332" sldId="2147483660"/>
            <pc:sldLayoutMk cId="644588483" sldId="2147483671"/>
          </pc:sldLayoutMkLst>
        </pc:sldLayoutChg>
      </pc:sldMasterChg>
    </pc:docChg>
  </pc:docChgLst>
  <pc:docChgLst>
    <pc:chgData name="Monica Greene" userId="580d4f7b-22ab-4bed-a08a-0b25eeeaced9" providerId="ADAL" clId="{D72D2BED-7E7E-40B7-94EA-32E1786213D9}"/>
    <pc:docChg chg="undo custSel addSld delSld modSld sldOrd">
      <pc:chgData name="Monica Greene" userId="580d4f7b-22ab-4bed-a08a-0b25eeeaced9" providerId="ADAL" clId="{D72D2BED-7E7E-40B7-94EA-32E1786213D9}" dt="2023-11-30T15:18:25.336" v="125"/>
      <pc:docMkLst>
        <pc:docMk/>
      </pc:docMkLst>
      <pc:sldChg chg="del">
        <pc:chgData name="Monica Greene" userId="580d4f7b-22ab-4bed-a08a-0b25eeeaced9" providerId="ADAL" clId="{D72D2BED-7E7E-40B7-94EA-32E1786213D9}" dt="2023-11-29T18:34:03.733" v="74" actId="47"/>
        <pc:sldMkLst>
          <pc:docMk/>
          <pc:sldMk cId="952696970" sldId="266"/>
        </pc:sldMkLst>
      </pc:sldChg>
      <pc:sldChg chg="add modTransition">
        <pc:chgData name="Monica Greene" userId="580d4f7b-22ab-4bed-a08a-0b25eeeaced9" providerId="ADAL" clId="{D72D2BED-7E7E-40B7-94EA-32E1786213D9}" dt="2023-11-29T18:20:42.519" v="5"/>
        <pc:sldMkLst>
          <pc:docMk/>
          <pc:sldMk cId="1820272610" sldId="267"/>
        </pc:sldMkLst>
      </pc:sldChg>
      <pc:sldChg chg="del">
        <pc:chgData name="Monica Greene" userId="580d4f7b-22ab-4bed-a08a-0b25eeeaced9" providerId="ADAL" clId="{D72D2BED-7E7E-40B7-94EA-32E1786213D9}" dt="2023-11-29T18:34:08.878" v="75" actId="47"/>
        <pc:sldMkLst>
          <pc:docMk/>
          <pc:sldMk cId="4067567064" sldId="277"/>
        </pc:sldMkLst>
      </pc:sldChg>
      <pc:sldChg chg="add modTransition">
        <pc:chgData name="Monica Greene" userId="580d4f7b-22ab-4bed-a08a-0b25eeeaced9" providerId="ADAL" clId="{D72D2BED-7E7E-40B7-94EA-32E1786213D9}" dt="2023-11-29T18:20:48.008" v="6"/>
        <pc:sldMkLst>
          <pc:docMk/>
          <pc:sldMk cId="324404549" sldId="278"/>
        </pc:sldMkLst>
      </pc:sldChg>
      <pc:sldChg chg="del">
        <pc:chgData name="Monica Greene" userId="580d4f7b-22ab-4bed-a08a-0b25eeeaced9" providerId="ADAL" clId="{D72D2BED-7E7E-40B7-94EA-32E1786213D9}" dt="2023-11-29T18:27:26.905" v="28" actId="47"/>
        <pc:sldMkLst>
          <pc:docMk/>
          <pc:sldMk cId="3447140171" sldId="319"/>
        </pc:sldMkLst>
      </pc:sldChg>
      <pc:sldChg chg="del">
        <pc:chgData name="Monica Greene" userId="580d4f7b-22ab-4bed-a08a-0b25eeeaced9" providerId="ADAL" clId="{D72D2BED-7E7E-40B7-94EA-32E1786213D9}" dt="2023-11-29T18:27:28.976" v="29" actId="47"/>
        <pc:sldMkLst>
          <pc:docMk/>
          <pc:sldMk cId="1365128654" sldId="341"/>
        </pc:sldMkLst>
      </pc:sldChg>
      <pc:sldChg chg="modSp add mod ord">
        <pc:chgData name="Monica Greene" userId="580d4f7b-22ab-4bed-a08a-0b25eeeaced9" providerId="ADAL" clId="{D72D2BED-7E7E-40B7-94EA-32E1786213D9}" dt="2023-11-29T18:28:15.198" v="73" actId="6549"/>
        <pc:sldMkLst>
          <pc:docMk/>
          <pc:sldMk cId="4132302472" sldId="351"/>
        </pc:sldMkLst>
        <pc:spChg chg="mod">
          <ac:chgData name="Monica Greene" userId="580d4f7b-22ab-4bed-a08a-0b25eeeaced9" providerId="ADAL" clId="{D72D2BED-7E7E-40B7-94EA-32E1786213D9}" dt="2023-11-29T18:28:15.198" v="73" actId="6549"/>
          <ac:spMkLst>
            <pc:docMk/>
            <pc:sldMk cId="4132302472" sldId="351"/>
            <ac:spMk id="2" creationId="{18BDE9D8-2F99-6659-A531-C3751EBA49C8}"/>
          </ac:spMkLst>
        </pc:spChg>
      </pc:sldChg>
      <pc:sldChg chg="modSp add mod ord">
        <pc:chgData name="Monica Greene" userId="580d4f7b-22ab-4bed-a08a-0b25eeeaced9" providerId="ADAL" clId="{D72D2BED-7E7E-40B7-94EA-32E1786213D9}" dt="2023-11-29T18:27:42.808" v="52" actId="20577"/>
        <pc:sldMkLst>
          <pc:docMk/>
          <pc:sldMk cId="2799754438" sldId="352"/>
        </pc:sldMkLst>
        <pc:spChg chg="mod">
          <ac:chgData name="Monica Greene" userId="580d4f7b-22ab-4bed-a08a-0b25eeeaced9" providerId="ADAL" clId="{D72D2BED-7E7E-40B7-94EA-32E1786213D9}" dt="2023-11-29T18:27:42.808" v="52" actId="20577"/>
          <ac:spMkLst>
            <pc:docMk/>
            <pc:sldMk cId="2799754438" sldId="352"/>
            <ac:spMk id="2" creationId="{18BDE9D8-2F99-6659-A531-C3751EBA49C8}"/>
          </ac:spMkLst>
        </pc:spChg>
      </pc:sldChg>
      <pc:sldChg chg="del">
        <pc:chgData name="Monica Greene" userId="580d4f7b-22ab-4bed-a08a-0b25eeeaced9" providerId="ADAL" clId="{D72D2BED-7E7E-40B7-94EA-32E1786213D9}" dt="2023-11-29T18:27:29.717" v="30" actId="47"/>
        <pc:sldMkLst>
          <pc:docMk/>
          <pc:sldMk cId="3209213290" sldId="390"/>
        </pc:sldMkLst>
      </pc:sldChg>
      <pc:sldChg chg="modSp mod">
        <pc:chgData name="Monica Greene" userId="580d4f7b-22ab-4bed-a08a-0b25eeeaced9" providerId="ADAL" clId="{D72D2BED-7E7E-40B7-94EA-32E1786213D9}" dt="2023-11-29T18:35:47.263" v="108" actId="20577"/>
        <pc:sldMkLst>
          <pc:docMk/>
          <pc:sldMk cId="299153169" sldId="433"/>
        </pc:sldMkLst>
        <pc:spChg chg="mod">
          <ac:chgData name="Monica Greene" userId="580d4f7b-22ab-4bed-a08a-0b25eeeaced9" providerId="ADAL" clId="{D72D2BED-7E7E-40B7-94EA-32E1786213D9}" dt="2023-11-29T18:35:47.263" v="108" actId="20577"/>
          <ac:spMkLst>
            <pc:docMk/>
            <pc:sldMk cId="299153169" sldId="433"/>
            <ac:spMk id="2" creationId="{00000000-0000-0000-0000-000000000000}"/>
          </ac:spMkLst>
        </pc:spChg>
      </pc:sldChg>
      <pc:sldChg chg="add del">
        <pc:chgData name="Monica Greene" userId="580d4f7b-22ab-4bed-a08a-0b25eeeaced9" providerId="ADAL" clId="{D72D2BED-7E7E-40B7-94EA-32E1786213D9}" dt="2023-11-29T18:23:03.788" v="20" actId="47"/>
        <pc:sldMkLst>
          <pc:docMk/>
          <pc:sldMk cId="2258231524" sldId="485"/>
        </pc:sldMkLst>
      </pc:sldChg>
      <pc:sldChg chg="add setBg">
        <pc:chgData name="Monica Greene" userId="580d4f7b-22ab-4bed-a08a-0b25eeeaced9" providerId="ADAL" clId="{D72D2BED-7E7E-40B7-94EA-32E1786213D9}" dt="2023-11-29T18:23:18.207" v="21"/>
        <pc:sldMkLst>
          <pc:docMk/>
          <pc:sldMk cId="326466922" sldId="487"/>
        </pc:sldMkLst>
      </pc:sldChg>
      <pc:sldChg chg="add del ord setBg">
        <pc:chgData name="Monica Greene" userId="580d4f7b-22ab-4bed-a08a-0b25eeeaced9" providerId="ADAL" clId="{D72D2BED-7E7E-40B7-94EA-32E1786213D9}" dt="2023-11-29T18:23:26.700" v="22" actId="47"/>
        <pc:sldMkLst>
          <pc:docMk/>
          <pc:sldMk cId="3350512804" sldId="488"/>
        </pc:sldMkLst>
      </pc:sldChg>
      <pc:sldChg chg="add ord setBg">
        <pc:chgData name="Monica Greene" userId="580d4f7b-22ab-4bed-a08a-0b25eeeaced9" providerId="ADAL" clId="{D72D2BED-7E7E-40B7-94EA-32E1786213D9}" dt="2023-11-30T15:18:25.336" v="125"/>
        <pc:sldMkLst>
          <pc:docMk/>
          <pc:sldMk cId="3925100496" sldId="490"/>
        </pc:sldMkLst>
      </pc:sldChg>
      <pc:sldChg chg="addSp delSp mod">
        <pc:chgData name="Monica Greene" userId="580d4f7b-22ab-4bed-a08a-0b25eeeaced9" providerId="ADAL" clId="{D72D2BED-7E7E-40B7-94EA-32E1786213D9}" dt="2023-11-29T17:53:36.567" v="1" actId="22"/>
        <pc:sldMkLst>
          <pc:docMk/>
          <pc:sldMk cId="235773602" sldId="533"/>
        </pc:sldMkLst>
        <pc:picChg chg="add">
          <ac:chgData name="Monica Greene" userId="580d4f7b-22ab-4bed-a08a-0b25eeeaced9" providerId="ADAL" clId="{D72D2BED-7E7E-40B7-94EA-32E1786213D9}" dt="2023-11-29T17:53:36.567" v="1" actId="22"/>
          <ac:picMkLst>
            <pc:docMk/>
            <pc:sldMk cId="235773602" sldId="533"/>
            <ac:picMk id="3" creationId="{6D9FA2C8-431C-5AFF-E327-B06DA4B38B72}"/>
          </ac:picMkLst>
        </pc:picChg>
        <pc:picChg chg="del">
          <ac:chgData name="Monica Greene" userId="580d4f7b-22ab-4bed-a08a-0b25eeeaced9" providerId="ADAL" clId="{D72D2BED-7E7E-40B7-94EA-32E1786213D9}" dt="2023-11-29T17:53:25.106" v="0" actId="478"/>
          <ac:picMkLst>
            <pc:docMk/>
            <pc:sldMk cId="235773602" sldId="533"/>
            <ac:picMk id="4" creationId="{453DDA38-7624-4D60-2D56-841DA422208B}"/>
          </ac:picMkLst>
        </pc:picChg>
      </pc:sldChg>
      <pc:sldChg chg="del">
        <pc:chgData name="Monica Greene" userId="580d4f7b-22ab-4bed-a08a-0b25eeeaced9" providerId="ADAL" clId="{D72D2BED-7E7E-40B7-94EA-32E1786213D9}" dt="2023-11-29T18:22:22.857" v="8" actId="47"/>
        <pc:sldMkLst>
          <pc:docMk/>
          <pc:sldMk cId="314229252" sldId="539"/>
        </pc:sldMkLst>
      </pc:sldChg>
      <pc:sldChg chg="ord">
        <pc:chgData name="Monica Greene" userId="580d4f7b-22ab-4bed-a08a-0b25eeeaced9" providerId="ADAL" clId="{D72D2BED-7E7E-40B7-94EA-32E1786213D9}" dt="2023-11-29T18:22:25.444" v="10"/>
        <pc:sldMkLst>
          <pc:docMk/>
          <pc:sldMk cId="1359660092" sldId="540"/>
        </pc:sldMkLst>
      </pc:sldChg>
      <pc:sldChg chg="add del">
        <pc:chgData name="Monica Greene" userId="580d4f7b-22ab-4bed-a08a-0b25eeeaced9" providerId="ADAL" clId="{D72D2BED-7E7E-40B7-94EA-32E1786213D9}" dt="2023-11-29T18:22:56.403" v="17" actId="47"/>
        <pc:sldMkLst>
          <pc:docMk/>
          <pc:sldMk cId="1459745288" sldId="542"/>
        </pc:sldMkLst>
      </pc:sldChg>
      <pc:sldChg chg="addSp delSp modSp new mod ord setBg">
        <pc:chgData name="Monica Greene" userId="580d4f7b-22ab-4bed-a08a-0b25eeeaced9" providerId="ADAL" clId="{D72D2BED-7E7E-40B7-94EA-32E1786213D9}" dt="2023-11-30T15:18:04.741" v="121"/>
        <pc:sldMkLst>
          <pc:docMk/>
          <pc:sldMk cId="1615269153" sldId="545"/>
        </pc:sldMkLst>
        <pc:picChg chg="add del mod">
          <ac:chgData name="Monica Greene" userId="580d4f7b-22ab-4bed-a08a-0b25eeeaced9" providerId="ADAL" clId="{D72D2BED-7E7E-40B7-94EA-32E1786213D9}" dt="2023-11-30T15:16:48.418" v="116" actId="478"/>
          <ac:picMkLst>
            <pc:docMk/>
            <pc:sldMk cId="1615269153" sldId="545"/>
            <ac:picMk id="3" creationId="{8938D206-AB2E-1752-6C60-146E8BC56862}"/>
          </ac:picMkLst>
        </pc:picChg>
        <pc:picChg chg="add">
          <ac:chgData name="Monica Greene" userId="580d4f7b-22ab-4bed-a08a-0b25eeeaced9" providerId="ADAL" clId="{D72D2BED-7E7E-40B7-94EA-32E1786213D9}" dt="2023-11-30T15:17:01.888" v="117" actId="22"/>
          <ac:picMkLst>
            <pc:docMk/>
            <pc:sldMk cId="1615269153" sldId="545"/>
            <ac:picMk id="5" creationId="{6E4DCC93-D27A-8206-81CC-67D352A172BA}"/>
          </ac:picMkLst>
        </pc:picChg>
      </pc:sldChg>
      <pc:sldChg chg="addSp new del mod">
        <pc:chgData name="Monica Greene" userId="580d4f7b-22ab-4bed-a08a-0b25eeeaced9" providerId="ADAL" clId="{D72D2BED-7E7E-40B7-94EA-32E1786213D9}" dt="2023-11-29T18:22:14.710" v="7" actId="47"/>
        <pc:sldMkLst>
          <pc:docMk/>
          <pc:sldMk cId="3492353027" sldId="545"/>
        </pc:sldMkLst>
        <pc:picChg chg="add">
          <ac:chgData name="Monica Greene" userId="580d4f7b-22ab-4bed-a08a-0b25eeeaced9" providerId="ADAL" clId="{D72D2BED-7E7E-40B7-94EA-32E1786213D9}" dt="2023-11-29T17:58:42.189" v="3" actId="22"/>
          <ac:picMkLst>
            <pc:docMk/>
            <pc:sldMk cId="3492353027" sldId="545"/>
            <ac:picMk id="3" creationId="{73D71052-175A-FB60-4828-CBE1C622BF54}"/>
          </ac:picMkLst>
        </pc:picChg>
      </pc:sldChg>
      <pc:sldChg chg="new del">
        <pc:chgData name="Monica Greene" userId="580d4f7b-22ab-4bed-a08a-0b25eeeaced9" providerId="ADAL" clId="{D72D2BED-7E7E-40B7-94EA-32E1786213D9}" dt="2023-11-30T15:16:35.252" v="113" actId="47"/>
        <pc:sldMkLst>
          <pc:docMk/>
          <pc:sldMk cId="1908744315" sldId="546"/>
        </pc:sldMkLst>
      </pc:sldChg>
      <pc:sldChg chg="addSp add mod ord">
        <pc:chgData name="Monica Greene" userId="580d4f7b-22ab-4bed-a08a-0b25eeeaced9" providerId="ADAL" clId="{D72D2BED-7E7E-40B7-94EA-32E1786213D9}" dt="2023-11-30T15:18:08.021" v="123"/>
        <pc:sldMkLst>
          <pc:docMk/>
          <pc:sldMk cId="3201772412" sldId="547"/>
        </pc:sldMkLst>
        <pc:picChg chg="add">
          <ac:chgData name="Monica Greene" userId="580d4f7b-22ab-4bed-a08a-0b25eeeaced9" providerId="ADAL" clId="{D72D2BED-7E7E-40B7-94EA-32E1786213D9}" dt="2023-11-30T15:17:20.503" v="118" actId="22"/>
          <ac:picMkLst>
            <pc:docMk/>
            <pc:sldMk cId="3201772412" sldId="547"/>
            <ac:picMk id="3" creationId="{AAB605F2-12F8-AE94-2968-DFD7151CF765}"/>
          </ac:picMkLst>
        </pc:picChg>
      </pc:sldChg>
      <pc:sldChg chg="addSp add mod ord">
        <pc:chgData name="Monica Greene" userId="580d4f7b-22ab-4bed-a08a-0b25eeeaced9" providerId="ADAL" clId="{D72D2BED-7E7E-40B7-94EA-32E1786213D9}" dt="2023-11-30T15:18:04.741" v="121"/>
        <pc:sldMkLst>
          <pc:docMk/>
          <pc:sldMk cId="3650260756" sldId="548"/>
        </pc:sldMkLst>
        <pc:picChg chg="add">
          <ac:chgData name="Monica Greene" userId="580d4f7b-22ab-4bed-a08a-0b25eeeaced9" providerId="ADAL" clId="{D72D2BED-7E7E-40B7-94EA-32E1786213D9}" dt="2023-11-30T15:17:41.065" v="119" actId="22"/>
          <ac:picMkLst>
            <pc:docMk/>
            <pc:sldMk cId="3650260756" sldId="548"/>
            <ac:picMk id="3" creationId="{62AC4071-6C41-6023-BCA3-B2488F4203B1}"/>
          </ac:picMkLst>
        </pc:picChg>
      </pc:sldChg>
    </pc:docChg>
  </pc:docChgLst>
  <pc:docChgLst>
    <pc:chgData name="Monica Greene" userId="580d4f7b-22ab-4bed-a08a-0b25eeeaced9" providerId="ADAL" clId="{6018306D-CC10-4412-85BA-4F53D27CA1C6}"/>
    <pc:docChg chg="custSel addSld delSld modSld sldOrd modMainMaster">
      <pc:chgData name="Monica Greene" userId="580d4f7b-22ab-4bed-a08a-0b25eeeaced9" providerId="ADAL" clId="{6018306D-CC10-4412-85BA-4F53D27CA1C6}" dt="2023-10-12T16:57:41.494" v="69"/>
      <pc:docMkLst>
        <pc:docMk/>
      </pc:docMkLst>
      <pc:sldChg chg="del">
        <pc:chgData name="Monica Greene" userId="580d4f7b-22ab-4bed-a08a-0b25eeeaced9" providerId="ADAL" clId="{6018306D-CC10-4412-85BA-4F53D27CA1C6}" dt="2023-10-12T16:45:44.768" v="10" actId="47"/>
        <pc:sldMkLst>
          <pc:docMk/>
          <pc:sldMk cId="1574754153" sldId="259"/>
        </pc:sldMkLst>
      </pc:sldChg>
      <pc:sldChg chg="add ord modTransition">
        <pc:chgData name="Monica Greene" userId="580d4f7b-22ab-4bed-a08a-0b25eeeaced9" providerId="ADAL" clId="{6018306D-CC10-4412-85BA-4F53D27CA1C6}" dt="2023-10-12T16:57:41.494" v="69"/>
        <pc:sldMkLst>
          <pc:docMk/>
          <pc:sldMk cId="1368854586" sldId="260"/>
        </pc:sldMkLst>
      </pc:sldChg>
      <pc:sldChg chg="modTransition">
        <pc:chgData name="Monica Greene" userId="580d4f7b-22ab-4bed-a08a-0b25eeeaced9" providerId="ADAL" clId="{6018306D-CC10-4412-85BA-4F53D27CA1C6}" dt="2023-10-12T16:57:41.494" v="69"/>
        <pc:sldMkLst>
          <pc:docMk/>
          <pc:sldMk cId="3133720449" sldId="262"/>
        </pc:sldMkLst>
      </pc:sldChg>
      <pc:sldChg chg="modTransition">
        <pc:chgData name="Monica Greene" userId="580d4f7b-22ab-4bed-a08a-0b25eeeaced9" providerId="ADAL" clId="{6018306D-CC10-4412-85BA-4F53D27CA1C6}" dt="2023-10-12T16:57:41.494" v="69"/>
        <pc:sldMkLst>
          <pc:docMk/>
          <pc:sldMk cId="3196746956" sldId="271"/>
        </pc:sldMkLst>
      </pc:sldChg>
      <pc:sldChg chg="add ord modTransition">
        <pc:chgData name="Monica Greene" userId="580d4f7b-22ab-4bed-a08a-0b25eeeaced9" providerId="ADAL" clId="{6018306D-CC10-4412-85BA-4F53D27CA1C6}" dt="2023-10-12T16:57:41.494" v="69"/>
        <pc:sldMkLst>
          <pc:docMk/>
          <pc:sldMk cId="2255215954" sldId="272"/>
        </pc:sldMkLst>
      </pc:sldChg>
      <pc:sldChg chg="modTransition">
        <pc:chgData name="Monica Greene" userId="580d4f7b-22ab-4bed-a08a-0b25eeeaced9" providerId="ADAL" clId="{6018306D-CC10-4412-85BA-4F53D27CA1C6}" dt="2023-10-12T16:57:41.494" v="69"/>
        <pc:sldMkLst>
          <pc:docMk/>
          <pc:sldMk cId="1039155707" sldId="273"/>
        </pc:sldMkLst>
      </pc:sldChg>
      <pc:sldChg chg="modTransition">
        <pc:chgData name="Monica Greene" userId="580d4f7b-22ab-4bed-a08a-0b25eeeaced9" providerId="ADAL" clId="{6018306D-CC10-4412-85BA-4F53D27CA1C6}" dt="2023-10-12T16:57:41.494" v="69"/>
        <pc:sldMkLst>
          <pc:docMk/>
          <pc:sldMk cId="0" sldId="310"/>
        </pc:sldMkLst>
      </pc:sldChg>
      <pc:sldChg chg="modTransition">
        <pc:chgData name="Monica Greene" userId="580d4f7b-22ab-4bed-a08a-0b25eeeaced9" providerId="ADAL" clId="{6018306D-CC10-4412-85BA-4F53D27CA1C6}" dt="2023-10-12T16:57:41.494" v="69"/>
        <pc:sldMkLst>
          <pc:docMk/>
          <pc:sldMk cId="3386045009" sldId="312"/>
        </pc:sldMkLst>
      </pc:sldChg>
      <pc:sldChg chg="modTransition">
        <pc:chgData name="Monica Greene" userId="580d4f7b-22ab-4bed-a08a-0b25eeeaced9" providerId="ADAL" clId="{6018306D-CC10-4412-85BA-4F53D27CA1C6}" dt="2023-10-12T16:57:41.494" v="69"/>
        <pc:sldMkLst>
          <pc:docMk/>
          <pc:sldMk cId="665771513" sldId="314"/>
        </pc:sldMkLst>
      </pc:sldChg>
      <pc:sldChg chg="modTransition">
        <pc:chgData name="Monica Greene" userId="580d4f7b-22ab-4bed-a08a-0b25eeeaced9" providerId="ADAL" clId="{6018306D-CC10-4412-85BA-4F53D27CA1C6}" dt="2023-10-12T16:57:41.494" v="69"/>
        <pc:sldMkLst>
          <pc:docMk/>
          <pc:sldMk cId="591349375" sldId="317"/>
        </pc:sldMkLst>
      </pc:sldChg>
      <pc:sldChg chg="add ord modTransition">
        <pc:chgData name="Monica Greene" userId="580d4f7b-22ab-4bed-a08a-0b25eeeaced9" providerId="ADAL" clId="{6018306D-CC10-4412-85BA-4F53D27CA1C6}" dt="2023-10-12T16:57:41.494" v="69"/>
        <pc:sldMkLst>
          <pc:docMk/>
          <pc:sldMk cId="3447140171" sldId="319"/>
        </pc:sldMkLst>
      </pc:sldChg>
      <pc:sldChg chg="add ord modTransition">
        <pc:chgData name="Monica Greene" userId="580d4f7b-22ab-4bed-a08a-0b25eeeaced9" providerId="ADAL" clId="{6018306D-CC10-4412-85BA-4F53D27CA1C6}" dt="2023-10-12T16:57:41.494" v="69"/>
        <pc:sldMkLst>
          <pc:docMk/>
          <pc:sldMk cId="1365128654" sldId="341"/>
        </pc:sldMkLst>
      </pc:sldChg>
      <pc:sldChg chg="del">
        <pc:chgData name="Monica Greene" userId="580d4f7b-22ab-4bed-a08a-0b25eeeaced9" providerId="ADAL" clId="{6018306D-CC10-4412-85BA-4F53D27CA1C6}" dt="2023-10-12T16:46:16.116" v="15" actId="47"/>
        <pc:sldMkLst>
          <pc:docMk/>
          <pc:sldMk cId="2873464362" sldId="387"/>
        </pc:sldMkLst>
      </pc:sldChg>
      <pc:sldChg chg="del">
        <pc:chgData name="Monica Greene" userId="580d4f7b-22ab-4bed-a08a-0b25eeeaced9" providerId="ADAL" clId="{6018306D-CC10-4412-85BA-4F53D27CA1C6}" dt="2023-10-12T16:46:17.802" v="16" actId="47"/>
        <pc:sldMkLst>
          <pc:docMk/>
          <pc:sldMk cId="1520207562" sldId="388"/>
        </pc:sldMkLst>
      </pc:sldChg>
      <pc:sldChg chg="add ord modTransition">
        <pc:chgData name="Monica Greene" userId="580d4f7b-22ab-4bed-a08a-0b25eeeaced9" providerId="ADAL" clId="{6018306D-CC10-4412-85BA-4F53D27CA1C6}" dt="2023-10-12T16:57:41.494" v="69"/>
        <pc:sldMkLst>
          <pc:docMk/>
          <pc:sldMk cId="3209213290" sldId="390"/>
        </pc:sldMkLst>
      </pc:sldChg>
      <pc:sldChg chg="modSp mod modTransition">
        <pc:chgData name="Monica Greene" userId="580d4f7b-22ab-4bed-a08a-0b25eeeaced9" providerId="ADAL" clId="{6018306D-CC10-4412-85BA-4F53D27CA1C6}" dt="2023-10-12T16:57:41.494" v="69"/>
        <pc:sldMkLst>
          <pc:docMk/>
          <pc:sldMk cId="299153169" sldId="433"/>
        </pc:sldMkLst>
        <pc:spChg chg="mod">
          <ac:chgData name="Monica Greene" userId="580d4f7b-22ab-4bed-a08a-0b25eeeaced9" providerId="ADAL" clId="{6018306D-CC10-4412-85BA-4F53D27CA1C6}" dt="2023-10-12T16:46:36.203" v="51" actId="20577"/>
          <ac:spMkLst>
            <pc:docMk/>
            <pc:sldMk cId="299153169" sldId="433"/>
            <ac:spMk id="2" creationId="{00000000-0000-0000-0000-000000000000}"/>
          </ac:spMkLst>
        </pc:spChg>
      </pc:sldChg>
      <pc:sldChg chg="modTransition">
        <pc:chgData name="Monica Greene" userId="580d4f7b-22ab-4bed-a08a-0b25eeeaced9" providerId="ADAL" clId="{6018306D-CC10-4412-85BA-4F53D27CA1C6}" dt="2023-10-12T16:57:41.494" v="69"/>
        <pc:sldMkLst>
          <pc:docMk/>
          <pc:sldMk cId="548892496" sldId="478"/>
        </pc:sldMkLst>
      </pc:sldChg>
      <pc:sldChg chg="del">
        <pc:chgData name="Monica Greene" userId="580d4f7b-22ab-4bed-a08a-0b25eeeaced9" providerId="ADAL" clId="{6018306D-CC10-4412-85BA-4F53D27CA1C6}" dt="2023-10-12T16:44:59.828" v="4" actId="47"/>
        <pc:sldMkLst>
          <pc:docMk/>
          <pc:sldMk cId="2418317013" sldId="479"/>
        </pc:sldMkLst>
      </pc:sldChg>
      <pc:sldChg chg="add modTransition setBg">
        <pc:chgData name="Monica Greene" userId="580d4f7b-22ab-4bed-a08a-0b25eeeaced9" providerId="ADAL" clId="{6018306D-CC10-4412-85BA-4F53D27CA1C6}" dt="2023-10-12T16:57:41.494" v="69"/>
        <pc:sldMkLst>
          <pc:docMk/>
          <pc:sldMk cId="3002355835" sldId="480"/>
        </pc:sldMkLst>
      </pc:sldChg>
      <pc:sldChg chg="modTransition">
        <pc:chgData name="Monica Greene" userId="580d4f7b-22ab-4bed-a08a-0b25eeeaced9" providerId="ADAL" clId="{6018306D-CC10-4412-85BA-4F53D27CA1C6}" dt="2023-10-12T16:57:41.494" v="69"/>
        <pc:sldMkLst>
          <pc:docMk/>
          <pc:sldMk cId="4145348345" sldId="491"/>
        </pc:sldMkLst>
      </pc:sldChg>
      <pc:sldChg chg="modTransition">
        <pc:chgData name="Monica Greene" userId="580d4f7b-22ab-4bed-a08a-0b25eeeaced9" providerId="ADAL" clId="{6018306D-CC10-4412-85BA-4F53D27CA1C6}" dt="2023-10-12T16:57:41.494" v="69"/>
        <pc:sldMkLst>
          <pc:docMk/>
          <pc:sldMk cId="2274775532" sldId="496"/>
        </pc:sldMkLst>
      </pc:sldChg>
      <pc:sldChg chg="modTransition">
        <pc:chgData name="Monica Greene" userId="580d4f7b-22ab-4bed-a08a-0b25eeeaced9" providerId="ADAL" clId="{6018306D-CC10-4412-85BA-4F53D27CA1C6}" dt="2023-10-12T16:57:41.494" v="69"/>
        <pc:sldMkLst>
          <pc:docMk/>
          <pc:sldMk cId="3698718774" sldId="498"/>
        </pc:sldMkLst>
      </pc:sldChg>
      <pc:sldChg chg="del">
        <pc:chgData name="Monica Greene" userId="580d4f7b-22ab-4bed-a08a-0b25eeeaced9" providerId="ADAL" clId="{6018306D-CC10-4412-85BA-4F53D27CA1C6}" dt="2023-10-12T16:46:07.411" v="14" actId="47"/>
        <pc:sldMkLst>
          <pc:docMk/>
          <pc:sldMk cId="914877539" sldId="499"/>
        </pc:sldMkLst>
      </pc:sldChg>
      <pc:sldChg chg="modTransition">
        <pc:chgData name="Monica Greene" userId="580d4f7b-22ab-4bed-a08a-0b25eeeaced9" providerId="ADAL" clId="{6018306D-CC10-4412-85BA-4F53D27CA1C6}" dt="2023-10-12T16:57:41.494" v="69"/>
        <pc:sldMkLst>
          <pc:docMk/>
          <pc:sldMk cId="1336355542" sldId="500"/>
        </pc:sldMkLst>
      </pc:sldChg>
      <pc:sldChg chg="modTransition">
        <pc:chgData name="Monica Greene" userId="580d4f7b-22ab-4bed-a08a-0b25eeeaced9" providerId="ADAL" clId="{6018306D-CC10-4412-85BA-4F53D27CA1C6}" dt="2023-10-12T16:57:41.494" v="69"/>
        <pc:sldMkLst>
          <pc:docMk/>
          <pc:sldMk cId="2294802935" sldId="503"/>
        </pc:sldMkLst>
      </pc:sldChg>
      <pc:sldChg chg="modTransition">
        <pc:chgData name="Monica Greene" userId="580d4f7b-22ab-4bed-a08a-0b25eeeaced9" providerId="ADAL" clId="{6018306D-CC10-4412-85BA-4F53D27CA1C6}" dt="2023-10-12T16:57:41.494" v="69"/>
        <pc:sldMkLst>
          <pc:docMk/>
          <pc:sldMk cId="926472703" sldId="504"/>
        </pc:sldMkLst>
      </pc:sldChg>
      <pc:sldChg chg="modTransition">
        <pc:chgData name="Monica Greene" userId="580d4f7b-22ab-4bed-a08a-0b25eeeaced9" providerId="ADAL" clId="{6018306D-CC10-4412-85BA-4F53D27CA1C6}" dt="2023-10-12T16:57:41.494" v="69"/>
        <pc:sldMkLst>
          <pc:docMk/>
          <pc:sldMk cId="2586971943" sldId="507"/>
        </pc:sldMkLst>
      </pc:sldChg>
      <pc:sldChg chg="modTransition">
        <pc:chgData name="Monica Greene" userId="580d4f7b-22ab-4bed-a08a-0b25eeeaced9" providerId="ADAL" clId="{6018306D-CC10-4412-85BA-4F53D27CA1C6}" dt="2023-10-12T16:57:41.494" v="69"/>
        <pc:sldMkLst>
          <pc:docMk/>
          <pc:sldMk cId="8912328" sldId="508"/>
        </pc:sldMkLst>
      </pc:sldChg>
      <pc:sldChg chg="modTransition">
        <pc:chgData name="Monica Greene" userId="580d4f7b-22ab-4bed-a08a-0b25eeeaced9" providerId="ADAL" clId="{6018306D-CC10-4412-85BA-4F53D27CA1C6}" dt="2023-10-12T16:57:41.494" v="69"/>
        <pc:sldMkLst>
          <pc:docMk/>
          <pc:sldMk cId="3482886499" sldId="509"/>
        </pc:sldMkLst>
      </pc:sldChg>
      <pc:sldChg chg="modTransition">
        <pc:chgData name="Monica Greene" userId="580d4f7b-22ab-4bed-a08a-0b25eeeaced9" providerId="ADAL" clId="{6018306D-CC10-4412-85BA-4F53D27CA1C6}" dt="2023-10-12T16:57:41.494" v="69"/>
        <pc:sldMkLst>
          <pc:docMk/>
          <pc:sldMk cId="3481333886" sldId="510"/>
        </pc:sldMkLst>
      </pc:sldChg>
      <pc:sldChg chg="modTransition">
        <pc:chgData name="Monica Greene" userId="580d4f7b-22ab-4bed-a08a-0b25eeeaced9" providerId="ADAL" clId="{6018306D-CC10-4412-85BA-4F53D27CA1C6}" dt="2023-10-12T16:57:41.494" v="69"/>
        <pc:sldMkLst>
          <pc:docMk/>
          <pc:sldMk cId="3114456802" sldId="511"/>
        </pc:sldMkLst>
      </pc:sldChg>
      <pc:sldChg chg="modTransition">
        <pc:chgData name="Monica Greene" userId="580d4f7b-22ab-4bed-a08a-0b25eeeaced9" providerId="ADAL" clId="{6018306D-CC10-4412-85BA-4F53D27CA1C6}" dt="2023-10-12T16:57:41.494" v="69"/>
        <pc:sldMkLst>
          <pc:docMk/>
          <pc:sldMk cId="2812468163" sldId="512"/>
        </pc:sldMkLst>
      </pc:sldChg>
      <pc:sldChg chg="modTransition">
        <pc:chgData name="Monica Greene" userId="580d4f7b-22ab-4bed-a08a-0b25eeeaced9" providerId="ADAL" clId="{6018306D-CC10-4412-85BA-4F53D27CA1C6}" dt="2023-10-12T16:57:41.494" v="69"/>
        <pc:sldMkLst>
          <pc:docMk/>
          <pc:sldMk cId="3641008208" sldId="513"/>
        </pc:sldMkLst>
      </pc:sldChg>
      <pc:sldChg chg="modTransition">
        <pc:chgData name="Monica Greene" userId="580d4f7b-22ab-4bed-a08a-0b25eeeaced9" providerId="ADAL" clId="{6018306D-CC10-4412-85BA-4F53D27CA1C6}" dt="2023-10-12T16:57:41.494" v="69"/>
        <pc:sldMkLst>
          <pc:docMk/>
          <pc:sldMk cId="4248540170" sldId="514"/>
        </pc:sldMkLst>
      </pc:sldChg>
      <pc:sldChg chg="modTransition">
        <pc:chgData name="Monica Greene" userId="580d4f7b-22ab-4bed-a08a-0b25eeeaced9" providerId="ADAL" clId="{6018306D-CC10-4412-85BA-4F53D27CA1C6}" dt="2023-10-12T16:57:41.494" v="69"/>
        <pc:sldMkLst>
          <pc:docMk/>
          <pc:sldMk cId="3038716360" sldId="515"/>
        </pc:sldMkLst>
      </pc:sldChg>
      <pc:sldChg chg="modTransition">
        <pc:chgData name="Monica Greene" userId="580d4f7b-22ab-4bed-a08a-0b25eeeaced9" providerId="ADAL" clId="{6018306D-CC10-4412-85BA-4F53D27CA1C6}" dt="2023-10-12T16:57:41.494" v="69"/>
        <pc:sldMkLst>
          <pc:docMk/>
          <pc:sldMk cId="3888443746" sldId="516"/>
        </pc:sldMkLst>
      </pc:sldChg>
      <pc:sldChg chg="del">
        <pc:chgData name="Monica Greene" userId="580d4f7b-22ab-4bed-a08a-0b25eeeaced9" providerId="ADAL" clId="{6018306D-CC10-4412-85BA-4F53D27CA1C6}" dt="2023-10-12T16:46:04.499" v="13" actId="47"/>
        <pc:sldMkLst>
          <pc:docMk/>
          <pc:sldMk cId="831675129" sldId="517"/>
        </pc:sldMkLst>
      </pc:sldChg>
      <pc:sldChg chg="modTransition">
        <pc:chgData name="Monica Greene" userId="580d4f7b-22ab-4bed-a08a-0b25eeeaced9" providerId="ADAL" clId="{6018306D-CC10-4412-85BA-4F53D27CA1C6}" dt="2023-10-12T16:57:41.494" v="69"/>
        <pc:sldMkLst>
          <pc:docMk/>
          <pc:sldMk cId="2408158330" sldId="518"/>
        </pc:sldMkLst>
      </pc:sldChg>
      <pc:sldChg chg="del">
        <pc:chgData name="Monica Greene" userId="580d4f7b-22ab-4bed-a08a-0b25eeeaced9" providerId="ADAL" clId="{6018306D-CC10-4412-85BA-4F53D27CA1C6}" dt="2023-10-12T16:45:27.235" v="7" actId="47"/>
        <pc:sldMkLst>
          <pc:docMk/>
          <pc:sldMk cId="1087579071" sldId="520"/>
        </pc:sldMkLst>
      </pc:sldChg>
      <pc:sldChg chg="ord modTransition">
        <pc:chgData name="Monica Greene" userId="580d4f7b-22ab-4bed-a08a-0b25eeeaced9" providerId="ADAL" clId="{6018306D-CC10-4412-85BA-4F53D27CA1C6}" dt="2023-10-12T16:57:41.494" v="69"/>
        <pc:sldMkLst>
          <pc:docMk/>
          <pc:sldMk cId="1552870803" sldId="521"/>
        </pc:sldMkLst>
      </pc:sldChg>
      <pc:sldChg chg="modTransition">
        <pc:chgData name="Monica Greene" userId="580d4f7b-22ab-4bed-a08a-0b25eeeaced9" providerId="ADAL" clId="{6018306D-CC10-4412-85BA-4F53D27CA1C6}" dt="2023-10-12T16:57:41.494" v="69"/>
        <pc:sldMkLst>
          <pc:docMk/>
          <pc:sldMk cId="4213006549" sldId="522"/>
        </pc:sldMkLst>
      </pc:sldChg>
      <pc:sldChg chg="addSp delSp mod modTransition">
        <pc:chgData name="Monica Greene" userId="580d4f7b-22ab-4bed-a08a-0b25eeeaced9" providerId="ADAL" clId="{6018306D-CC10-4412-85BA-4F53D27CA1C6}" dt="2023-10-12T16:57:41.494" v="69"/>
        <pc:sldMkLst>
          <pc:docMk/>
          <pc:sldMk cId="544657865" sldId="523"/>
        </pc:sldMkLst>
        <pc:picChg chg="del">
          <ac:chgData name="Monica Greene" userId="580d4f7b-22ab-4bed-a08a-0b25eeeaced9" providerId="ADAL" clId="{6018306D-CC10-4412-85BA-4F53D27CA1C6}" dt="2023-10-12T16:46:50.136" v="52" actId="478"/>
          <ac:picMkLst>
            <pc:docMk/>
            <pc:sldMk cId="544657865" sldId="523"/>
            <ac:picMk id="3" creationId="{9741F4F6-DCA1-2498-4D5A-D6943DF72E20}"/>
          </ac:picMkLst>
        </pc:picChg>
        <pc:picChg chg="add">
          <ac:chgData name="Monica Greene" userId="580d4f7b-22ab-4bed-a08a-0b25eeeaced9" providerId="ADAL" clId="{6018306D-CC10-4412-85BA-4F53D27CA1C6}" dt="2023-10-12T16:54:30.405" v="53" actId="22"/>
          <ac:picMkLst>
            <pc:docMk/>
            <pc:sldMk cId="544657865" sldId="523"/>
            <ac:picMk id="4" creationId="{39B86EA5-EC5F-E101-BCA0-5BFDCEAA64AA}"/>
          </ac:picMkLst>
        </pc:picChg>
      </pc:sldChg>
      <pc:sldChg chg="addSp new mod ord modTransition setBg">
        <pc:chgData name="Monica Greene" userId="580d4f7b-22ab-4bed-a08a-0b25eeeaced9" providerId="ADAL" clId="{6018306D-CC10-4412-85BA-4F53D27CA1C6}" dt="2023-10-12T16:57:41.494" v="69"/>
        <pc:sldMkLst>
          <pc:docMk/>
          <pc:sldMk cId="3482847843" sldId="524"/>
        </pc:sldMkLst>
        <pc:picChg chg="add">
          <ac:chgData name="Monica Greene" userId="580d4f7b-22ab-4bed-a08a-0b25eeeaced9" providerId="ADAL" clId="{6018306D-CC10-4412-85BA-4F53D27CA1C6}" dt="2023-10-12T16:55:06.135" v="58" actId="22"/>
          <ac:picMkLst>
            <pc:docMk/>
            <pc:sldMk cId="3482847843" sldId="524"/>
            <ac:picMk id="3" creationId="{B5E0421D-3275-2207-8DB1-0B101F65ACDF}"/>
          </ac:picMkLst>
        </pc:picChg>
      </pc:sldChg>
      <pc:sldChg chg="addSp new mod ord modTransition setBg">
        <pc:chgData name="Monica Greene" userId="580d4f7b-22ab-4bed-a08a-0b25eeeaced9" providerId="ADAL" clId="{6018306D-CC10-4412-85BA-4F53D27CA1C6}" dt="2023-10-12T16:57:41.494" v="69"/>
        <pc:sldMkLst>
          <pc:docMk/>
          <pc:sldMk cId="2956357662" sldId="525"/>
        </pc:sldMkLst>
        <pc:picChg chg="add">
          <ac:chgData name="Monica Greene" userId="580d4f7b-22ab-4bed-a08a-0b25eeeaced9" providerId="ADAL" clId="{6018306D-CC10-4412-85BA-4F53D27CA1C6}" dt="2023-10-12T16:55:23.530" v="59" actId="22"/>
          <ac:picMkLst>
            <pc:docMk/>
            <pc:sldMk cId="2956357662" sldId="525"/>
            <ac:picMk id="3" creationId="{756925D3-BA15-494C-611B-585EF4BB691B}"/>
          </ac:picMkLst>
        </pc:picChg>
      </pc:sldChg>
      <pc:sldMasterChg chg="modTransition modSldLayout">
        <pc:chgData name="Monica Greene" userId="580d4f7b-22ab-4bed-a08a-0b25eeeaced9" providerId="ADAL" clId="{6018306D-CC10-4412-85BA-4F53D27CA1C6}" dt="2023-10-12T16:57:41.494" v="69"/>
        <pc:sldMasterMkLst>
          <pc:docMk/>
          <pc:sldMasterMk cId="3526763332" sldId="2147483660"/>
        </pc:sldMasterMkLst>
        <pc:sldLayoutChg chg="modTransition">
          <pc:chgData name="Monica Greene" userId="580d4f7b-22ab-4bed-a08a-0b25eeeaced9" providerId="ADAL" clId="{6018306D-CC10-4412-85BA-4F53D27CA1C6}" dt="2023-10-12T16:57:41.494" v="69"/>
          <pc:sldLayoutMkLst>
            <pc:docMk/>
            <pc:sldMasterMk cId="3526763332" sldId="2147483660"/>
            <pc:sldLayoutMk cId="1464526068" sldId="2147483661"/>
          </pc:sldLayoutMkLst>
        </pc:sldLayoutChg>
        <pc:sldLayoutChg chg="modTransition">
          <pc:chgData name="Monica Greene" userId="580d4f7b-22ab-4bed-a08a-0b25eeeaced9" providerId="ADAL" clId="{6018306D-CC10-4412-85BA-4F53D27CA1C6}" dt="2023-10-12T16:57:41.494" v="69"/>
          <pc:sldLayoutMkLst>
            <pc:docMk/>
            <pc:sldMasterMk cId="3526763332" sldId="2147483660"/>
            <pc:sldLayoutMk cId="628702076" sldId="2147483662"/>
          </pc:sldLayoutMkLst>
        </pc:sldLayoutChg>
        <pc:sldLayoutChg chg="modTransition">
          <pc:chgData name="Monica Greene" userId="580d4f7b-22ab-4bed-a08a-0b25eeeaced9" providerId="ADAL" clId="{6018306D-CC10-4412-85BA-4F53D27CA1C6}" dt="2023-10-12T16:57:41.494" v="69"/>
          <pc:sldLayoutMkLst>
            <pc:docMk/>
            <pc:sldMasterMk cId="3526763332" sldId="2147483660"/>
            <pc:sldLayoutMk cId="3143070034" sldId="2147483663"/>
          </pc:sldLayoutMkLst>
        </pc:sldLayoutChg>
        <pc:sldLayoutChg chg="modTransition">
          <pc:chgData name="Monica Greene" userId="580d4f7b-22ab-4bed-a08a-0b25eeeaced9" providerId="ADAL" clId="{6018306D-CC10-4412-85BA-4F53D27CA1C6}" dt="2023-10-12T16:57:41.494" v="69"/>
          <pc:sldLayoutMkLst>
            <pc:docMk/>
            <pc:sldMasterMk cId="3526763332" sldId="2147483660"/>
            <pc:sldLayoutMk cId="352596931" sldId="2147483664"/>
          </pc:sldLayoutMkLst>
        </pc:sldLayoutChg>
        <pc:sldLayoutChg chg="modTransition">
          <pc:chgData name="Monica Greene" userId="580d4f7b-22ab-4bed-a08a-0b25eeeaced9" providerId="ADAL" clId="{6018306D-CC10-4412-85BA-4F53D27CA1C6}" dt="2023-10-12T16:57:41.494" v="69"/>
          <pc:sldLayoutMkLst>
            <pc:docMk/>
            <pc:sldMasterMk cId="3526763332" sldId="2147483660"/>
            <pc:sldLayoutMk cId="2860684321" sldId="2147483665"/>
          </pc:sldLayoutMkLst>
        </pc:sldLayoutChg>
        <pc:sldLayoutChg chg="modTransition">
          <pc:chgData name="Monica Greene" userId="580d4f7b-22ab-4bed-a08a-0b25eeeaced9" providerId="ADAL" clId="{6018306D-CC10-4412-85BA-4F53D27CA1C6}" dt="2023-10-12T16:57:41.494" v="69"/>
          <pc:sldLayoutMkLst>
            <pc:docMk/>
            <pc:sldMasterMk cId="3526763332" sldId="2147483660"/>
            <pc:sldLayoutMk cId="1042939851" sldId="2147483666"/>
          </pc:sldLayoutMkLst>
        </pc:sldLayoutChg>
        <pc:sldLayoutChg chg="modTransition">
          <pc:chgData name="Monica Greene" userId="580d4f7b-22ab-4bed-a08a-0b25eeeaced9" providerId="ADAL" clId="{6018306D-CC10-4412-85BA-4F53D27CA1C6}" dt="2023-10-12T16:57:41.494" v="69"/>
          <pc:sldLayoutMkLst>
            <pc:docMk/>
            <pc:sldMasterMk cId="3526763332" sldId="2147483660"/>
            <pc:sldLayoutMk cId="2172179838" sldId="2147483667"/>
          </pc:sldLayoutMkLst>
        </pc:sldLayoutChg>
        <pc:sldLayoutChg chg="modTransition">
          <pc:chgData name="Monica Greene" userId="580d4f7b-22ab-4bed-a08a-0b25eeeaced9" providerId="ADAL" clId="{6018306D-CC10-4412-85BA-4F53D27CA1C6}" dt="2023-10-12T16:57:41.494" v="69"/>
          <pc:sldLayoutMkLst>
            <pc:docMk/>
            <pc:sldMasterMk cId="3526763332" sldId="2147483660"/>
            <pc:sldLayoutMk cId="400252706" sldId="2147483668"/>
          </pc:sldLayoutMkLst>
        </pc:sldLayoutChg>
        <pc:sldLayoutChg chg="modTransition">
          <pc:chgData name="Monica Greene" userId="580d4f7b-22ab-4bed-a08a-0b25eeeaced9" providerId="ADAL" clId="{6018306D-CC10-4412-85BA-4F53D27CA1C6}" dt="2023-10-12T16:57:41.494" v="69"/>
          <pc:sldLayoutMkLst>
            <pc:docMk/>
            <pc:sldMasterMk cId="3526763332" sldId="2147483660"/>
            <pc:sldLayoutMk cId="3574256230" sldId="2147483669"/>
          </pc:sldLayoutMkLst>
        </pc:sldLayoutChg>
        <pc:sldLayoutChg chg="modTransition">
          <pc:chgData name="Monica Greene" userId="580d4f7b-22ab-4bed-a08a-0b25eeeaced9" providerId="ADAL" clId="{6018306D-CC10-4412-85BA-4F53D27CA1C6}" dt="2023-10-12T16:57:41.494" v="69"/>
          <pc:sldLayoutMkLst>
            <pc:docMk/>
            <pc:sldMasterMk cId="3526763332" sldId="2147483660"/>
            <pc:sldLayoutMk cId="728997452" sldId="2147483670"/>
          </pc:sldLayoutMkLst>
        </pc:sldLayoutChg>
        <pc:sldLayoutChg chg="modTransition">
          <pc:chgData name="Monica Greene" userId="580d4f7b-22ab-4bed-a08a-0b25eeeaced9" providerId="ADAL" clId="{6018306D-CC10-4412-85BA-4F53D27CA1C6}" dt="2023-10-12T16:57:41.494" v="69"/>
          <pc:sldLayoutMkLst>
            <pc:docMk/>
            <pc:sldMasterMk cId="3526763332" sldId="2147483660"/>
            <pc:sldLayoutMk cId="644588483" sldId="2147483671"/>
          </pc:sldLayoutMkLst>
        </pc:sldLayoutChg>
      </pc:sldMasterChg>
      <pc:sldMasterChg chg="modTransition modSldLayout">
        <pc:chgData name="Monica Greene" userId="580d4f7b-22ab-4bed-a08a-0b25eeeaced9" providerId="ADAL" clId="{6018306D-CC10-4412-85BA-4F53D27CA1C6}" dt="2023-10-12T16:57:41.494" v="69"/>
        <pc:sldMasterMkLst>
          <pc:docMk/>
          <pc:sldMasterMk cId="3374770223" sldId="2147483672"/>
        </pc:sldMasterMkLst>
        <pc:sldLayoutChg chg="modTransition">
          <pc:chgData name="Monica Greene" userId="580d4f7b-22ab-4bed-a08a-0b25eeeaced9" providerId="ADAL" clId="{6018306D-CC10-4412-85BA-4F53D27CA1C6}" dt="2023-10-12T16:57:41.494" v="69"/>
          <pc:sldLayoutMkLst>
            <pc:docMk/>
            <pc:sldMasterMk cId="3374770223" sldId="2147483672"/>
            <pc:sldLayoutMk cId="4098348545" sldId="2147483673"/>
          </pc:sldLayoutMkLst>
        </pc:sldLayoutChg>
        <pc:sldLayoutChg chg="modTransition">
          <pc:chgData name="Monica Greene" userId="580d4f7b-22ab-4bed-a08a-0b25eeeaced9" providerId="ADAL" clId="{6018306D-CC10-4412-85BA-4F53D27CA1C6}" dt="2023-10-12T16:57:41.494" v="69"/>
          <pc:sldLayoutMkLst>
            <pc:docMk/>
            <pc:sldMasterMk cId="3374770223" sldId="2147483672"/>
            <pc:sldLayoutMk cId="2485856770" sldId="2147483674"/>
          </pc:sldLayoutMkLst>
        </pc:sldLayoutChg>
        <pc:sldLayoutChg chg="modTransition">
          <pc:chgData name="Monica Greene" userId="580d4f7b-22ab-4bed-a08a-0b25eeeaced9" providerId="ADAL" clId="{6018306D-CC10-4412-85BA-4F53D27CA1C6}" dt="2023-10-12T16:57:41.494" v="69"/>
          <pc:sldLayoutMkLst>
            <pc:docMk/>
            <pc:sldMasterMk cId="3374770223" sldId="2147483672"/>
            <pc:sldLayoutMk cId="504524447" sldId="2147483675"/>
          </pc:sldLayoutMkLst>
        </pc:sldLayoutChg>
        <pc:sldLayoutChg chg="modTransition">
          <pc:chgData name="Monica Greene" userId="580d4f7b-22ab-4bed-a08a-0b25eeeaced9" providerId="ADAL" clId="{6018306D-CC10-4412-85BA-4F53D27CA1C6}" dt="2023-10-12T16:57:41.494" v="69"/>
          <pc:sldLayoutMkLst>
            <pc:docMk/>
            <pc:sldMasterMk cId="3374770223" sldId="2147483672"/>
            <pc:sldLayoutMk cId="2794038380" sldId="2147483676"/>
          </pc:sldLayoutMkLst>
        </pc:sldLayoutChg>
        <pc:sldLayoutChg chg="modTransition">
          <pc:chgData name="Monica Greene" userId="580d4f7b-22ab-4bed-a08a-0b25eeeaced9" providerId="ADAL" clId="{6018306D-CC10-4412-85BA-4F53D27CA1C6}" dt="2023-10-12T16:57:41.494" v="69"/>
          <pc:sldLayoutMkLst>
            <pc:docMk/>
            <pc:sldMasterMk cId="3374770223" sldId="2147483672"/>
            <pc:sldLayoutMk cId="4126134968" sldId="2147483677"/>
          </pc:sldLayoutMkLst>
        </pc:sldLayoutChg>
        <pc:sldLayoutChg chg="modTransition">
          <pc:chgData name="Monica Greene" userId="580d4f7b-22ab-4bed-a08a-0b25eeeaced9" providerId="ADAL" clId="{6018306D-CC10-4412-85BA-4F53D27CA1C6}" dt="2023-10-12T16:57:41.494" v="69"/>
          <pc:sldLayoutMkLst>
            <pc:docMk/>
            <pc:sldMasterMk cId="3374770223" sldId="2147483672"/>
            <pc:sldLayoutMk cId="2924291397" sldId="2147483678"/>
          </pc:sldLayoutMkLst>
        </pc:sldLayoutChg>
        <pc:sldLayoutChg chg="modTransition">
          <pc:chgData name="Monica Greene" userId="580d4f7b-22ab-4bed-a08a-0b25eeeaced9" providerId="ADAL" clId="{6018306D-CC10-4412-85BA-4F53D27CA1C6}" dt="2023-10-12T16:57:41.494" v="69"/>
          <pc:sldLayoutMkLst>
            <pc:docMk/>
            <pc:sldMasterMk cId="3374770223" sldId="2147483672"/>
            <pc:sldLayoutMk cId="3944149845" sldId="2147483679"/>
          </pc:sldLayoutMkLst>
        </pc:sldLayoutChg>
        <pc:sldLayoutChg chg="modTransition">
          <pc:chgData name="Monica Greene" userId="580d4f7b-22ab-4bed-a08a-0b25eeeaced9" providerId="ADAL" clId="{6018306D-CC10-4412-85BA-4F53D27CA1C6}" dt="2023-10-12T16:57:41.494" v="69"/>
          <pc:sldLayoutMkLst>
            <pc:docMk/>
            <pc:sldMasterMk cId="3374770223" sldId="2147483672"/>
            <pc:sldLayoutMk cId="907735596" sldId="2147483680"/>
          </pc:sldLayoutMkLst>
        </pc:sldLayoutChg>
        <pc:sldLayoutChg chg="modTransition">
          <pc:chgData name="Monica Greene" userId="580d4f7b-22ab-4bed-a08a-0b25eeeaced9" providerId="ADAL" clId="{6018306D-CC10-4412-85BA-4F53D27CA1C6}" dt="2023-10-12T16:57:41.494" v="69"/>
          <pc:sldLayoutMkLst>
            <pc:docMk/>
            <pc:sldMasterMk cId="3374770223" sldId="2147483672"/>
            <pc:sldLayoutMk cId="944764727" sldId="2147483681"/>
          </pc:sldLayoutMkLst>
        </pc:sldLayoutChg>
        <pc:sldLayoutChg chg="modTransition">
          <pc:chgData name="Monica Greene" userId="580d4f7b-22ab-4bed-a08a-0b25eeeaced9" providerId="ADAL" clId="{6018306D-CC10-4412-85BA-4F53D27CA1C6}" dt="2023-10-12T16:57:41.494" v="69"/>
          <pc:sldLayoutMkLst>
            <pc:docMk/>
            <pc:sldMasterMk cId="3374770223" sldId="2147483672"/>
            <pc:sldLayoutMk cId="1593302510" sldId="2147483682"/>
          </pc:sldLayoutMkLst>
        </pc:sldLayoutChg>
        <pc:sldLayoutChg chg="modTransition">
          <pc:chgData name="Monica Greene" userId="580d4f7b-22ab-4bed-a08a-0b25eeeaced9" providerId="ADAL" clId="{6018306D-CC10-4412-85BA-4F53D27CA1C6}" dt="2023-10-12T16:57:41.494" v="69"/>
          <pc:sldLayoutMkLst>
            <pc:docMk/>
            <pc:sldMasterMk cId="3374770223" sldId="2147483672"/>
            <pc:sldLayoutMk cId="3374448671" sldId="2147483683"/>
          </pc:sldLayoutMkLst>
        </pc:sldLayoutChg>
      </pc:sldMasterChg>
    </pc:docChg>
  </pc:docChgLst>
  <pc:docChgLst>
    <pc:chgData name="Monica Greene" userId="580d4f7b-22ab-4bed-a08a-0b25eeeaced9" providerId="ADAL" clId="{C105E1B2-061D-4D3B-9345-44582940B786}"/>
    <pc:docChg chg="addSld delSld modSld sldOrd modMainMaster">
      <pc:chgData name="Monica Greene" userId="580d4f7b-22ab-4bed-a08a-0b25eeeaced9" providerId="ADAL" clId="{C105E1B2-061D-4D3B-9345-44582940B786}" dt="2023-08-03T17:47:17.045" v="48"/>
      <pc:docMkLst>
        <pc:docMk/>
      </pc:docMkLst>
      <pc:sldChg chg="del">
        <pc:chgData name="Monica Greene" userId="580d4f7b-22ab-4bed-a08a-0b25eeeaced9" providerId="ADAL" clId="{C105E1B2-061D-4D3B-9345-44582940B786}" dt="2023-08-03T17:45:35.573" v="20" actId="47"/>
        <pc:sldMkLst>
          <pc:docMk/>
          <pc:sldMk cId="2190442017" sldId="261"/>
        </pc:sldMkLst>
      </pc:sldChg>
      <pc:sldChg chg="modTransition">
        <pc:chgData name="Monica Greene" userId="580d4f7b-22ab-4bed-a08a-0b25eeeaced9" providerId="ADAL" clId="{C105E1B2-061D-4D3B-9345-44582940B786}" dt="2023-08-03T17:47:17.045" v="48"/>
        <pc:sldMkLst>
          <pc:docMk/>
          <pc:sldMk cId="3133720449" sldId="262"/>
        </pc:sldMkLst>
      </pc:sldChg>
      <pc:sldChg chg="modTransition">
        <pc:chgData name="Monica Greene" userId="580d4f7b-22ab-4bed-a08a-0b25eeeaced9" providerId="ADAL" clId="{C105E1B2-061D-4D3B-9345-44582940B786}" dt="2023-08-03T17:47:17.045" v="48"/>
        <pc:sldMkLst>
          <pc:docMk/>
          <pc:sldMk cId="3196746956" sldId="271"/>
        </pc:sldMkLst>
      </pc:sldChg>
      <pc:sldChg chg="modTransition">
        <pc:chgData name="Monica Greene" userId="580d4f7b-22ab-4bed-a08a-0b25eeeaced9" providerId="ADAL" clId="{C105E1B2-061D-4D3B-9345-44582940B786}" dt="2023-08-03T17:47:17.045" v="48"/>
        <pc:sldMkLst>
          <pc:docMk/>
          <pc:sldMk cId="1039155707" sldId="273"/>
        </pc:sldMkLst>
      </pc:sldChg>
      <pc:sldChg chg="add modTransition">
        <pc:chgData name="Monica Greene" userId="580d4f7b-22ab-4bed-a08a-0b25eeeaced9" providerId="ADAL" clId="{C105E1B2-061D-4D3B-9345-44582940B786}" dt="2023-08-03T17:47:17.045" v="48"/>
        <pc:sldMkLst>
          <pc:docMk/>
          <pc:sldMk cId="26816874" sldId="274"/>
        </pc:sldMkLst>
      </pc:sldChg>
      <pc:sldChg chg="modTransition">
        <pc:chgData name="Monica Greene" userId="580d4f7b-22ab-4bed-a08a-0b25eeeaced9" providerId="ADAL" clId="{C105E1B2-061D-4D3B-9345-44582940B786}" dt="2023-08-03T17:47:17.045" v="48"/>
        <pc:sldMkLst>
          <pc:docMk/>
          <pc:sldMk cId="0" sldId="310"/>
        </pc:sldMkLst>
      </pc:sldChg>
      <pc:sldChg chg="modTransition">
        <pc:chgData name="Monica Greene" userId="580d4f7b-22ab-4bed-a08a-0b25eeeaced9" providerId="ADAL" clId="{C105E1B2-061D-4D3B-9345-44582940B786}" dt="2023-08-03T17:47:17.045" v="48"/>
        <pc:sldMkLst>
          <pc:docMk/>
          <pc:sldMk cId="3386045009" sldId="312"/>
        </pc:sldMkLst>
      </pc:sldChg>
      <pc:sldChg chg="modTransition">
        <pc:chgData name="Monica Greene" userId="580d4f7b-22ab-4bed-a08a-0b25eeeaced9" providerId="ADAL" clId="{C105E1B2-061D-4D3B-9345-44582940B786}" dt="2023-08-03T17:47:17.045" v="48"/>
        <pc:sldMkLst>
          <pc:docMk/>
          <pc:sldMk cId="665771513" sldId="314"/>
        </pc:sldMkLst>
      </pc:sldChg>
      <pc:sldChg chg="modTransition">
        <pc:chgData name="Monica Greene" userId="580d4f7b-22ab-4bed-a08a-0b25eeeaced9" providerId="ADAL" clId="{C105E1B2-061D-4D3B-9345-44582940B786}" dt="2023-08-03T17:47:17.045" v="48"/>
        <pc:sldMkLst>
          <pc:docMk/>
          <pc:sldMk cId="591349375" sldId="317"/>
        </pc:sldMkLst>
      </pc:sldChg>
      <pc:sldChg chg="del">
        <pc:chgData name="Monica Greene" userId="580d4f7b-22ab-4bed-a08a-0b25eeeaced9" providerId="ADAL" clId="{C105E1B2-061D-4D3B-9345-44582940B786}" dt="2023-08-03T17:45:29.193" v="18" actId="47"/>
        <pc:sldMkLst>
          <pc:docMk/>
          <pc:sldMk cId="1180848201" sldId="337"/>
        </pc:sldMkLst>
      </pc:sldChg>
      <pc:sldChg chg="del">
        <pc:chgData name="Monica Greene" userId="580d4f7b-22ab-4bed-a08a-0b25eeeaced9" providerId="ADAL" clId="{C105E1B2-061D-4D3B-9345-44582940B786}" dt="2023-08-03T17:45:29.949" v="19" actId="47"/>
        <pc:sldMkLst>
          <pc:docMk/>
          <pc:sldMk cId="858378681" sldId="348"/>
        </pc:sldMkLst>
      </pc:sldChg>
      <pc:sldChg chg="add modTransition">
        <pc:chgData name="Monica Greene" userId="580d4f7b-22ab-4bed-a08a-0b25eeeaced9" providerId="ADAL" clId="{C105E1B2-061D-4D3B-9345-44582940B786}" dt="2023-08-03T17:47:17.045" v="48"/>
        <pc:sldMkLst>
          <pc:docMk/>
          <pc:sldMk cId="610265510" sldId="366"/>
        </pc:sldMkLst>
      </pc:sldChg>
      <pc:sldChg chg="add modTransition">
        <pc:chgData name="Monica Greene" userId="580d4f7b-22ab-4bed-a08a-0b25eeeaced9" providerId="ADAL" clId="{C105E1B2-061D-4D3B-9345-44582940B786}" dt="2023-08-03T17:47:17.045" v="48"/>
        <pc:sldMkLst>
          <pc:docMk/>
          <pc:sldMk cId="3021974891" sldId="367"/>
        </pc:sldMkLst>
      </pc:sldChg>
      <pc:sldChg chg="modSp mod modTransition">
        <pc:chgData name="Monica Greene" userId="580d4f7b-22ab-4bed-a08a-0b25eeeaced9" providerId="ADAL" clId="{C105E1B2-061D-4D3B-9345-44582940B786}" dt="2023-08-03T17:47:17.045" v="48"/>
        <pc:sldMkLst>
          <pc:docMk/>
          <pc:sldMk cId="299153169" sldId="433"/>
        </pc:sldMkLst>
        <pc:spChg chg="mod">
          <ac:chgData name="Monica Greene" userId="580d4f7b-22ab-4bed-a08a-0b25eeeaced9" providerId="ADAL" clId="{C105E1B2-061D-4D3B-9345-44582940B786}" dt="2023-08-03T17:45:45.778" v="43" actId="20577"/>
          <ac:spMkLst>
            <pc:docMk/>
            <pc:sldMk cId="299153169" sldId="433"/>
            <ac:spMk id="2" creationId="{00000000-0000-0000-0000-000000000000}"/>
          </ac:spMkLst>
        </pc:spChg>
      </pc:sldChg>
      <pc:sldChg chg="modTransition">
        <pc:chgData name="Monica Greene" userId="580d4f7b-22ab-4bed-a08a-0b25eeeaced9" providerId="ADAL" clId="{C105E1B2-061D-4D3B-9345-44582940B786}" dt="2023-08-03T17:47:17.045" v="48"/>
        <pc:sldMkLst>
          <pc:docMk/>
          <pc:sldMk cId="3058607075" sldId="468"/>
        </pc:sldMkLst>
      </pc:sldChg>
      <pc:sldChg chg="modTransition">
        <pc:chgData name="Monica Greene" userId="580d4f7b-22ab-4bed-a08a-0b25eeeaced9" providerId="ADAL" clId="{C105E1B2-061D-4D3B-9345-44582940B786}" dt="2023-08-03T17:47:17.045" v="48"/>
        <pc:sldMkLst>
          <pc:docMk/>
          <pc:sldMk cId="2549769761" sldId="470"/>
        </pc:sldMkLst>
      </pc:sldChg>
      <pc:sldChg chg="modTransition">
        <pc:chgData name="Monica Greene" userId="580d4f7b-22ab-4bed-a08a-0b25eeeaced9" providerId="ADAL" clId="{C105E1B2-061D-4D3B-9345-44582940B786}" dt="2023-08-03T17:47:17.045" v="48"/>
        <pc:sldMkLst>
          <pc:docMk/>
          <pc:sldMk cId="2669351535" sldId="474"/>
        </pc:sldMkLst>
      </pc:sldChg>
      <pc:sldChg chg="del">
        <pc:chgData name="Monica Greene" userId="580d4f7b-22ab-4bed-a08a-0b25eeeaced9" providerId="ADAL" clId="{C105E1B2-061D-4D3B-9345-44582940B786}" dt="2023-08-03T17:45:08.991" v="12" actId="47"/>
        <pc:sldMkLst>
          <pc:docMk/>
          <pc:sldMk cId="3821181322" sldId="476"/>
        </pc:sldMkLst>
      </pc:sldChg>
      <pc:sldChg chg="modTransition">
        <pc:chgData name="Monica Greene" userId="580d4f7b-22ab-4bed-a08a-0b25eeeaced9" providerId="ADAL" clId="{C105E1B2-061D-4D3B-9345-44582940B786}" dt="2023-08-03T17:47:17.045" v="48"/>
        <pc:sldMkLst>
          <pc:docMk/>
          <pc:sldMk cId="1888907264" sldId="477"/>
        </pc:sldMkLst>
      </pc:sldChg>
      <pc:sldChg chg="modTransition">
        <pc:chgData name="Monica Greene" userId="580d4f7b-22ab-4bed-a08a-0b25eeeaced9" providerId="ADAL" clId="{C105E1B2-061D-4D3B-9345-44582940B786}" dt="2023-08-03T17:47:17.045" v="48"/>
        <pc:sldMkLst>
          <pc:docMk/>
          <pc:sldMk cId="548892496" sldId="478"/>
        </pc:sldMkLst>
      </pc:sldChg>
      <pc:sldChg chg="del">
        <pc:chgData name="Monica Greene" userId="580d4f7b-22ab-4bed-a08a-0b25eeeaced9" providerId="ADAL" clId="{C105E1B2-061D-4D3B-9345-44582940B786}" dt="2023-08-03T17:45:13.108" v="13" actId="47"/>
        <pc:sldMkLst>
          <pc:docMk/>
          <pc:sldMk cId="3879886804" sldId="482"/>
        </pc:sldMkLst>
      </pc:sldChg>
      <pc:sldChg chg="modTransition">
        <pc:chgData name="Monica Greene" userId="580d4f7b-22ab-4bed-a08a-0b25eeeaced9" providerId="ADAL" clId="{C105E1B2-061D-4D3B-9345-44582940B786}" dt="2023-08-03T17:47:17.045" v="48"/>
        <pc:sldMkLst>
          <pc:docMk/>
          <pc:sldMk cId="185912423" sldId="483"/>
        </pc:sldMkLst>
      </pc:sldChg>
      <pc:sldChg chg="modTransition">
        <pc:chgData name="Monica Greene" userId="580d4f7b-22ab-4bed-a08a-0b25eeeaced9" providerId="ADAL" clId="{C105E1B2-061D-4D3B-9345-44582940B786}" dt="2023-08-03T17:47:17.045" v="48"/>
        <pc:sldMkLst>
          <pc:docMk/>
          <pc:sldMk cId="1694438984" sldId="484"/>
        </pc:sldMkLst>
      </pc:sldChg>
      <pc:sldChg chg="del">
        <pc:chgData name="Monica Greene" userId="580d4f7b-22ab-4bed-a08a-0b25eeeaced9" providerId="ADAL" clId="{C105E1B2-061D-4D3B-9345-44582940B786}" dt="2023-08-03T17:45:27.070" v="17" actId="47"/>
        <pc:sldMkLst>
          <pc:docMk/>
          <pc:sldMk cId="1340366836" sldId="485"/>
        </pc:sldMkLst>
      </pc:sldChg>
      <pc:sldChg chg="del">
        <pc:chgData name="Monica Greene" userId="580d4f7b-22ab-4bed-a08a-0b25eeeaced9" providerId="ADAL" clId="{C105E1B2-061D-4D3B-9345-44582940B786}" dt="2023-08-03T17:45:51.959" v="44" actId="47"/>
        <pc:sldMkLst>
          <pc:docMk/>
          <pc:sldMk cId="1039155707" sldId="488"/>
        </pc:sldMkLst>
      </pc:sldChg>
      <pc:sldChg chg="modTransition">
        <pc:chgData name="Monica Greene" userId="580d4f7b-22ab-4bed-a08a-0b25eeeaced9" providerId="ADAL" clId="{C105E1B2-061D-4D3B-9345-44582940B786}" dt="2023-08-03T17:47:17.045" v="48"/>
        <pc:sldMkLst>
          <pc:docMk/>
          <pc:sldMk cId="3284748570" sldId="489"/>
        </pc:sldMkLst>
      </pc:sldChg>
      <pc:sldChg chg="del">
        <pc:chgData name="Monica Greene" userId="580d4f7b-22ab-4bed-a08a-0b25eeeaced9" providerId="ADAL" clId="{C105E1B2-061D-4D3B-9345-44582940B786}" dt="2023-08-03T17:45:25.301" v="16" actId="47"/>
        <pc:sldMkLst>
          <pc:docMk/>
          <pc:sldMk cId="1635053226" sldId="490"/>
        </pc:sldMkLst>
      </pc:sldChg>
      <pc:sldChg chg="addSp new modTransition setBg">
        <pc:chgData name="Monica Greene" userId="580d4f7b-22ab-4bed-a08a-0b25eeeaced9" providerId="ADAL" clId="{C105E1B2-061D-4D3B-9345-44582940B786}" dt="2023-08-03T17:47:17.045" v="48"/>
        <pc:sldMkLst>
          <pc:docMk/>
          <pc:sldMk cId="4145348345" sldId="491"/>
        </pc:sldMkLst>
        <pc:picChg chg="add">
          <ac:chgData name="Monica Greene" userId="580d4f7b-22ab-4bed-a08a-0b25eeeaced9" providerId="ADAL" clId="{C105E1B2-061D-4D3B-9345-44582940B786}" dt="2023-08-03T17:37:31.138" v="5"/>
          <ac:picMkLst>
            <pc:docMk/>
            <pc:sldMk cId="4145348345" sldId="491"/>
            <ac:picMk id="2" creationId="{DAE78C21-79AD-4BDE-EC85-7CF8595C0909}"/>
          </ac:picMkLst>
        </pc:picChg>
      </pc:sldChg>
      <pc:sldChg chg="addSp new modTransition setBg">
        <pc:chgData name="Monica Greene" userId="580d4f7b-22ab-4bed-a08a-0b25eeeaced9" providerId="ADAL" clId="{C105E1B2-061D-4D3B-9345-44582940B786}" dt="2023-08-03T17:47:17.045" v="48"/>
        <pc:sldMkLst>
          <pc:docMk/>
          <pc:sldMk cId="2199490010" sldId="492"/>
        </pc:sldMkLst>
        <pc:picChg chg="add">
          <ac:chgData name="Monica Greene" userId="580d4f7b-22ab-4bed-a08a-0b25eeeaced9" providerId="ADAL" clId="{C105E1B2-061D-4D3B-9345-44582940B786}" dt="2023-08-03T17:37:16.098" v="3"/>
          <ac:picMkLst>
            <pc:docMk/>
            <pc:sldMk cId="2199490010" sldId="492"/>
            <ac:picMk id="2" creationId="{767EF0A7-CC01-5A04-0082-942CD13B66E2}"/>
          </ac:picMkLst>
        </pc:picChg>
      </pc:sldChg>
      <pc:sldChg chg="addSp new ord modTransition setBg">
        <pc:chgData name="Monica Greene" userId="580d4f7b-22ab-4bed-a08a-0b25eeeaced9" providerId="ADAL" clId="{C105E1B2-061D-4D3B-9345-44582940B786}" dt="2023-08-03T17:47:17.045" v="48"/>
        <pc:sldMkLst>
          <pc:docMk/>
          <pc:sldMk cId="59566543" sldId="493"/>
        </pc:sldMkLst>
        <pc:picChg chg="add">
          <ac:chgData name="Monica Greene" userId="580d4f7b-22ab-4bed-a08a-0b25eeeaced9" providerId="ADAL" clId="{C105E1B2-061D-4D3B-9345-44582940B786}" dt="2023-08-03T17:38:43.261" v="8"/>
          <ac:picMkLst>
            <pc:docMk/>
            <pc:sldMk cId="59566543" sldId="493"/>
            <ac:picMk id="2" creationId="{E1CDBAB4-224A-39D3-B8DB-1C3EA7F73BEE}"/>
          </ac:picMkLst>
        </pc:picChg>
      </pc:sldChg>
      <pc:sldChg chg="add modTransition">
        <pc:chgData name="Monica Greene" userId="580d4f7b-22ab-4bed-a08a-0b25eeeaced9" providerId="ADAL" clId="{C105E1B2-061D-4D3B-9345-44582940B786}" dt="2023-08-03T17:47:17.045" v="48"/>
        <pc:sldMkLst>
          <pc:docMk/>
          <pc:sldMk cId="3288921460" sldId="494"/>
        </pc:sldMkLst>
      </pc:sldChg>
      <pc:sldMasterChg chg="modTransition modSldLayout">
        <pc:chgData name="Monica Greene" userId="580d4f7b-22ab-4bed-a08a-0b25eeeaced9" providerId="ADAL" clId="{C105E1B2-061D-4D3B-9345-44582940B786}" dt="2023-08-03T17:47:17.045" v="48"/>
        <pc:sldMasterMkLst>
          <pc:docMk/>
          <pc:sldMasterMk cId="3526763332" sldId="2147483660"/>
        </pc:sldMasterMkLst>
        <pc:sldLayoutChg chg="modTransition">
          <pc:chgData name="Monica Greene" userId="580d4f7b-22ab-4bed-a08a-0b25eeeaced9" providerId="ADAL" clId="{C105E1B2-061D-4D3B-9345-44582940B786}" dt="2023-08-03T17:47:17.045" v="48"/>
          <pc:sldLayoutMkLst>
            <pc:docMk/>
            <pc:sldMasterMk cId="3526763332" sldId="2147483660"/>
            <pc:sldLayoutMk cId="1464526068" sldId="2147483661"/>
          </pc:sldLayoutMkLst>
        </pc:sldLayoutChg>
        <pc:sldLayoutChg chg="modTransition">
          <pc:chgData name="Monica Greene" userId="580d4f7b-22ab-4bed-a08a-0b25eeeaced9" providerId="ADAL" clId="{C105E1B2-061D-4D3B-9345-44582940B786}" dt="2023-08-03T17:47:17.045" v="48"/>
          <pc:sldLayoutMkLst>
            <pc:docMk/>
            <pc:sldMasterMk cId="3526763332" sldId="2147483660"/>
            <pc:sldLayoutMk cId="628702076" sldId="2147483662"/>
          </pc:sldLayoutMkLst>
        </pc:sldLayoutChg>
        <pc:sldLayoutChg chg="modTransition">
          <pc:chgData name="Monica Greene" userId="580d4f7b-22ab-4bed-a08a-0b25eeeaced9" providerId="ADAL" clId="{C105E1B2-061D-4D3B-9345-44582940B786}" dt="2023-08-03T17:47:17.045" v="48"/>
          <pc:sldLayoutMkLst>
            <pc:docMk/>
            <pc:sldMasterMk cId="3526763332" sldId="2147483660"/>
            <pc:sldLayoutMk cId="3143070034" sldId="2147483663"/>
          </pc:sldLayoutMkLst>
        </pc:sldLayoutChg>
        <pc:sldLayoutChg chg="modTransition">
          <pc:chgData name="Monica Greene" userId="580d4f7b-22ab-4bed-a08a-0b25eeeaced9" providerId="ADAL" clId="{C105E1B2-061D-4D3B-9345-44582940B786}" dt="2023-08-03T17:47:17.045" v="48"/>
          <pc:sldLayoutMkLst>
            <pc:docMk/>
            <pc:sldMasterMk cId="3526763332" sldId="2147483660"/>
            <pc:sldLayoutMk cId="352596931" sldId="2147483664"/>
          </pc:sldLayoutMkLst>
        </pc:sldLayoutChg>
        <pc:sldLayoutChg chg="modTransition">
          <pc:chgData name="Monica Greene" userId="580d4f7b-22ab-4bed-a08a-0b25eeeaced9" providerId="ADAL" clId="{C105E1B2-061D-4D3B-9345-44582940B786}" dt="2023-08-03T17:47:17.045" v="48"/>
          <pc:sldLayoutMkLst>
            <pc:docMk/>
            <pc:sldMasterMk cId="3526763332" sldId="2147483660"/>
            <pc:sldLayoutMk cId="2860684321" sldId="2147483665"/>
          </pc:sldLayoutMkLst>
        </pc:sldLayoutChg>
        <pc:sldLayoutChg chg="modTransition">
          <pc:chgData name="Monica Greene" userId="580d4f7b-22ab-4bed-a08a-0b25eeeaced9" providerId="ADAL" clId="{C105E1B2-061D-4D3B-9345-44582940B786}" dt="2023-08-03T17:47:17.045" v="48"/>
          <pc:sldLayoutMkLst>
            <pc:docMk/>
            <pc:sldMasterMk cId="3526763332" sldId="2147483660"/>
            <pc:sldLayoutMk cId="1042939851" sldId="2147483666"/>
          </pc:sldLayoutMkLst>
        </pc:sldLayoutChg>
        <pc:sldLayoutChg chg="modTransition">
          <pc:chgData name="Monica Greene" userId="580d4f7b-22ab-4bed-a08a-0b25eeeaced9" providerId="ADAL" clId="{C105E1B2-061D-4D3B-9345-44582940B786}" dt="2023-08-03T17:47:17.045" v="48"/>
          <pc:sldLayoutMkLst>
            <pc:docMk/>
            <pc:sldMasterMk cId="3526763332" sldId="2147483660"/>
            <pc:sldLayoutMk cId="2172179838" sldId="2147483667"/>
          </pc:sldLayoutMkLst>
        </pc:sldLayoutChg>
        <pc:sldLayoutChg chg="modTransition">
          <pc:chgData name="Monica Greene" userId="580d4f7b-22ab-4bed-a08a-0b25eeeaced9" providerId="ADAL" clId="{C105E1B2-061D-4D3B-9345-44582940B786}" dt="2023-08-03T17:47:17.045" v="48"/>
          <pc:sldLayoutMkLst>
            <pc:docMk/>
            <pc:sldMasterMk cId="3526763332" sldId="2147483660"/>
            <pc:sldLayoutMk cId="400252706" sldId="2147483668"/>
          </pc:sldLayoutMkLst>
        </pc:sldLayoutChg>
        <pc:sldLayoutChg chg="modTransition">
          <pc:chgData name="Monica Greene" userId="580d4f7b-22ab-4bed-a08a-0b25eeeaced9" providerId="ADAL" clId="{C105E1B2-061D-4D3B-9345-44582940B786}" dt="2023-08-03T17:47:17.045" v="48"/>
          <pc:sldLayoutMkLst>
            <pc:docMk/>
            <pc:sldMasterMk cId="3526763332" sldId="2147483660"/>
            <pc:sldLayoutMk cId="3574256230" sldId="2147483669"/>
          </pc:sldLayoutMkLst>
        </pc:sldLayoutChg>
        <pc:sldLayoutChg chg="modTransition">
          <pc:chgData name="Monica Greene" userId="580d4f7b-22ab-4bed-a08a-0b25eeeaced9" providerId="ADAL" clId="{C105E1B2-061D-4D3B-9345-44582940B786}" dt="2023-08-03T17:47:17.045" v="48"/>
          <pc:sldLayoutMkLst>
            <pc:docMk/>
            <pc:sldMasterMk cId="3526763332" sldId="2147483660"/>
            <pc:sldLayoutMk cId="728997452" sldId="2147483670"/>
          </pc:sldLayoutMkLst>
        </pc:sldLayoutChg>
        <pc:sldLayoutChg chg="modTransition">
          <pc:chgData name="Monica Greene" userId="580d4f7b-22ab-4bed-a08a-0b25eeeaced9" providerId="ADAL" clId="{C105E1B2-061D-4D3B-9345-44582940B786}" dt="2023-08-03T17:47:17.045" v="48"/>
          <pc:sldLayoutMkLst>
            <pc:docMk/>
            <pc:sldMasterMk cId="3526763332" sldId="2147483660"/>
            <pc:sldLayoutMk cId="644588483" sldId="2147483671"/>
          </pc:sldLayoutMkLst>
        </pc:sldLayoutChg>
      </pc:sldMasterChg>
      <pc:sldMasterChg chg="modTransition modSldLayout">
        <pc:chgData name="Monica Greene" userId="580d4f7b-22ab-4bed-a08a-0b25eeeaced9" providerId="ADAL" clId="{C105E1B2-061D-4D3B-9345-44582940B786}" dt="2023-08-03T17:47:17.045" v="48"/>
        <pc:sldMasterMkLst>
          <pc:docMk/>
          <pc:sldMasterMk cId="3374770223" sldId="2147483672"/>
        </pc:sldMasterMkLst>
        <pc:sldLayoutChg chg="modTransition">
          <pc:chgData name="Monica Greene" userId="580d4f7b-22ab-4bed-a08a-0b25eeeaced9" providerId="ADAL" clId="{C105E1B2-061D-4D3B-9345-44582940B786}" dt="2023-08-03T17:47:17.045" v="48"/>
          <pc:sldLayoutMkLst>
            <pc:docMk/>
            <pc:sldMasterMk cId="3374770223" sldId="2147483672"/>
            <pc:sldLayoutMk cId="4098348545" sldId="2147483673"/>
          </pc:sldLayoutMkLst>
        </pc:sldLayoutChg>
        <pc:sldLayoutChg chg="modTransition">
          <pc:chgData name="Monica Greene" userId="580d4f7b-22ab-4bed-a08a-0b25eeeaced9" providerId="ADAL" clId="{C105E1B2-061D-4D3B-9345-44582940B786}" dt="2023-08-03T17:47:17.045" v="48"/>
          <pc:sldLayoutMkLst>
            <pc:docMk/>
            <pc:sldMasterMk cId="3374770223" sldId="2147483672"/>
            <pc:sldLayoutMk cId="2485856770" sldId="2147483674"/>
          </pc:sldLayoutMkLst>
        </pc:sldLayoutChg>
        <pc:sldLayoutChg chg="modTransition">
          <pc:chgData name="Monica Greene" userId="580d4f7b-22ab-4bed-a08a-0b25eeeaced9" providerId="ADAL" clId="{C105E1B2-061D-4D3B-9345-44582940B786}" dt="2023-08-03T17:47:17.045" v="48"/>
          <pc:sldLayoutMkLst>
            <pc:docMk/>
            <pc:sldMasterMk cId="3374770223" sldId="2147483672"/>
            <pc:sldLayoutMk cId="504524447" sldId="2147483675"/>
          </pc:sldLayoutMkLst>
        </pc:sldLayoutChg>
        <pc:sldLayoutChg chg="modTransition">
          <pc:chgData name="Monica Greene" userId="580d4f7b-22ab-4bed-a08a-0b25eeeaced9" providerId="ADAL" clId="{C105E1B2-061D-4D3B-9345-44582940B786}" dt="2023-08-03T17:47:17.045" v="48"/>
          <pc:sldLayoutMkLst>
            <pc:docMk/>
            <pc:sldMasterMk cId="3374770223" sldId="2147483672"/>
            <pc:sldLayoutMk cId="2794038380" sldId="2147483676"/>
          </pc:sldLayoutMkLst>
        </pc:sldLayoutChg>
        <pc:sldLayoutChg chg="modTransition">
          <pc:chgData name="Monica Greene" userId="580d4f7b-22ab-4bed-a08a-0b25eeeaced9" providerId="ADAL" clId="{C105E1B2-061D-4D3B-9345-44582940B786}" dt="2023-08-03T17:47:17.045" v="48"/>
          <pc:sldLayoutMkLst>
            <pc:docMk/>
            <pc:sldMasterMk cId="3374770223" sldId="2147483672"/>
            <pc:sldLayoutMk cId="4126134968" sldId="2147483677"/>
          </pc:sldLayoutMkLst>
        </pc:sldLayoutChg>
        <pc:sldLayoutChg chg="modTransition">
          <pc:chgData name="Monica Greene" userId="580d4f7b-22ab-4bed-a08a-0b25eeeaced9" providerId="ADAL" clId="{C105E1B2-061D-4D3B-9345-44582940B786}" dt="2023-08-03T17:47:17.045" v="48"/>
          <pc:sldLayoutMkLst>
            <pc:docMk/>
            <pc:sldMasterMk cId="3374770223" sldId="2147483672"/>
            <pc:sldLayoutMk cId="2924291397" sldId="2147483678"/>
          </pc:sldLayoutMkLst>
        </pc:sldLayoutChg>
        <pc:sldLayoutChg chg="modTransition">
          <pc:chgData name="Monica Greene" userId="580d4f7b-22ab-4bed-a08a-0b25eeeaced9" providerId="ADAL" clId="{C105E1B2-061D-4D3B-9345-44582940B786}" dt="2023-08-03T17:47:17.045" v="48"/>
          <pc:sldLayoutMkLst>
            <pc:docMk/>
            <pc:sldMasterMk cId="3374770223" sldId="2147483672"/>
            <pc:sldLayoutMk cId="3944149845" sldId="2147483679"/>
          </pc:sldLayoutMkLst>
        </pc:sldLayoutChg>
        <pc:sldLayoutChg chg="modTransition">
          <pc:chgData name="Monica Greene" userId="580d4f7b-22ab-4bed-a08a-0b25eeeaced9" providerId="ADAL" clId="{C105E1B2-061D-4D3B-9345-44582940B786}" dt="2023-08-03T17:47:17.045" v="48"/>
          <pc:sldLayoutMkLst>
            <pc:docMk/>
            <pc:sldMasterMk cId="3374770223" sldId="2147483672"/>
            <pc:sldLayoutMk cId="907735596" sldId="2147483680"/>
          </pc:sldLayoutMkLst>
        </pc:sldLayoutChg>
        <pc:sldLayoutChg chg="modTransition">
          <pc:chgData name="Monica Greene" userId="580d4f7b-22ab-4bed-a08a-0b25eeeaced9" providerId="ADAL" clId="{C105E1B2-061D-4D3B-9345-44582940B786}" dt="2023-08-03T17:47:17.045" v="48"/>
          <pc:sldLayoutMkLst>
            <pc:docMk/>
            <pc:sldMasterMk cId="3374770223" sldId="2147483672"/>
            <pc:sldLayoutMk cId="944764727" sldId="2147483681"/>
          </pc:sldLayoutMkLst>
        </pc:sldLayoutChg>
        <pc:sldLayoutChg chg="modTransition">
          <pc:chgData name="Monica Greene" userId="580d4f7b-22ab-4bed-a08a-0b25eeeaced9" providerId="ADAL" clId="{C105E1B2-061D-4D3B-9345-44582940B786}" dt="2023-08-03T17:47:17.045" v="48"/>
          <pc:sldLayoutMkLst>
            <pc:docMk/>
            <pc:sldMasterMk cId="3374770223" sldId="2147483672"/>
            <pc:sldLayoutMk cId="1593302510" sldId="2147483682"/>
          </pc:sldLayoutMkLst>
        </pc:sldLayoutChg>
        <pc:sldLayoutChg chg="modTransition">
          <pc:chgData name="Monica Greene" userId="580d4f7b-22ab-4bed-a08a-0b25eeeaced9" providerId="ADAL" clId="{C105E1B2-061D-4D3B-9345-44582940B786}" dt="2023-08-03T17:47:17.045" v="48"/>
          <pc:sldLayoutMkLst>
            <pc:docMk/>
            <pc:sldMasterMk cId="3374770223" sldId="2147483672"/>
            <pc:sldLayoutMk cId="3374448671" sldId="2147483683"/>
          </pc:sldLayoutMkLst>
        </pc:sldLayoutChg>
      </pc:sldMasterChg>
      <pc:sldMasterChg chg="modTransition modSldLayout">
        <pc:chgData name="Monica Greene" userId="580d4f7b-22ab-4bed-a08a-0b25eeeaced9" providerId="ADAL" clId="{C105E1B2-061D-4D3B-9345-44582940B786}" dt="2023-08-03T17:47:17.045" v="48"/>
        <pc:sldMasterMkLst>
          <pc:docMk/>
          <pc:sldMasterMk cId="2107106719" sldId="2147483684"/>
        </pc:sldMasterMkLst>
        <pc:sldLayoutChg chg="modTransition">
          <pc:chgData name="Monica Greene" userId="580d4f7b-22ab-4bed-a08a-0b25eeeaced9" providerId="ADAL" clId="{C105E1B2-061D-4D3B-9345-44582940B786}" dt="2023-08-03T17:47:17.045" v="48"/>
          <pc:sldLayoutMkLst>
            <pc:docMk/>
            <pc:sldMasterMk cId="2107106719" sldId="2147483684"/>
            <pc:sldLayoutMk cId="1328282407" sldId="2147483685"/>
          </pc:sldLayoutMkLst>
        </pc:sldLayoutChg>
        <pc:sldLayoutChg chg="modTransition">
          <pc:chgData name="Monica Greene" userId="580d4f7b-22ab-4bed-a08a-0b25eeeaced9" providerId="ADAL" clId="{C105E1B2-061D-4D3B-9345-44582940B786}" dt="2023-08-03T17:47:17.045" v="48"/>
          <pc:sldLayoutMkLst>
            <pc:docMk/>
            <pc:sldMasterMk cId="2107106719" sldId="2147483684"/>
            <pc:sldLayoutMk cId="1827744224" sldId="2147483686"/>
          </pc:sldLayoutMkLst>
        </pc:sldLayoutChg>
      </pc:sldMasterChg>
      <pc:sldMasterChg chg="modTransition modSldLayout">
        <pc:chgData name="Monica Greene" userId="580d4f7b-22ab-4bed-a08a-0b25eeeaced9" providerId="ADAL" clId="{C105E1B2-061D-4D3B-9345-44582940B786}" dt="2023-08-03T17:47:17.045" v="48"/>
        <pc:sldMasterMkLst>
          <pc:docMk/>
          <pc:sldMasterMk cId="1558763888" sldId="2147483687"/>
        </pc:sldMasterMkLst>
        <pc:sldLayoutChg chg="modTransition">
          <pc:chgData name="Monica Greene" userId="580d4f7b-22ab-4bed-a08a-0b25eeeaced9" providerId="ADAL" clId="{C105E1B2-061D-4D3B-9345-44582940B786}" dt="2023-08-03T17:47:17.045" v="48"/>
          <pc:sldLayoutMkLst>
            <pc:docMk/>
            <pc:sldMasterMk cId="1558763888" sldId="2147483687"/>
            <pc:sldLayoutMk cId="1869244951" sldId="2147483688"/>
          </pc:sldLayoutMkLst>
        </pc:sldLayoutChg>
        <pc:sldLayoutChg chg="modTransition">
          <pc:chgData name="Monica Greene" userId="580d4f7b-22ab-4bed-a08a-0b25eeeaced9" providerId="ADAL" clId="{C105E1B2-061D-4D3B-9345-44582940B786}" dt="2023-08-03T17:47:17.045" v="48"/>
          <pc:sldLayoutMkLst>
            <pc:docMk/>
            <pc:sldMasterMk cId="1558763888" sldId="2147483687"/>
            <pc:sldLayoutMk cId="95817563" sldId="2147483689"/>
          </pc:sldLayoutMkLst>
        </pc:sldLayoutChg>
        <pc:sldLayoutChg chg="modTransition">
          <pc:chgData name="Monica Greene" userId="580d4f7b-22ab-4bed-a08a-0b25eeeaced9" providerId="ADAL" clId="{C105E1B2-061D-4D3B-9345-44582940B786}" dt="2023-08-03T17:47:17.045" v="48"/>
          <pc:sldLayoutMkLst>
            <pc:docMk/>
            <pc:sldMasterMk cId="1558763888" sldId="2147483687"/>
            <pc:sldLayoutMk cId="2292808318" sldId="2147483690"/>
          </pc:sldLayoutMkLst>
        </pc:sldLayoutChg>
        <pc:sldLayoutChg chg="modTransition">
          <pc:chgData name="Monica Greene" userId="580d4f7b-22ab-4bed-a08a-0b25eeeaced9" providerId="ADAL" clId="{C105E1B2-061D-4D3B-9345-44582940B786}" dt="2023-08-03T17:47:17.045" v="48"/>
          <pc:sldLayoutMkLst>
            <pc:docMk/>
            <pc:sldMasterMk cId="1558763888" sldId="2147483687"/>
            <pc:sldLayoutMk cId="3567213569" sldId="2147483691"/>
          </pc:sldLayoutMkLst>
        </pc:sldLayoutChg>
        <pc:sldLayoutChg chg="modTransition">
          <pc:chgData name="Monica Greene" userId="580d4f7b-22ab-4bed-a08a-0b25eeeaced9" providerId="ADAL" clId="{C105E1B2-061D-4D3B-9345-44582940B786}" dt="2023-08-03T17:47:17.045" v="48"/>
          <pc:sldLayoutMkLst>
            <pc:docMk/>
            <pc:sldMasterMk cId="1558763888" sldId="2147483687"/>
            <pc:sldLayoutMk cId="3598161882" sldId="2147483692"/>
          </pc:sldLayoutMkLst>
        </pc:sldLayoutChg>
        <pc:sldLayoutChg chg="modTransition">
          <pc:chgData name="Monica Greene" userId="580d4f7b-22ab-4bed-a08a-0b25eeeaced9" providerId="ADAL" clId="{C105E1B2-061D-4D3B-9345-44582940B786}" dt="2023-08-03T17:47:17.045" v="48"/>
          <pc:sldLayoutMkLst>
            <pc:docMk/>
            <pc:sldMasterMk cId="1558763888" sldId="2147483687"/>
            <pc:sldLayoutMk cId="1085221459" sldId="2147483693"/>
          </pc:sldLayoutMkLst>
        </pc:sldLayoutChg>
        <pc:sldLayoutChg chg="modTransition">
          <pc:chgData name="Monica Greene" userId="580d4f7b-22ab-4bed-a08a-0b25eeeaced9" providerId="ADAL" clId="{C105E1B2-061D-4D3B-9345-44582940B786}" dt="2023-08-03T17:47:17.045" v="48"/>
          <pc:sldLayoutMkLst>
            <pc:docMk/>
            <pc:sldMasterMk cId="1558763888" sldId="2147483687"/>
            <pc:sldLayoutMk cId="252649571" sldId="2147483694"/>
          </pc:sldLayoutMkLst>
        </pc:sldLayoutChg>
        <pc:sldLayoutChg chg="modTransition">
          <pc:chgData name="Monica Greene" userId="580d4f7b-22ab-4bed-a08a-0b25eeeaced9" providerId="ADAL" clId="{C105E1B2-061D-4D3B-9345-44582940B786}" dt="2023-08-03T17:47:17.045" v="48"/>
          <pc:sldLayoutMkLst>
            <pc:docMk/>
            <pc:sldMasterMk cId="1558763888" sldId="2147483687"/>
            <pc:sldLayoutMk cId="1287097912" sldId="2147483695"/>
          </pc:sldLayoutMkLst>
        </pc:sldLayoutChg>
        <pc:sldLayoutChg chg="modTransition">
          <pc:chgData name="Monica Greene" userId="580d4f7b-22ab-4bed-a08a-0b25eeeaced9" providerId="ADAL" clId="{C105E1B2-061D-4D3B-9345-44582940B786}" dt="2023-08-03T17:47:17.045" v="48"/>
          <pc:sldLayoutMkLst>
            <pc:docMk/>
            <pc:sldMasterMk cId="1558763888" sldId="2147483687"/>
            <pc:sldLayoutMk cId="3744933069" sldId="2147483696"/>
          </pc:sldLayoutMkLst>
        </pc:sldLayoutChg>
        <pc:sldLayoutChg chg="modTransition">
          <pc:chgData name="Monica Greene" userId="580d4f7b-22ab-4bed-a08a-0b25eeeaced9" providerId="ADAL" clId="{C105E1B2-061D-4D3B-9345-44582940B786}" dt="2023-08-03T17:47:17.045" v="48"/>
          <pc:sldLayoutMkLst>
            <pc:docMk/>
            <pc:sldMasterMk cId="1558763888" sldId="2147483687"/>
            <pc:sldLayoutMk cId="1520463565" sldId="2147483697"/>
          </pc:sldLayoutMkLst>
        </pc:sldLayoutChg>
        <pc:sldLayoutChg chg="modTransition">
          <pc:chgData name="Monica Greene" userId="580d4f7b-22ab-4bed-a08a-0b25eeeaced9" providerId="ADAL" clId="{C105E1B2-061D-4D3B-9345-44582940B786}" dt="2023-08-03T17:47:17.045" v="48"/>
          <pc:sldLayoutMkLst>
            <pc:docMk/>
            <pc:sldMasterMk cId="1558763888" sldId="2147483687"/>
            <pc:sldLayoutMk cId="888946476" sldId="2147483698"/>
          </pc:sldLayoutMkLst>
        </pc:sldLayoutChg>
      </pc:sldMasterChg>
    </pc:docChg>
  </pc:docChgLst>
  <pc:docChgLst>
    <pc:chgData name="Monica Greene" userId="580d4f7b-22ab-4bed-a08a-0b25eeeaced9" providerId="ADAL" clId="{4D017122-B0A8-4A78-B01C-FC47B3A77FD7}"/>
    <pc:docChg chg="delSld modSld">
      <pc:chgData name="Monica Greene" userId="580d4f7b-22ab-4bed-a08a-0b25eeeaced9" providerId="ADAL" clId="{4D017122-B0A8-4A78-B01C-FC47B3A77FD7}" dt="2022-12-29T20:38:16.312" v="38" actId="47"/>
      <pc:docMkLst>
        <pc:docMk/>
      </pc:docMkLst>
      <pc:sldChg chg="del">
        <pc:chgData name="Monica Greene" userId="580d4f7b-22ab-4bed-a08a-0b25eeeaced9" providerId="ADAL" clId="{4D017122-B0A8-4A78-B01C-FC47B3A77FD7}" dt="2022-12-29T20:37:17.758" v="0" actId="47"/>
        <pc:sldMkLst>
          <pc:docMk/>
          <pc:sldMk cId="3117737958" sldId="259"/>
        </pc:sldMkLst>
      </pc:sldChg>
      <pc:sldChg chg="del">
        <pc:chgData name="Monica Greene" userId="580d4f7b-22ab-4bed-a08a-0b25eeeaced9" providerId="ADAL" clId="{4D017122-B0A8-4A78-B01C-FC47B3A77FD7}" dt="2022-12-29T20:37:18.713" v="1" actId="47"/>
        <pc:sldMkLst>
          <pc:docMk/>
          <pc:sldMk cId="3761965303" sldId="276"/>
        </pc:sldMkLst>
      </pc:sldChg>
      <pc:sldChg chg="del">
        <pc:chgData name="Monica Greene" userId="580d4f7b-22ab-4bed-a08a-0b25eeeaced9" providerId="ADAL" clId="{4D017122-B0A8-4A78-B01C-FC47B3A77FD7}" dt="2022-12-29T20:37:20.511" v="2" actId="47"/>
        <pc:sldMkLst>
          <pc:docMk/>
          <pc:sldMk cId="0" sldId="293"/>
        </pc:sldMkLst>
      </pc:sldChg>
      <pc:sldChg chg="modSp mod">
        <pc:chgData name="Monica Greene" userId="580d4f7b-22ab-4bed-a08a-0b25eeeaced9" providerId="ADAL" clId="{4D017122-B0A8-4A78-B01C-FC47B3A77FD7}" dt="2022-12-29T20:38:04.388" v="37" actId="1076"/>
        <pc:sldMkLst>
          <pc:docMk/>
          <pc:sldMk cId="0" sldId="310"/>
        </pc:sldMkLst>
        <pc:spChg chg="mod">
          <ac:chgData name="Monica Greene" userId="580d4f7b-22ab-4bed-a08a-0b25eeeaced9" providerId="ADAL" clId="{4D017122-B0A8-4A78-B01C-FC47B3A77FD7}" dt="2022-12-29T20:38:04.388" v="37" actId="1076"/>
          <ac:spMkLst>
            <pc:docMk/>
            <pc:sldMk cId="0" sldId="310"/>
            <ac:spMk id="8" creationId="{00000000-0000-0000-0000-000000000000}"/>
          </ac:spMkLst>
        </pc:spChg>
      </pc:sldChg>
      <pc:sldChg chg="del">
        <pc:chgData name="Monica Greene" userId="580d4f7b-22ab-4bed-a08a-0b25eeeaced9" providerId="ADAL" clId="{4D017122-B0A8-4A78-B01C-FC47B3A77FD7}" dt="2022-12-29T20:38:16.312" v="38" actId="47"/>
        <pc:sldMkLst>
          <pc:docMk/>
          <pc:sldMk cId="3820791778" sldId="318"/>
        </pc:sldMkLst>
      </pc:sldChg>
    </pc:docChg>
  </pc:docChgLst>
  <pc:docChgLst>
    <pc:chgData name="Monica Greene" userId="580d4f7b-22ab-4bed-a08a-0b25eeeaced9" providerId="ADAL" clId="{D57448C7-F57B-416F-824B-BA4B85285378}"/>
    <pc:docChg chg="addSld delSld modSld sldOrd">
      <pc:chgData name="Monica Greene" userId="580d4f7b-22ab-4bed-a08a-0b25eeeaced9" providerId="ADAL" clId="{D57448C7-F57B-416F-824B-BA4B85285378}" dt="2023-12-14T20:19:16.158" v="154"/>
      <pc:docMkLst>
        <pc:docMk/>
      </pc:docMkLst>
      <pc:sldChg chg="del">
        <pc:chgData name="Monica Greene" userId="580d4f7b-22ab-4bed-a08a-0b25eeeaced9" providerId="ADAL" clId="{D57448C7-F57B-416F-824B-BA4B85285378}" dt="2023-12-14T20:15:27.070" v="17" actId="47"/>
        <pc:sldMkLst>
          <pc:docMk/>
          <pc:sldMk cId="1647204645" sldId="268"/>
        </pc:sldMkLst>
      </pc:sldChg>
      <pc:sldChg chg="add modTransition">
        <pc:chgData name="Monica Greene" userId="580d4f7b-22ab-4bed-a08a-0b25eeeaced9" providerId="ADAL" clId="{D57448C7-F57B-416F-824B-BA4B85285378}" dt="2023-12-14T19:55:00.889" v="1"/>
        <pc:sldMkLst>
          <pc:docMk/>
          <pc:sldMk cId="4192627259" sldId="269"/>
        </pc:sldMkLst>
      </pc:sldChg>
      <pc:sldChg chg="del">
        <pc:chgData name="Monica Greene" userId="580d4f7b-22ab-4bed-a08a-0b25eeeaced9" providerId="ADAL" clId="{D57448C7-F57B-416F-824B-BA4B85285378}" dt="2023-12-14T20:19:11.904" v="152" actId="47"/>
        <pc:sldMkLst>
          <pc:docMk/>
          <pc:sldMk cId="2260611952" sldId="279"/>
        </pc:sldMkLst>
      </pc:sldChg>
      <pc:sldChg chg="add modTransition setBg">
        <pc:chgData name="Monica Greene" userId="580d4f7b-22ab-4bed-a08a-0b25eeeaced9" providerId="ADAL" clId="{D57448C7-F57B-416F-824B-BA4B85285378}" dt="2023-12-14T20:00:25.748" v="2"/>
        <pc:sldMkLst>
          <pc:docMk/>
          <pc:sldMk cId="745215188" sldId="283"/>
        </pc:sldMkLst>
      </pc:sldChg>
      <pc:sldChg chg="modSp add mod ord modTransition">
        <pc:chgData name="Monica Greene" userId="580d4f7b-22ab-4bed-a08a-0b25eeeaced9" providerId="ADAL" clId="{D57448C7-F57B-416F-824B-BA4B85285378}" dt="2023-12-14T20:19:16.158" v="154"/>
        <pc:sldMkLst>
          <pc:docMk/>
          <pc:sldMk cId="493237211" sldId="284"/>
        </pc:sldMkLst>
        <pc:spChg chg="mod">
          <ac:chgData name="Monica Greene" userId="580d4f7b-22ab-4bed-a08a-0b25eeeaced9" providerId="ADAL" clId="{D57448C7-F57B-416F-824B-BA4B85285378}" dt="2023-12-14T20:18:42.265" v="151" actId="255"/>
          <ac:spMkLst>
            <pc:docMk/>
            <pc:sldMk cId="493237211" sldId="284"/>
            <ac:spMk id="10" creationId="{60847478-737F-2310-ED29-633945B56092}"/>
          </ac:spMkLst>
        </pc:spChg>
      </pc:sldChg>
      <pc:sldChg chg="del">
        <pc:chgData name="Monica Greene" userId="580d4f7b-22ab-4bed-a08a-0b25eeeaced9" providerId="ADAL" clId="{D57448C7-F57B-416F-824B-BA4B85285378}" dt="2023-12-14T20:15:19.755" v="15" actId="47"/>
        <pc:sldMkLst>
          <pc:docMk/>
          <pc:sldMk cId="1457229305" sldId="354"/>
        </pc:sldMkLst>
      </pc:sldChg>
      <pc:sldChg chg="del">
        <pc:chgData name="Monica Greene" userId="580d4f7b-22ab-4bed-a08a-0b25eeeaced9" providerId="ADAL" clId="{D57448C7-F57B-416F-824B-BA4B85285378}" dt="2023-12-14T20:15:20.942" v="16" actId="47"/>
        <pc:sldMkLst>
          <pc:docMk/>
          <pc:sldMk cId="2058713369" sldId="355"/>
        </pc:sldMkLst>
      </pc:sldChg>
      <pc:sldChg chg="add">
        <pc:chgData name="Monica Greene" userId="580d4f7b-22ab-4bed-a08a-0b25eeeaced9" providerId="ADAL" clId="{D57448C7-F57B-416F-824B-BA4B85285378}" dt="2023-12-14T19:54:36.217" v="0"/>
        <pc:sldMkLst>
          <pc:docMk/>
          <pc:sldMk cId="3167851379" sldId="357"/>
        </pc:sldMkLst>
      </pc:sldChg>
      <pc:sldChg chg="add">
        <pc:chgData name="Monica Greene" userId="580d4f7b-22ab-4bed-a08a-0b25eeeaced9" providerId="ADAL" clId="{D57448C7-F57B-416F-824B-BA4B85285378}" dt="2023-12-14T19:54:36.217" v="0"/>
        <pc:sldMkLst>
          <pc:docMk/>
          <pc:sldMk cId="2756471639" sldId="358"/>
        </pc:sldMkLst>
      </pc:sldChg>
      <pc:sldChg chg="add">
        <pc:chgData name="Monica Greene" userId="580d4f7b-22ab-4bed-a08a-0b25eeeaced9" providerId="ADAL" clId="{D57448C7-F57B-416F-824B-BA4B85285378}" dt="2023-12-14T19:54:36.217" v="0"/>
        <pc:sldMkLst>
          <pc:docMk/>
          <pc:sldMk cId="2674481867" sldId="391"/>
        </pc:sldMkLst>
      </pc:sldChg>
      <pc:sldChg chg="modSp mod">
        <pc:chgData name="Monica Greene" userId="580d4f7b-22ab-4bed-a08a-0b25eeeaced9" providerId="ADAL" clId="{D57448C7-F57B-416F-824B-BA4B85285378}" dt="2023-12-14T20:15:41.575" v="57" actId="20577"/>
        <pc:sldMkLst>
          <pc:docMk/>
          <pc:sldMk cId="299153169" sldId="433"/>
        </pc:sldMkLst>
        <pc:spChg chg="mod">
          <ac:chgData name="Monica Greene" userId="580d4f7b-22ab-4bed-a08a-0b25eeeaced9" providerId="ADAL" clId="{D57448C7-F57B-416F-824B-BA4B85285378}" dt="2023-12-14T20:15:41.575" v="57" actId="20577"/>
          <ac:spMkLst>
            <pc:docMk/>
            <pc:sldMk cId="299153169" sldId="433"/>
            <ac:spMk id="2" creationId="{00000000-0000-0000-0000-000000000000}"/>
          </ac:spMkLst>
        </pc:spChg>
      </pc:sldChg>
      <pc:sldChg chg="del">
        <pc:chgData name="Monica Greene" userId="580d4f7b-22ab-4bed-a08a-0b25eeeaced9" providerId="ADAL" clId="{D57448C7-F57B-416F-824B-BA4B85285378}" dt="2023-12-14T20:14:44.828" v="8" actId="47"/>
        <pc:sldMkLst>
          <pc:docMk/>
          <pc:sldMk cId="3350512804" sldId="488"/>
        </pc:sldMkLst>
      </pc:sldChg>
      <pc:sldChg chg="del">
        <pc:chgData name="Monica Greene" userId="580d4f7b-22ab-4bed-a08a-0b25eeeaced9" providerId="ADAL" clId="{D57448C7-F57B-416F-824B-BA4B85285378}" dt="2023-12-14T20:12:49.851" v="6" actId="47"/>
        <pc:sldMkLst>
          <pc:docMk/>
          <pc:sldMk cId="3925100496" sldId="490"/>
        </pc:sldMkLst>
      </pc:sldChg>
      <pc:sldChg chg="add setBg">
        <pc:chgData name="Monica Greene" userId="580d4f7b-22ab-4bed-a08a-0b25eeeaced9" providerId="ADAL" clId="{D57448C7-F57B-416F-824B-BA4B85285378}" dt="2023-12-14T20:14:39.739" v="7"/>
        <pc:sldMkLst>
          <pc:docMk/>
          <pc:sldMk cId="3430446929" sldId="491"/>
        </pc:sldMkLst>
      </pc:sldChg>
      <pc:sldChg chg="ord">
        <pc:chgData name="Monica Greene" userId="580d4f7b-22ab-4bed-a08a-0b25eeeaced9" providerId="ADAL" clId="{D57448C7-F57B-416F-824B-BA4B85285378}" dt="2023-12-14T20:14:52.175" v="10"/>
        <pc:sldMkLst>
          <pc:docMk/>
          <pc:sldMk cId="1541451115" sldId="538"/>
        </pc:sldMkLst>
      </pc:sldChg>
      <pc:sldChg chg="del">
        <pc:chgData name="Monica Greene" userId="580d4f7b-22ab-4bed-a08a-0b25eeeaced9" providerId="ADAL" clId="{D57448C7-F57B-416F-824B-BA4B85285378}" dt="2023-12-14T20:15:06.165" v="14" actId="47"/>
        <pc:sldMkLst>
          <pc:docMk/>
          <pc:sldMk cId="141249273" sldId="543"/>
        </pc:sldMkLst>
      </pc:sldChg>
      <pc:sldChg chg="ord">
        <pc:chgData name="Monica Greene" userId="580d4f7b-22ab-4bed-a08a-0b25eeeaced9" providerId="ADAL" clId="{D57448C7-F57B-416F-824B-BA4B85285378}" dt="2023-12-14T20:14:59.924" v="12"/>
        <pc:sldMkLst>
          <pc:docMk/>
          <pc:sldMk cId="2241777884" sldId="544"/>
        </pc:sldMkLst>
      </pc:sldChg>
      <pc:sldChg chg="del">
        <pc:chgData name="Monica Greene" userId="580d4f7b-22ab-4bed-a08a-0b25eeeaced9" providerId="ADAL" clId="{D57448C7-F57B-416F-824B-BA4B85285378}" dt="2023-12-14T20:12:45.972" v="4" actId="47"/>
        <pc:sldMkLst>
          <pc:docMk/>
          <pc:sldMk cId="1615269153" sldId="545"/>
        </pc:sldMkLst>
      </pc:sldChg>
      <pc:sldChg chg="del">
        <pc:chgData name="Monica Greene" userId="580d4f7b-22ab-4bed-a08a-0b25eeeaced9" providerId="ADAL" clId="{D57448C7-F57B-416F-824B-BA4B85285378}" dt="2023-12-14T20:12:47.292" v="5" actId="47"/>
        <pc:sldMkLst>
          <pc:docMk/>
          <pc:sldMk cId="3201772412" sldId="547"/>
        </pc:sldMkLst>
      </pc:sldChg>
      <pc:sldChg chg="del">
        <pc:chgData name="Monica Greene" userId="580d4f7b-22ab-4bed-a08a-0b25eeeaced9" providerId="ADAL" clId="{D57448C7-F57B-416F-824B-BA4B85285378}" dt="2023-12-14T20:15:02.450" v="13" actId="47"/>
        <pc:sldMkLst>
          <pc:docMk/>
          <pc:sldMk cId="3650260756" sldId="548"/>
        </pc:sldMkLst>
      </pc:sldChg>
    </pc:docChg>
  </pc:docChgLst>
  <pc:docChgLst>
    <pc:chgData name="Monica Greene" userId="580d4f7b-22ab-4bed-a08a-0b25eeeaced9" providerId="ADAL" clId="{FD04BDFF-C31E-4D1E-8D1E-2AEA2035A2BE}"/>
    <pc:docChg chg="undo redo custSel addSld delSld modSld">
      <pc:chgData name="Monica Greene" userId="580d4f7b-22ab-4bed-a08a-0b25eeeaced9" providerId="ADAL" clId="{FD04BDFF-C31E-4D1E-8D1E-2AEA2035A2BE}" dt="2023-11-02T18:33:38.397" v="480"/>
      <pc:docMkLst>
        <pc:docMk/>
      </pc:docMkLst>
      <pc:sldChg chg="add modTransition">
        <pc:chgData name="Monica Greene" userId="580d4f7b-22ab-4bed-a08a-0b25eeeaced9" providerId="ADAL" clId="{FD04BDFF-C31E-4D1E-8D1E-2AEA2035A2BE}" dt="2023-11-02T17:50:14.237" v="1"/>
        <pc:sldMkLst>
          <pc:docMk/>
          <pc:sldMk cId="0" sldId="257"/>
        </pc:sldMkLst>
      </pc:sldChg>
      <pc:sldChg chg="add modTransition">
        <pc:chgData name="Monica Greene" userId="580d4f7b-22ab-4bed-a08a-0b25eeeaced9" providerId="ADAL" clId="{FD04BDFF-C31E-4D1E-8D1E-2AEA2035A2BE}" dt="2023-11-02T17:50:01.045" v="0"/>
        <pc:sldMkLst>
          <pc:docMk/>
          <pc:sldMk cId="3715019260" sldId="263"/>
        </pc:sldMkLst>
      </pc:sldChg>
      <pc:sldChg chg="del">
        <pc:chgData name="Monica Greene" userId="580d4f7b-22ab-4bed-a08a-0b25eeeaced9" providerId="ADAL" clId="{FD04BDFF-C31E-4D1E-8D1E-2AEA2035A2BE}" dt="2023-11-02T18:33:25.831" v="478" actId="47"/>
        <pc:sldMkLst>
          <pc:docMk/>
          <pc:sldMk cId="26816874" sldId="274"/>
        </pc:sldMkLst>
      </pc:sldChg>
      <pc:sldChg chg="del">
        <pc:chgData name="Monica Greene" userId="580d4f7b-22ab-4bed-a08a-0b25eeeaced9" providerId="ADAL" clId="{FD04BDFF-C31E-4D1E-8D1E-2AEA2035A2BE}" dt="2023-11-02T18:32:56.788" v="449" actId="47"/>
        <pc:sldMkLst>
          <pc:docMk/>
          <pc:sldMk cId="1457229305" sldId="354"/>
        </pc:sldMkLst>
      </pc:sldChg>
      <pc:sldChg chg="del">
        <pc:chgData name="Monica Greene" userId="580d4f7b-22ab-4bed-a08a-0b25eeeaced9" providerId="ADAL" clId="{FD04BDFF-C31E-4D1E-8D1E-2AEA2035A2BE}" dt="2023-11-02T18:32:57.358" v="450" actId="47"/>
        <pc:sldMkLst>
          <pc:docMk/>
          <pc:sldMk cId="2058713369" sldId="355"/>
        </pc:sldMkLst>
      </pc:sldChg>
      <pc:sldChg chg="add">
        <pc:chgData name="Monica Greene" userId="580d4f7b-22ab-4bed-a08a-0b25eeeaced9" providerId="ADAL" clId="{FD04BDFF-C31E-4D1E-8D1E-2AEA2035A2BE}" dt="2023-11-02T17:51:08.853" v="2"/>
        <pc:sldMkLst>
          <pc:docMk/>
          <pc:sldMk cId="2001219827" sldId="394"/>
        </pc:sldMkLst>
      </pc:sldChg>
      <pc:sldChg chg="add">
        <pc:chgData name="Monica Greene" userId="580d4f7b-22ab-4bed-a08a-0b25eeeaced9" providerId="ADAL" clId="{FD04BDFF-C31E-4D1E-8D1E-2AEA2035A2BE}" dt="2023-11-02T17:51:08.853" v="2"/>
        <pc:sldMkLst>
          <pc:docMk/>
          <pc:sldMk cId="1208415336" sldId="395"/>
        </pc:sldMkLst>
      </pc:sldChg>
      <pc:sldChg chg="add">
        <pc:chgData name="Monica Greene" userId="580d4f7b-22ab-4bed-a08a-0b25eeeaced9" providerId="ADAL" clId="{FD04BDFF-C31E-4D1E-8D1E-2AEA2035A2BE}" dt="2023-11-02T17:51:08.853" v="2"/>
        <pc:sldMkLst>
          <pc:docMk/>
          <pc:sldMk cId="1800317486" sldId="396"/>
        </pc:sldMkLst>
      </pc:sldChg>
      <pc:sldChg chg="modSp mod">
        <pc:chgData name="Monica Greene" userId="580d4f7b-22ab-4bed-a08a-0b25eeeaced9" providerId="ADAL" clId="{FD04BDFF-C31E-4D1E-8D1E-2AEA2035A2BE}" dt="2023-11-02T18:33:19.862" v="477" actId="20577"/>
        <pc:sldMkLst>
          <pc:docMk/>
          <pc:sldMk cId="299153169" sldId="433"/>
        </pc:sldMkLst>
        <pc:spChg chg="mod">
          <ac:chgData name="Monica Greene" userId="580d4f7b-22ab-4bed-a08a-0b25eeeaced9" providerId="ADAL" clId="{FD04BDFF-C31E-4D1E-8D1E-2AEA2035A2BE}" dt="2023-11-02T18:33:19.862" v="477" actId="20577"/>
          <ac:spMkLst>
            <pc:docMk/>
            <pc:sldMk cId="299153169" sldId="433"/>
            <ac:spMk id="2" creationId="{00000000-0000-0000-0000-000000000000}"/>
          </ac:spMkLst>
        </pc:spChg>
      </pc:sldChg>
      <pc:sldChg chg="del">
        <pc:chgData name="Monica Greene" userId="580d4f7b-22ab-4bed-a08a-0b25eeeaced9" providerId="ADAL" clId="{FD04BDFF-C31E-4D1E-8D1E-2AEA2035A2BE}" dt="2023-11-02T18:32:37.419" v="447" actId="47"/>
        <pc:sldMkLst>
          <pc:docMk/>
          <pc:sldMk cId="3317932793" sldId="481"/>
        </pc:sldMkLst>
      </pc:sldChg>
      <pc:sldChg chg="add setBg">
        <pc:chgData name="Monica Greene" userId="580d4f7b-22ab-4bed-a08a-0b25eeeaced9" providerId="ADAL" clId="{FD04BDFF-C31E-4D1E-8D1E-2AEA2035A2BE}" dt="2023-11-02T17:51:39.471" v="3"/>
        <pc:sldMkLst>
          <pc:docMk/>
          <pc:sldMk cId="4049694666" sldId="483"/>
        </pc:sldMkLst>
      </pc:sldChg>
      <pc:sldChg chg="del">
        <pc:chgData name="Monica Greene" userId="580d4f7b-22ab-4bed-a08a-0b25eeeaced9" providerId="ADAL" clId="{FD04BDFF-C31E-4D1E-8D1E-2AEA2035A2BE}" dt="2023-11-02T18:32:43.870" v="448" actId="47"/>
        <pc:sldMkLst>
          <pc:docMk/>
          <pc:sldMk cId="2274775532" sldId="496"/>
        </pc:sldMkLst>
      </pc:sldChg>
      <pc:sldChg chg="del">
        <pc:chgData name="Monica Greene" userId="580d4f7b-22ab-4bed-a08a-0b25eeeaced9" providerId="ADAL" clId="{FD04BDFF-C31E-4D1E-8D1E-2AEA2035A2BE}" dt="2023-11-02T18:32:21.546" v="444" actId="47"/>
        <pc:sldMkLst>
          <pc:docMk/>
          <pc:sldMk cId="2408158330" sldId="518"/>
        </pc:sldMkLst>
      </pc:sldChg>
      <pc:sldChg chg="del">
        <pc:chgData name="Monica Greene" userId="580d4f7b-22ab-4bed-a08a-0b25eeeaced9" providerId="ADAL" clId="{FD04BDFF-C31E-4D1E-8D1E-2AEA2035A2BE}" dt="2023-11-02T18:32:33.942" v="446" actId="47"/>
        <pc:sldMkLst>
          <pc:docMk/>
          <pc:sldMk cId="1552870803" sldId="521"/>
        </pc:sldMkLst>
      </pc:sldChg>
      <pc:sldChg chg="modTransition">
        <pc:chgData name="Monica Greene" userId="580d4f7b-22ab-4bed-a08a-0b25eeeaced9" providerId="ADAL" clId="{FD04BDFF-C31E-4D1E-8D1E-2AEA2035A2BE}" dt="2023-11-02T18:33:38.397" v="480"/>
        <pc:sldMkLst>
          <pc:docMk/>
          <pc:sldMk cId="4213006549" sldId="522"/>
        </pc:sldMkLst>
      </pc:sldChg>
      <pc:sldChg chg="modTransition">
        <pc:chgData name="Monica Greene" userId="580d4f7b-22ab-4bed-a08a-0b25eeeaced9" providerId="ADAL" clId="{FD04BDFF-C31E-4D1E-8D1E-2AEA2035A2BE}" dt="2023-11-02T18:33:38.397" v="480"/>
        <pc:sldMkLst>
          <pc:docMk/>
          <pc:sldMk cId="3482847843" sldId="524"/>
        </pc:sldMkLst>
      </pc:sldChg>
      <pc:sldChg chg="modTransition">
        <pc:chgData name="Monica Greene" userId="580d4f7b-22ab-4bed-a08a-0b25eeeaced9" providerId="ADAL" clId="{FD04BDFF-C31E-4D1E-8D1E-2AEA2035A2BE}" dt="2023-11-02T18:33:38.397" v="480"/>
        <pc:sldMkLst>
          <pc:docMk/>
          <pc:sldMk cId="2849902174" sldId="527"/>
        </pc:sldMkLst>
      </pc:sldChg>
      <pc:sldChg chg="modTransition">
        <pc:chgData name="Monica Greene" userId="580d4f7b-22ab-4bed-a08a-0b25eeeaced9" providerId="ADAL" clId="{FD04BDFF-C31E-4D1E-8D1E-2AEA2035A2BE}" dt="2023-11-02T18:33:38.397" v="480"/>
        <pc:sldMkLst>
          <pc:docMk/>
          <pc:sldMk cId="2615635872" sldId="528"/>
        </pc:sldMkLst>
      </pc:sldChg>
      <pc:sldChg chg="del">
        <pc:chgData name="Monica Greene" userId="580d4f7b-22ab-4bed-a08a-0b25eeeaced9" providerId="ADAL" clId="{FD04BDFF-C31E-4D1E-8D1E-2AEA2035A2BE}" dt="2023-11-02T18:33:06.466" v="451" actId="47"/>
        <pc:sldMkLst>
          <pc:docMk/>
          <pc:sldMk cId="3288921460" sldId="531"/>
        </pc:sldMkLst>
      </pc:sldChg>
      <pc:sldChg chg="del">
        <pc:chgData name="Monica Greene" userId="580d4f7b-22ab-4bed-a08a-0b25eeeaced9" providerId="ADAL" clId="{FD04BDFF-C31E-4D1E-8D1E-2AEA2035A2BE}" dt="2023-11-02T18:32:32.351" v="445" actId="47"/>
        <pc:sldMkLst>
          <pc:docMk/>
          <pc:sldMk cId="303162690" sldId="532"/>
        </pc:sldMkLst>
      </pc:sldChg>
      <pc:sldChg chg="addSp delSp modSp add mod modTransition setBg">
        <pc:chgData name="Monica Greene" userId="580d4f7b-22ab-4bed-a08a-0b25eeeaced9" providerId="ADAL" clId="{FD04BDFF-C31E-4D1E-8D1E-2AEA2035A2BE}" dt="2023-11-02T18:33:38.397" v="480"/>
        <pc:sldMkLst>
          <pc:docMk/>
          <pc:sldMk cId="1693854183" sldId="536"/>
        </pc:sldMkLst>
        <pc:spChg chg="add del">
          <ac:chgData name="Monica Greene" userId="580d4f7b-22ab-4bed-a08a-0b25eeeaced9" providerId="ADAL" clId="{FD04BDFF-C31E-4D1E-8D1E-2AEA2035A2BE}" dt="2023-11-02T18:12:52.178" v="13"/>
          <ac:spMkLst>
            <pc:docMk/>
            <pc:sldMk cId="1693854183" sldId="536"/>
            <ac:spMk id="6" creationId="{FF69A9DC-70EA-D03D-FB52-959AB94E5DF1}"/>
          </ac:spMkLst>
        </pc:spChg>
        <pc:spChg chg="add del mod">
          <ac:chgData name="Monica Greene" userId="580d4f7b-22ab-4bed-a08a-0b25eeeaced9" providerId="ADAL" clId="{FD04BDFF-C31E-4D1E-8D1E-2AEA2035A2BE}" dt="2023-11-02T18:31:00.151" v="419" actId="1076"/>
          <ac:spMkLst>
            <pc:docMk/>
            <pc:sldMk cId="1693854183" sldId="536"/>
            <ac:spMk id="11" creationId="{928270AD-57E3-9045-E8B1-1A1C2A8CECD3}"/>
          </ac:spMkLst>
        </pc:spChg>
        <pc:spChg chg="add del">
          <ac:chgData name="Monica Greene" userId="580d4f7b-22ab-4bed-a08a-0b25eeeaced9" providerId="ADAL" clId="{FD04BDFF-C31E-4D1E-8D1E-2AEA2035A2BE}" dt="2023-11-02T18:14:59.919" v="32" actId="26606"/>
          <ac:spMkLst>
            <pc:docMk/>
            <pc:sldMk cId="1693854183" sldId="536"/>
            <ac:spMk id="24" creationId="{AA3CC463-F933-4AC4-86E1-5AC14B0C3163}"/>
          </ac:spMkLst>
        </pc:spChg>
        <pc:spChg chg="add del">
          <ac:chgData name="Monica Greene" userId="580d4f7b-22ab-4bed-a08a-0b25eeeaced9" providerId="ADAL" clId="{FD04BDFF-C31E-4D1E-8D1E-2AEA2035A2BE}" dt="2023-11-02T18:14:59.919" v="32" actId="26606"/>
          <ac:spMkLst>
            <pc:docMk/>
            <pc:sldMk cId="1693854183" sldId="536"/>
            <ac:spMk id="25" creationId="{6025D2DB-A12A-44DB-B00E-F4D622329EDD}"/>
          </ac:spMkLst>
        </pc:spChg>
        <pc:spChg chg="add del">
          <ac:chgData name="Monica Greene" userId="580d4f7b-22ab-4bed-a08a-0b25eeeaced9" providerId="ADAL" clId="{FD04BDFF-C31E-4D1E-8D1E-2AEA2035A2BE}" dt="2023-11-02T18:14:59.919" v="32" actId="26606"/>
          <ac:spMkLst>
            <pc:docMk/>
            <pc:sldMk cId="1693854183" sldId="536"/>
            <ac:spMk id="26" creationId="{CE7E7877-F64E-4EEA-B778-138031EFF874}"/>
          </ac:spMkLst>
        </pc:spChg>
        <pc:spChg chg="add del">
          <ac:chgData name="Monica Greene" userId="580d4f7b-22ab-4bed-a08a-0b25eeeaced9" providerId="ADAL" clId="{FD04BDFF-C31E-4D1E-8D1E-2AEA2035A2BE}" dt="2023-11-02T18:14:41.102" v="22" actId="26606"/>
          <ac:spMkLst>
            <pc:docMk/>
            <pc:sldMk cId="1693854183" sldId="536"/>
            <ac:spMk id="27" creationId="{262ABC4B-37D8-4218-BDD8-6DF6A00C0C80}"/>
          </ac:spMkLst>
        </pc:spChg>
        <pc:spChg chg="add del">
          <ac:chgData name="Monica Greene" userId="580d4f7b-22ab-4bed-a08a-0b25eeeaced9" providerId="ADAL" clId="{FD04BDFF-C31E-4D1E-8D1E-2AEA2035A2BE}" dt="2023-11-02T18:14:59.919" v="32" actId="26606"/>
          <ac:spMkLst>
            <pc:docMk/>
            <pc:sldMk cId="1693854183" sldId="536"/>
            <ac:spMk id="28" creationId="{7DD6C4F3-70FD-4F13-919C-702EE4886499}"/>
          </ac:spMkLst>
        </pc:spChg>
        <pc:spChg chg="add del">
          <ac:chgData name="Monica Greene" userId="580d4f7b-22ab-4bed-a08a-0b25eeeaced9" providerId="ADAL" clId="{FD04BDFF-C31E-4D1E-8D1E-2AEA2035A2BE}" dt="2023-11-02T18:14:43.838" v="24" actId="26606"/>
          <ac:spMkLst>
            <pc:docMk/>
            <pc:sldMk cId="1693854183" sldId="536"/>
            <ac:spMk id="29" creationId="{D2B82E2D-5822-450E-85CC-AE5EDD01ECD9}"/>
          </ac:spMkLst>
        </pc:spChg>
        <pc:spChg chg="add del">
          <ac:chgData name="Monica Greene" userId="580d4f7b-22ab-4bed-a08a-0b25eeeaced9" providerId="ADAL" clId="{FD04BDFF-C31E-4D1E-8D1E-2AEA2035A2BE}" dt="2023-11-02T18:15:13.291" v="34" actId="26606"/>
          <ac:spMkLst>
            <pc:docMk/>
            <pc:sldMk cId="1693854183" sldId="536"/>
            <ac:spMk id="30" creationId="{BFDC535F-AC0A-417D-96AB-6706BECACD95}"/>
          </ac:spMkLst>
        </pc:spChg>
        <pc:spChg chg="add del">
          <ac:chgData name="Monica Greene" userId="580d4f7b-22ab-4bed-a08a-0b25eeeaced9" providerId="ADAL" clId="{FD04BDFF-C31E-4D1E-8D1E-2AEA2035A2BE}" dt="2023-11-02T18:14:55.176" v="26" actId="26606"/>
          <ac:spMkLst>
            <pc:docMk/>
            <pc:sldMk cId="1693854183" sldId="536"/>
            <ac:spMk id="31" creationId="{799448F2-0E5B-42DA-B2D1-11A14E947BD4}"/>
          </ac:spMkLst>
        </pc:spChg>
        <pc:spChg chg="add del">
          <ac:chgData name="Monica Greene" userId="580d4f7b-22ab-4bed-a08a-0b25eeeaced9" providerId="ADAL" clId="{FD04BDFF-C31E-4D1E-8D1E-2AEA2035A2BE}" dt="2023-11-02T18:14:55.176" v="26" actId="26606"/>
          <ac:spMkLst>
            <pc:docMk/>
            <pc:sldMk cId="1693854183" sldId="536"/>
            <ac:spMk id="32" creationId="{4E8A7552-20E1-4F34-ADAB-C1DB6634D47E}"/>
          </ac:spMkLst>
        </pc:spChg>
        <pc:spChg chg="add del">
          <ac:chgData name="Monica Greene" userId="580d4f7b-22ab-4bed-a08a-0b25eeeaced9" providerId="ADAL" clId="{FD04BDFF-C31E-4D1E-8D1E-2AEA2035A2BE}" dt="2023-11-02T18:14:56.893" v="28" actId="26606"/>
          <ac:spMkLst>
            <pc:docMk/>
            <pc:sldMk cId="1693854183" sldId="536"/>
            <ac:spMk id="33" creationId="{BE016956-CE9F-4946-8834-A8BC3529D0F6}"/>
          </ac:spMkLst>
        </pc:spChg>
        <pc:spChg chg="add del">
          <ac:chgData name="Monica Greene" userId="580d4f7b-22ab-4bed-a08a-0b25eeeaced9" providerId="ADAL" clId="{FD04BDFF-C31E-4D1E-8D1E-2AEA2035A2BE}" dt="2023-11-02T18:14:56.893" v="28" actId="26606"/>
          <ac:spMkLst>
            <pc:docMk/>
            <pc:sldMk cId="1693854183" sldId="536"/>
            <ac:spMk id="34" creationId="{9527FCEA-6143-4C5E-8C45-8AC9237ADE89}"/>
          </ac:spMkLst>
        </pc:spChg>
        <pc:spChg chg="add del">
          <ac:chgData name="Monica Greene" userId="580d4f7b-22ab-4bed-a08a-0b25eeeaced9" providerId="ADAL" clId="{FD04BDFF-C31E-4D1E-8D1E-2AEA2035A2BE}" dt="2023-11-02T18:14:56.893" v="28" actId="26606"/>
          <ac:spMkLst>
            <pc:docMk/>
            <pc:sldMk cId="1693854183" sldId="536"/>
            <ac:spMk id="35" creationId="{1A9F23AD-7A55-49F3-A3EC-743F47F36B0E}"/>
          </ac:spMkLst>
        </pc:spChg>
        <pc:spChg chg="add del">
          <ac:chgData name="Monica Greene" userId="580d4f7b-22ab-4bed-a08a-0b25eeeaced9" providerId="ADAL" clId="{FD04BDFF-C31E-4D1E-8D1E-2AEA2035A2BE}" dt="2023-11-02T18:14:56.893" v="28" actId="26606"/>
          <ac:spMkLst>
            <pc:docMk/>
            <pc:sldMk cId="1693854183" sldId="536"/>
            <ac:spMk id="36" creationId="{D7D9F91F-72C9-4DB9-ABD0-A8180D8262D5}"/>
          </ac:spMkLst>
        </pc:spChg>
        <pc:spChg chg="add del">
          <ac:chgData name="Monica Greene" userId="580d4f7b-22ab-4bed-a08a-0b25eeeaced9" providerId="ADAL" clId="{FD04BDFF-C31E-4D1E-8D1E-2AEA2035A2BE}" dt="2023-11-02T18:15:13.291" v="34" actId="26606"/>
          <ac:spMkLst>
            <pc:docMk/>
            <pc:sldMk cId="1693854183" sldId="536"/>
            <ac:spMk id="37" creationId="{97AAAF8E-31DB-4148-8FCA-4D8233D691C6}"/>
          </ac:spMkLst>
        </pc:spChg>
        <pc:spChg chg="add del">
          <ac:chgData name="Monica Greene" userId="580d4f7b-22ab-4bed-a08a-0b25eeeaced9" providerId="ADAL" clId="{FD04BDFF-C31E-4D1E-8D1E-2AEA2035A2BE}" dt="2023-11-02T18:15:13.291" v="34" actId="26606"/>
          <ac:spMkLst>
            <pc:docMk/>
            <pc:sldMk cId="1693854183" sldId="536"/>
            <ac:spMk id="38" creationId="{AA274328-4774-4DF9-BA53-452565122FBB}"/>
          </ac:spMkLst>
        </pc:spChg>
        <pc:spChg chg="add del">
          <ac:chgData name="Monica Greene" userId="580d4f7b-22ab-4bed-a08a-0b25eeeaced9" providerId="ADAL" clId="{FD04BDFF-C31E-4D1E-8D1E-2AEA2035A2BE}" dt="2023-11-02T18:15:13.291" v="34" actId="26606"/>
          <ac:spMkLst>
            <pc:docMk/>
            <pc:sldMk cId="1693854183" sldId="536"/>
            <ac:spMk id="39" creationId="{01C7B46D-2FEF-4FAA-915B-8B21A66BB647}"/>
          </ac:spMkLst>
        </pc:spChg>
        <pc:picChg chg="add mod ord">
          <ac:chgData name="Monica Greene" userId="580d4f7b-22ab-4bed-a08a-0b25eeeaced9" providerId="ADAL" clId="{FD04BDFF-C31E-4D1E-8D1E-2AEA2035A2BE}" dt="2023-11-02T18:26:59.314" v="344" actId="1076"/>
          <ac:picMkLst>
            <pc:docMk/>
            <pc:sldMk cId="1693854183" sldId="536"/>
            <ac:picMk id="2" creationId="{CC7DDCD6-C3A9-56E2-9DB9-9071B9443B1B}"/>
          </ac:picMkLst>
        </pc:picChg>
        <pc:picChg chg="add del mod">
          <ac:chgData name="Monica Greene" userId="580d4f7b-22ab-4bed-a08a-0b25eeeaced9" providerId="ADAL" clId="{FD04BDFF-C31E-4D1E-8D1E-2AEA2035A2BE}" dt="2023-11-02T18:12:34.665" v="10" actId="478"/>
          <ac:picMkLst>
            <pc:docMk/>
            <pc:sldMk cId="1693854183" sldId="536"/>
            <ac:picMk id="3" creationId="{C77E3F12-BC22-AE20-AA63-EF01D6708A77}"/>
          </ac:picMkLst>
        </pc:picChg>
        <pc:picChg chg="add del mod">
          <ac:chgData name="Monica Greene" userId="580d4f7b-22ab-4bed-a08a-0b25eeeaced9" providerId="ADAL" clId="{FD04BDFF-C31E-4D1E-8D1E-2AEA2035A2BE}" dt="2023-11-02T18:12:53.797" v="15" actId="478"/>
          <ac:picMkLst>
            <pc:docMk/>
            <pc:sldMk cId="1693854183" sldId="536"/>
            <ac:picMk id="4" creationId="{F6DB8B93-16C5-0B52-162F-BD0033649FB1}"/>
          </ac:picMkLst>
        </pc:picChg>
        <pc:picChg chg="del">
          <ac:chgData name="Monica Greene" userId="580d4f7b-22ab-4bed-a08a-0b25eeeaced9" providerId="ADAL" clId="{FD04BDFF-C31E-4D1E-8D1E-2AEA2035A2BE}" dt="2023-11-02T18:10:35.650" v="6" actId="478"/>
          <ac:picMkLst>
            <pc:docMk/>
            <pc:sldMk cId="1693854183" sldId="536"/>
            <ac:picMk id="5" creationId="{D5ACE3D3-10CA-3F96-5E81-EC460DD61ACE}"/>
          </ac:picMkLst>
        </pc:picChg>
        <pc:picChg chg="del">
          <ac:chgData name="Monica Greene" userId="580d4f7b-22ab-4bed-a08a-0b25eeeaced9" providerId="ADAL" clId="{FD04BDFF-C31E-4D1E-8D1E-2AEA2035A2BE}" dt="2023-11-02T18:10:34.821" v="5" actId="478"/>
          <ac:picMkLst>
            <pc:docMk/>
            <pc:sldMk cId="1693854183" sldId="536"/>
            <ac:picMk id="7" creationId="{10C06113-E1E3-8AD7-D7EF-C361C47EFD83}"/>
          </ac:picMkLst>
        </pc:picChg>
        <pc:picChg chg="add del mod">
          <ac:chgData name="Monica Greene" userId="580d4f7b-22ab-4bed-a08a-0b25eeeaced9" providerId="ADAL" clId="{FD04BDFF-C31E-4D1E-8D1E-2AEA2035A2BE}" dt="2023-11-02T18:13:16.583" v="17" actId="478"/>
          <ac:picMkLst>
            <pc:docMk/>
            <pc:sldMk cId="1693854183" sldId="536"/>
            <ac:picMk id="8" creationId="{C629BF2C-96E7-E6F0-AA63-E3882B26A379}"/>
          </ac:picMkLst>
        </pc:picChg>
        <pc:picChg chg="del">
          <ac:chgData name="Monica Greene" userId="580d4f7b-22ab-4bed-a08a-0b25eeeaced9" providerId="ADAL" clId="{FD04BDFF-C31E-4D1E-8D1E-2AEA2035A2BE}" dt="2023-11-02T18:10:36.372" v="7" actId="478"/>
          <ac:picMkLst>
            <pc:docMk/>
            <pc:sldMk cId="1693854183" sldId="536"/>
            <ac:picMk id="9" creationId="{8DFECDD2-0924-C31F-2314-E8CB8F52FD31}"/>
          </ac:picMkLst>
        </pc:picChg>
        <pc:picChg chg="add mod ord">
          <ac:chgData name="Monica Greene" userId="580d4f7b-22ab-4bed-a08a-0b25eeeaced9" providerId="ADAL" clId="{FD04BDFF-C31E-4D1E-8D1E-2AEA2035A2BE}" dt="2023-11-02T18:30:52.296" v="418" actId="1076"/>
          <ac:picMkLst>
            <pc:docMk/>
            <pc:sldMk cId="1693854183" sldId="536"/>
            <ac:picMk id="10" creationId="{831F2896-B405-70D7-5F74-F3F558D30EB3}"/>
          </ac:picMkLst>
        </pc:picChg>
        <pc:picChg chg="add del mod ord">
          <ac:chgData name="Monica Greene" userId="580d4f7b-22ab-4bed-a08a-0b25eeeaced9" providerId="ADAL" clId="{FD04BDFF-C31E-4D1E-8D1E-2AEA2035A2BE}" dt="2023-11-02T18:25:34.346" v="338" actId="478"/>
          <ac:picMkLst>
            <pc:docMk/>
            <pc:sldMk cId="1693854183" sldId="536"/>
            <ac:picMk id="22" creationId="{EDAFDF0A-B71C-7099-F893-CE3B784BB83F}"/>
          </ac:picMkLst>
        </pc:picChg>
      </pc:sldChg>
    </pc:docChg>
  </pc:docChgLst>
  <pc:docChgLst>
    <pc:chgData name="Monica Greene" userId="580d4f7b-22ab-4bed-a08a-0b25eeeaced9" providerId="ADAL" clId="{D20A4E79-47F4-4C62-8ACC-CC91C41D6B2A}"/>
    <pc:docChg chg="addSld delSld modSld">
      <pc:chgData name="Monica Greene" userId="580d4f7b-22ab-4bed-a08a-0b25eeeaced9" providerId="ADAL" clId="{D20A4E79-47F4-4C62-8ACC-CC91C41D6B2A}" dt="2024-02-22T18:53:26.652" v="49"/>
      <pc:docMkLst>
        <pc:docMk/>
      </pc:docMkLst>
      <pc:sldChg chg="modTransition">
        <pc:chgData name="Monica Greene" userId="580d4f7b-22ab-4bed-a08a-0b25eeeaced9" providerId="ADAL" clId="{D20A4E79-47F4-4C62-8ACC-CC91C41D6B2A}" dt="2024-02-22T18:53:26.652" v="49"/>
        <pc:sldMkLst>
          <pc:docMk/>
          <pc:sldMk cId="3133720449" sldId="262"/>
        </pc:sldMkLst>
      </pc:sldChg>
      <pc:sldChg chg="modTransition">
        <pc:chgData name="Monica Greene" userId="580d4f7b-22ab-4bed-a08a-0b25eeeaced9" providerId="ADAL" clId="{D20A4E79-47F4-4C62-8ACC-CC91C41D6B2A}" dt="2024-02-22T18:53:26.652" v="49"/>
        <pc:sldMkLst>
          <pc:docMk/>
          <pc:sldMk cId="2000478204" sldId="263"/>
        </pc:sldMkLst>
      </pc:sldChg>
      <pc:sldChg chg="modTransition">
        <pc:chgData name="Monica Greene" userId="580d4f7b-22ab-4bed-a08a-0b25eeeaced9" providerId="ADAL" clId="{D20A4E79-47F4-4C62-8ACC-CC91C41D6B2A}" dt="2024-02-22T18:53:26.652" v="49"/>
        <pc:sldMkLst>
          <pc:docMk/>
          <pc:sldMk cId="3842806598" sldId="264"/>
        </pc:sldMkLst>
      </pc:sldChg>
      <pc:sldChg chg="add modTransition">
        <pc:chgData name="Monica Greene" userId="580d4f7b-22ab-4bed-a08a-0b25eeeaced9" providerId="ADAL" clId="{D20A4E79-47F4-4C62-8ACC-CC91C41D6B2A}" dt="2024-02-22T18:53:26.652" v="49"/>
        <pc:sldMkLst>
          <pc:docMk/>
          <pc:sldMk cId="3433854144" sldId="265"/>
        </pc:sldMkLst>
      </pc:sldChg>
      <pc:sldChg chg="del">
        <pc:chgData name="Monica Greene" userId="580d4f7b-22ab-4bed-a08a-0b25eeeaced9" providerId="ADAL" clId="{D20A4E79-47F4-4C62-8ACC-CC91C41D6B2A}" dt="2024-02-22T18:49:28.384" v="6" actId="47"/>
        <pc:sldMkLst>
          <pc:docMk/>
          <pc:sldMk cId="423065613" sldId="275"/>
        </pc:sldMkLst>
      </pc:sldChg>
      <pc:sldChg chg="add modTransition">
        <pc:chgData name="Monica Greene" userId="580d4f7b-22ab-4bed-a08a-0b25eeeaced9" providerId="ADAL" clId="{D20A4E79-47F4-4C62-8ACC-CC91C41D6B2A}" dt="2024-02-22T18:53:26.652" v="49"/>
        <pc:sldMkLst>
          <pc:docMk/>
          <pc:sldMk cId="176338772" sldId="276"/>
        </pc:sldMkLst>
      </pc:sldChg>
      <pc:sldChg chg="modTransition">
        <pc:chgData name="Monica Greene" userId="580d4f7b-22ab-4bed-a08a-0b25eeeaced9" providerId="ADAL" clId="{D20A4E79-47F4-4C62-8ACC-CC91C41D6B2A}" dt="2024-02-22T18:53:15.214" v="47"/>
        <pc:sldMkLst>
          <pc:docMk/>
          <pc:sldMk cId="0" sldId="310"/>
        </pc:sldMkLst>
      </pc:sldChg>
      <pc:sldChg chg="modTransition">
        <pc:chgData name="Monica Greene" userId="580d4f7b-22ab-4bed-a08a-0b25eeeaced9" providerId="ADAL" clId="{D20A4E79-47F4-4C62-8ACC-CC91C41D6B2A}" dt="2024-02-22T18:53:26.652" v="49"/>
        <pc:sldMkLst>
          <pc:docMk/>
          <pc:sldMk cId="591349375" sldId="317"/>
        </pc:sldMkLst>
      </pc:sldChg>
      <pc:sldChg chg="del">
        <pc:chgData name="Monica Greene" userId="580d4f7b-22ab-4bed-a08a-0b25eeeaced9" providerId="ADAL" clId="{D20A4E79-47F4-4C62-8ACC-CC91C41D6B2A}" dt="2024-02-22T18:49:21.173" v="3" actId="47"/>
        <pc:sldMkLst>
          <pc:docMk/>
          <pc:sldMk cId="1295262737" sldId="402"/>
        </pc:sldMkLst>
      </pc:sldChg>
      <pc:sldChg chg="del">
        <pc:chgData name="Monica Greene" userId="580d4f7b-22ab-4bed-a08a-0b25eeeaced9" providerId="ADAL" clId="{D20A4E79-47F4-4C62-8ACC-CC91C41D6B2A}" dt="2024-02-22T18:49:22.225" v="4" actId="47"/>
        <pc:sldMkLst>
          <pc:docMk/>
          <pc:sldMk cId="2397242524" sldId="404"/>
        </pc:sldMkLst>
      </pc:sldChg>
      <pc:sldChg chg="add modTransition">
        <pc:chgData name="Monica Greene" userId="580d4f7b-22ab-4bed-a08a-0b25eeeaced9" providerId="ADAL" clId="{D20A4E79-47F4-4C62-8ACC-CC91C41D6B2A}" dt="2024-02-22T18:53:26.652" v="49"/>
        <pc:sldMkLst>
          <pc:docMk/>
          <pc:sldMk cId="3487490882" sldId="416"/>
        </pc:sldMkLst>
      </pc:sldChg>
      <pc:sldChg chg="add modTransition">
        <pc:chgData name="Monica Greene" userId="580d4f7b-22ab-4bed-a08a-0b25eeeaced9" providerId="ADAL" clId="{D20A4E79-47F4-4C62-8ACC-CC91C41D6B2A}" dt="2024-02-22T18:53:26.652" v="49"/>
        <pc:sldMkLst>
          <pc:docMk/>
          <pc:sldMk cId="2304754560" sldId="417"/>
        </pc:sldMkLst>
      </pc:sldChg>
      <pc:sldChg chg="modSp mod modTransition">
        <pc:chgData name="Monica Greene" userId="580d4f7b-22ab-4bed-a08a-0b25eeeaced9" providerId="ADAL" clId="{D20A4E79-47F4-4C62-8ACC-CC91C41D6B2A}" dt="2024-02-22T18:53:26.652" v="49"/>
        <pc:sldMkLst>
          <pc:docMk/>
          <pc:sldMk cId="299153169" sldId="433"/>
        </pc:sldMkLst>
        <pc:spChg chg="mod">
          <ac:chgData name="Monica Greene" userId="580d4f7b-22ab-4bed-a08a-0b25eeeaced9" providerId="ADAL" clId="{D20A4E79-47F4-4C62-8ACC-CC91C41D6B2A}" dt="2024-02-22T18:49:38.993" v="39" actId="20577"/>
          <ac:spMkLst>
            <pc:docMk/>
            <pc:sldMk cId="299153169" sldId="433"/>
            <ac:spMk id="2" creationId="{00000000-0000-0000-0000-000000000000}"/>
          </ac:spMkLst>
        </pc:spChg>
      </pc:sldChg>
      <pc:sldChg chg="modTransition">
        <pc:chgData name="Monica Greene" userId="580d4f7b-22ab-4bed-a08a-0b25eeeaced9" providerId="ADAL" clId="{D20A4E79-47F4-4C62-8ACC-CC91C41D6B2A}" dt="2024-02-22T18:53:26.652" v="49"/>
        <pc:sldMkLst>
          <pc:docMk/>
          <pc:sldMk cId="1336355542" sldId="500"/>
        </pc:sldMkLst>
      </pc:sldChg>
      <pc:sldChg chg="modTransition">
        <pc:chgData name="Monica Greene" userId="580d4f7b-22ab-4bed-a08a-0b25eeeaced9" providerId="ADAL" clId="{D20A4E79-47F4-4C62-8ACC-CC91C41D6B2A}" dt="2024-02-22T18:53:26.652" v="49"/>
        <pc:sldMkLst>
          <pc:docMk/>
          <pc:sldMk cId="8912328" sldId="508"/>
        </pc:sldMkLst>
      </pc:sldChg>
      <pc:sldChg chg="modTransition">
        <pc:chgData name="Monica Greene" userId="580d4f7b-22ab-4bed-a08a-0b25eeeaced9" providerId="ADAL" clId="{D20A4E79-47F4-4C62-8ACC-CC91C41D6B2A}" dt="2024-02-22T18:53:26.652" v="49"/>
        <pc:sldMkLst>
          <pc:docMk/>
          <pc:sldMk cId="3482886499" sldId="509"/>
        </pc:sldMkLst>
      </pc:sldChg>
      <pc:sldChg chg="modTransition">
        <pc:chgData name="Monica Greene" userId="580d4f7b-22ab-4bed-a08a-0b25eeeaced9" providerId="ADAL" clId="{D20A4E79-47F4-4C62-8ACC-CC91C41D6B2A}" dt="2024-02-22T18:53:26.652" v="49"/>
        <pc:sldMkLst>
          <pc:docMk/>
          <pc:sldMk cId="3481333886" sldId="510"/>
        </pc:sldMkLst>
      </pc:sldChg>
      <pc:sldChg chg="modTransition">
        <pc:chgData name="Monica Greene" userId="580d4f7b-22ab-4bed-a08a-0b25eeeaced9" providerId="ADAL" clId="{D20A4E79-47F4-4C62-8ACC-CC91C41D6B2A}" dt="2024-02-22T18:53:26.652" v="49"/>
        <pc:sldMkLst>
          <pc:docMk/>
          <pc:sldMk cId="3114456802" sldId="511"/>
        </pc:sldMkLst>
      </pc:sldChg>
      <pc:sldChg chg="modTransition">
        <pc:chgData name="Monica Greene" userId="580d4f7b-22ab-4bed-a08a-0b25eeeaced9" providerId="ADAL" clId="{D20A4E79-47F4-4C62-8ACC-CC91C41D6B2A}" dt="2024-02-22T18:53:26.652" v="49"/>
        <pc:sldMkLst>
          <pc:docMk/>
          <pc:sldMk cId="2812468163" sldId="512"/>
        </pc:sldMkLst>
      </pc:sldChg>
      <pc:sldChg chg="modTransition">
        <pc:chgData name="Monica Greene" userId="580d4f7b-22ab-4bed-a08a-0b25eeeaced9" providerId="ADAL" clId="{D20A4E79-47F4-4C62-8ACC-CC91C41D6B2A}" dt="2024-02-22T18:53:26.652" v="49"/>
        <pc:sldMkLst>
          <pc:docMk/>
          <pc:sldMk cId="3641008208" sldId="513"/>
        </pc:sldMkLst>
      </pc:sldChg>
      <pc:sldChg chg="modTransition">
        <pc:chgData name="Monica Greene" userId="580d4f7b-22ab-4bed-a08a-0b25eeeaced9" providerId="ADAL" clId="{D20A4E79-47F4-4C62-8ACC-CC91C41D6B2A}" dt="2024-02-22T18:53:26.652" v="49"/>
        <pc:sldMkLst>
          <pc:docMk/>
          <pc:sldMk cId="4248540170" sldId="514"/>
        </pc:sldMkLst>
      </pc:sldChg>
      <pc:sldChg chg="modTransition">
        <pc:chgData name="Monica Greene" userId="580d4f7b-22ab-4bed-a08a-0b25eeeaced9" providerId="ADAL" clId="{D20A4E79-47F4-4C62-8ACC-CC91C41D6B2A}" dt="2024-02-22T18:53:26.652" v="49"/>
        <pc:sldMkLst>
          <pc:docMk/>
          <pc:sldMk cId="3038716360" sldId="515"/>
        </pc:sldMkLst>
      </pc:sldChg>
      <pc:sldChg chg="modTransition">
        <pc:chgData name="Monica Greene" userId="580d4f7b-22ab-4bed-a08a-0b25eeeaced9" providerId="ADAL" clId="{D20A4E79-47F4-4C62-8ACC-CC91C41D6B2A}" dt="2024-02-22T18:53:15.214" v="47"/>
        <pc:sldMkLst>
          <pc:docMk/>
          <pc:sldMk cId="786319199" sldId="549"/>
        </pc:sldMkLst>
      </pc:sldChg>
      <pc:sldChg chg="modTransition">
        <pc:chgData name="Monica Greene" userId="580d4f7b-22ab-4bed-a08a-0b25eeeaced9" providerId="ADAL" clId="{D20A4E79-47F4-4C62-8ACC-CC91C41D6B2A}" dt="2024-02-22T18:53:26.652" v="49"/>
        <pc:sldMkLst>
          <pc:docMk/>
          <pc:sldMk cId="1019536786" sldId="552"/>
        </pc:sldMkLst>
      </pc:sldChg>
      <pc:sldChg chg="modTransition">
        <pc:chgData name="Monica Greene" userId="580d4f7b-22ab-4bed-a08a-0b25eeeaced9" providerId="ADAL" clId="{D20A4E79-47F4-4C62-8ACC-CC91C41D6B2A}" dt="2024-02-22T18:53:26.652" v="49"/>
        <pc:sldMkLst>
          <pc:docMk/>
          <pc:sldMk cId="3655280396" sldId="553"/>
        </pc:sldMkLst>
      </pc:sldChg>
      <pc:sldChg chg="modTransition">
        <pc:chgData name="Monica Greene" userId="580d4f7b-22ab-4bed-a08a-0b25eeeaced9" providerId="ADAL" clId="{D20A4E79-47F4-4C62-8ACC-CC91C41D6B2A}" dt="2024-02-22T18:53:26.652" v="49"/>
        <pc:sldMkLst>
          <pc:docMk/>
          <pc:sldMk cId="2981759904" sldId="555"/>
        </pc:sldMkLst>
      </pc:sldChg>
      <pc:sldChg chg="modTransition">
        <pc:chgData name="Monica Greene" userId="580d4f7b-22ab-4bed-a08a-0b25eeeaced9" providerId="ADAL" clId="{D20A4E79-47F4-4C62-8ACC-CC91C41D6B2A}" dt="2024-02-22T18:53:15.214" v="47"/>
        <pc:sldMkLst>
          <pc:docMk/>
          <pc:sldMk cId="3743139130" sldId="561"/>
        </pc:sldMkLst>
      </pc:sldChg>
      <pc:sldChg chg="del">
        <pc:chgData name="Monica Greene" userId="580d4f7b-22ab-4bed-a08a-0b25eeeaced9" providerId="ADAL" clId="{D20A4E79-47F4-4C62-8ACC-CC91C41D6B2A}" dt="2024-02-22T18:51:42.277" v="45" actId="47"/>
        <pc:sldMkLst>
          <pc:docMk/>
          <pc:sldMk cId="1876022874" sldId="563"/>
        </pc:sldMkLst>
      </pc:sldChg>
      <pc:sldChg chg="modTransition">
        <pc:chgData name="Monica Greene" userId="580d4f7b-22ab-4bed-a08a-0b25eeeaced9" providerId="ADAL" clId="{D20A4E79-47F4-4C62-8ACC-CC91C41D6B2A}" dt="2024-02-22T18:53:15.214" v="47"/>
        <pc:sldMkLst>
          <pc:docMk/>
          <pc:sldMk cId="3551989807" sldId="564"/>
        </pc:sldMkLst>
      </pc:sldChg>
      <pc:sldChg chg="del">
        <pc:chgData name="Monica Greene" userId="580d4f7b-22ab-4bed-a08a-0b25eeeaced9" providerId="ADAL" clId="{D20A4E79-47F4-4C62-8ACC-CC91C41D6B2A}" dt="2024-02-22T18:51:08.536" v="43" actId="47"/>
        <pc:sldMkLst>
          <pc:docMk/>
          <pc:sldMk cId="3418745785" sldId="566"/>
        </pc:sldMkLst>
      </pc:sldChg>
      <pc:sldChg chg="modTransition">
        <pc:chgData name="Monica Greene" userId="580d4f7b-22ab-4bed-a08a-0b25eeeaced9" providerId="ADAL" clId="{D20A4E79-47F4-4C62-8ACC-CC91C41D6B2A}" dt="2024-02-22T18:53:15.214" v="47"/>
        <pc:sldMkLst>
          <pc:docMk/>
          <pc:sldMk cId="4077311172" sldId="569"/>
        </pc:sldMkLst>
      </pc:sldChg>
      <pc:sldChg chg="del">
        <pc:chgData name="Monica Greene" userId="580d4f7b-22ab-4bed-a08a-0b25eeeaced9" providerId="ADAL" clId="{D20A4E79-47F4-4C62-8ACC-CC91C41D6B2A}" dt="2024-02-22T18:49:25.222" v="5" actId="47"/>
        <pc:sldMkLst>
          <pc:docMk/>
          <pc:sldMk cId="1195577853" sldId="570"/>
        </pc:sldMkLst>
      </pc:sldChg>
      <pc:sldChg chg="del">
        <pc:chgData name="Monica Greene" userId="580d4f7b-22ab-4bed-a08a-0b25eeeaced9" providerId="ADAL" clId="{D20A4E79-47F4-4C62-8ACC-CC91C41D6B2A}" dt="2024-02-22T18:51:15.451" v="44" actId="47"/>
        <pc:sldMkLst>
          <pc:docMk/>
          <pc:sldMk cId="2277879400" sldId="571"/>
        </pc:sldMkLst>
      </pc:sldChg>
      <pc:sldChg chg="addSp new modTransition setBg">
        <pc:chgData name="Monica Greene" userId="580d4f7b-22ab-4bed-a08a-0b25eeeaced9" providerId="ADAL" clId="{D20A4E79-47F4-4C62-8ACC-CC91C41D6B2A}" dt="2024-02-22T18:53:15.214" v="47"/>
        <pc:sldMkLst>
          <pc:docMk/>
          <pc:sldMk cId="2749389681" sldId="572"/>
        </pc:sldMkLst>
        <pc:picChg chg="add">
          <ac:chgData name="Monica Greene" userId="580d4f7b-22ab-4bed-a08a-0b25eeeaced9" providerId="ADAL" clId="{D20A4E79-47F4-4C62-8ACC-CC91C41D6B2A}" dt="2024-02-22T18:50:15.304" v="42"/>
          <ac:picMkLst>
            <pc:docMk/>
            <pc:sldMk cId="2749389681" sldId="572"/>
            <ac:picMk id="2" creationId="{F056374D-2BB4-89F0-124A-CD98173C7512}"/>
          </ac:picMkLst>
        </pc:picChg>
      </pc:sldChg>
    </pc:docChg>
  </pc:docChgLst>
  <pc:docChgLst>
    <pc:chgData name="Monica Greene" userId="580d4f7b-22ab-4bed-a08a-0b25eeeaced9" providerId="ADAL" clId="{CEE5F5E2-76DD-4F4C-A179-8A114B8BA13B}"/>
    <pc:docChg chg="undo custSel addSld delSld modSld sldOrd modMainMaster">
      <pc:chgData name="Monica Greene" userId="580d4f7b-22ab-4bed-a08a-0b25eeeaced9" providerId="ADAL" clId="{CEE5F5E2-76DD-4F4C-A179-8A114B8BA13B}" dt="2023-05-11T17:03:42.371" v="105"/>
      <pc:docMkLst>
        <pc:docMk/>
      </pc:docMkLst>
      <pc:sldChg chg="del">
        <pc:chgData name="Monica Greene" userId="580d4f7b-22ab-4bed-a08a-0b25eeeaced9" providerId="ADAL" clId="{CEE5F5E2-76DD-4F4C-A179-8A114B8BA13B}" dt="2023-05-11T17:02:03.142" v="93" actId="47"/>
        <pc:sldMkLst>
          <pc:docMk/>
          <pc:sldMk cId="2928084642" sldId="260"/>
        </pc:sldMkLst>
      </pc:sldChg>
      <pc:sldChg chg="modTransition">
        <pc:chgData name="Monica Greene" userId="580d4f7b-22ab-4bed-a08a-0b25eeeaced9" providerId="ADAL" clId="{CEE5F5E2-76DD-4F4C-A179-8A114B8BA13B}" dt="2023-05-11T17:03:42.371" v="105"/>
        <pc:sldMkLst>
          <pc:docMk/>
          <pc:sldMk cId="2190442017" sldId="261"/>
        </pc:sldMkLst>
      </pc:sldChg>
      <pc:sldChg chg="modTransition">
        <pc:chgData name="Monica Greene" userId="580d4f7b-22ab-4bed-a08a-0b25eeeaced9" providerId="ADAL" clId="{CEE5F5E2-76DD-4F4C-A179-8A114B8BA13B}" dt="2023-05-11T17:03:42.371" v="105"/>
        <pc:sldMkLst>
          <pc:docMk/>
          <pc:sldMk cId="3597880407" sldId="263"/>
        </pc:sldMkLst>
      </pc:sldChg>
      <pc:sldChg chg="modTransition">
        <pc:chgData name="Monica Greene" userId="580d4f7b-22ab-4bed-a08a-0b25eeeaced9" providerId="ADAL" clId="{CEE5F5E2-76DD-4F4C-A179-8A114B8BA13B}" dt="2023-05-11T17:03:42.371" v="105"/>
        <pc:sldMkLst>
          <pc:docMk/>
          <pc:sldMk cId="3531456319" sldId="275"/>
        </pc:sldMkLst>
      </pc:sldChg>
      <pc:sldChg chg="modTransition">
        <pc:chgData name="Monica Greene" userId="580d4f7b-22ab-4bed-a08a-0b25eeeaced9" providerId="ADAL" clId="{CEE5F5E2-76DD-4F4C-A179-8A114B8BA13B}" dt="2023-05-11T17:03:42.371" v="105"/>
        <pc:sldMkLst>
          <pc:docMk/>
          <pc:sldMk cId="3761965303" sldId="276"/>
        </pc:sldMkLst>
      </pc:sldChg>
      <pc:sldChg chg="modTransition">
        <pc:chgData name="Monica Greene" userId="580d4f7b-22ab-4bed-a08a-0b25eeeaced9" providerId="ADAL" clId="{CEE5F5E2-76DD-4F4C-A179-8A114B8BA13B}" dt="2023-05-11T17:03:42.371" v="105"/>
        <pc:sldMkLst>
          <pc:docMk/>
          <pc:sldMk cId="1147356620" sldId="277"/>
        </pc:sldMkLst>
      </pc:sldChg>
      <pc:sldChg chg="modTransition">
        <pc:chgData name="Monica Greene" userId="580d4f7b-22ab-4bed-a08a-0b25eeeaced9" providerId="ADAL" clId="{CEE5F5E2-76DD-4F4C-A179-8A114B8BA13B}" dt="2023-05-11T17:03:42.371" v="105"/>
        <pc:sldMkLst>
          <pc:docMk/>
          <pc:sldMk cId="0" sldId="310"/>
        </pc:sldMkLst>
      </pc:sldChg>
      <pc:sldChg chg="modTransition">
        <pc:chgData name="Monica Greene" userId="580d4f7b-22ab-4bed-a08a-0b25eeeaced9" providerId="ADAL" clId="{CEE5F5E2-76DD-4F4C-A179-8A114B8BA13B}" dt="2023-05-11T17:03:42.371" v="105"/>
        <pc:sldMkLst>
          <pc:docMk/>
          <pc:sldMk cId="3386045009" sldId="312"/>
        </pc:sldMkLst>
      </pc:sldChg>
      <pc:sldChg chg="modTransition">
        <pc:chgData name="Monica Greene" userId="580d4f7b-22ab-4bed-a08a-0b25eeeaced9" providerId="ADAL" clId="{CEE5F5E2-76DD-4F4C-A179-8A114B8BA13B}" dt="2023-05-11T17:03:42.371" v="105"/>
        <pc:sldMkLst>
          <pc:docMk/>
          <pc:sldMk cId="665771513" sldId="314"/>
        </pc:sldMkLst>
      </pc:sldChg>
      <pc:sldChg chg="modTransition">
        <pc:chgData name="Monica Greene" userId="580d4f7b-22ab-4bed-a08a-0b25eeeaced9" providerId="ADAL" clId="{CEE5F5E2-76DD-4F4C-A179-8A114B8BA13B}" dt="2023-05-11T17:03:42.371" v="105"/>
        <pc:sldMkLst>
          <pc:docMk/>
          <pc:sldMk cId="3472775792" sldId="316"/>
        </pc:sldMkLst>
      </pc:sldChg>
      <pc:sldChg chg="modTransition">
        <pc:chgData name="Monica Greene" userId="580d4f7b-22ab-4bed-a08a-0b25eeeaced9" providerId="ADAL" clId="{CEE5F5E2-76DD-4F4C-A179-8A114B8BA13B}" dt="2023-05-11T17:03:42.371" v="105"/>
        <pc:sldMkLst>
          <pc:docMk/>
          <pc:sldMk cId="591349375" sldId="317"/>
        </pc:sldMkLst>
      </pc:sldChg>
      <pc:sldChg chg="del">
        <pc:chgData name="Monica Greene" userId="580d4f7b-22ab-4bed-a08a-0b25eeeaced9" providerId="ADAL" clId="{CEE5F5E2-76DD-4F4C-A179-8A114B8BA13B}" dt="2023-05-11T17:00:44.926" v="6" actId="47"/>
        <pc:sldMkLst>
          <pc:docMk/>
          <pc:sldMk cId="234743724" sldId="375"/>
        </pc:sldMkLst>
      </pc:sldChg>
      <pc:sldChg chg="del">
        <pc:chgData name="Monica Greene" userId="580d4f7b-22ab-4bed-a08a-0b25eeeaced9" providerId="ADAL" clId="{CEE5F5E2-76DD-4F4C-A179-8A114B8BA13B}" dt="2023-05-11T17:00:46.484" v="7" actId="47"/>
        <pc:sldMkLst>
          <pc:docMk/>
          <pc:sldMk cId="1828114338" sldId="376"/>
        </pc:sldMkLst>
      </pc:sldChg>
      <pc:sldChg chg="modTransition">
        <pc:chgData name="Monica Greene" userId="580d4f7b-22ab-4bed-a08a-0b25eeeaced9" providerId="ADAL" clId="{CEE5F5E2-76DD-4F4C-A179-8A114B8BA13B}" dt="2023-05-11T17:03:42.371" v="105"/>
        <pc:sldMkLst>
          <pc:docMk/>
          <pc:sldMk cId="17202679" sldId="378"/>
        </pc:sldMkLst>
      </pc:sldChg>
      <pc:sldChg chg="modTransition">
        <pc:chgData name="Monica Greene" userId="580d4f7b-22ab-4bed-a08a-0b25eeeaced9" providerId="ADAL" clId="{CEE5F5E2-76DD-4F4C-A179-8A114B8BA13B}" dt="2023-05-11T17:03:42.371" v="105"/>
        <pc:sldMkLst>
          <pc:docMk/>
          <pc:sldMk cId="2212977715" sldId="379"/>
        </pc:sldMkLst>
      </pc:sldChg>
      <pc:sldChg chg="modTransition">
        <pc:chgData name="Monica Greene" userId="580d4f7b-22ab-4bed-a08a-0b25eeeaced9" providerId="ADAL" clId="{CEE5F5E2-76DD-4F4C-A179-8A114B8BA13B}" dt="2023-05-11T17:03:42.371" v="105"/>
        <pc:sldMkLst>
          <pc:docMk/>
          <pc:sldMk cId="2713357453" sldId="399"/>
        </pc:sldMkLst>
      </pc:sldChg>
      <pc:sldChg chg="modTransition">
        <pc:chgData name="Monica Greene" userId="580d4f7b-22ab-4bed-a08a-0b25eeeaced9" providerId="ADAL" clId="{CEE5F5E2-76DD-4F4C-A179-8A114B8BA13B}" dt="2023-05-11T17:03:42.371" v="105"/>
        <pc:sldMkLst>
          <pc:docMk/>
          <pc:sldMk cId="1505584566" sldId="407"/>
        </pc:sldMkLst>
      </pc:sldChg>
      <pc:sldChg chg="modTransition">
        <pc:chgData name="Monica Greene" userId="580d4f7b-22ab-4bed-a08a-0b25eeeaced9" providerId="ADAL" clId="{CEE5F5E2-76DD-4F4C-A179-8A114B8BA13B}" dt="2023-05-11T17:03:42.371" v="105"/>
        <pc:sldMkLst>
          <pc:docMk/>
          <pc:sldMk cId="766388387" sldId="411"/>
        </pc:sldMkLst>
      </pc:sldChg>
      <pc:sldChg chg="modTransition">
        <pc:chgData name="Monica Greene" userId="580d4f7b-22ab-4bed-a08a-0b25eeeaced9" providerId="ADAL" clId="{CEE5F5E2-76DD-4F4C-A179-8A114B8BA13B}" dt="2023-05-11T17:03:42.371" v="105"/>
        <pc:sldMkLst>
          <pc:docMk/>
          <pc:sldMk cId="1227540435" sldId="412"/>
        </pc:sldMkLst>
      </pc:sldChg>
      <pc:sldChg chg="ord modTransition">
        <pc:chgData name="Monica Greene" userId="580d4f7b-22ab-4bed-a08a-0b25eeeaced9" providerId="ADAL" clId="{CEE5F5E2-76DD-4F4C-A179-8A114B8BA13B}" dt="2023-05-11T17:03:42.371" v="105"/>
        <pc:sldMkLst>
          <pc:docMk/>
          <pc:sldMk cId="3738777675" sldId="432"/>
        </pc:sldMkLst>
      </pc:sldChg>
      <pc:sldChg chg="modSp mod modTransition">
        <pc:chgData name="Monica Greene" userId="580d4f7b-22ab-4bed-a08a-0b25eeeaced9" providerId="ADAL" clId="{CEE5F5E2-76DD-4F4C-A179-8A114B8BA13B}" dt="2023-05-11T17:03:42.371" v="105"/>
        <pc:sldMkLst>
          <pc:docMk/>
          <pc:sldMk cId="299153169" sldId="433"/>
        </pc:sldMkLst>
        <pc:spChg chg="mod">
          <ac:chgData name="Monica Greene" userId="580d4f7b-22ab-4bed-a08a-0b25eeeaced9" providerId="ADAL" clId="{CEE5F5E2-76DD-4F4C-A179-8A114B8BA13B}" dt="2023-05-11T17:01:32.989" v="92" actId="20577"/>
          <ac:spMkLst>
            <pc:docMk/>
            <pc:sldMk cId="299153169" sldId="433"/>
            <ac:spMk id="2" creationId="{00000000-0000-0000-0000-000000000000}"/>
          </ac:spMkLst>
        </pc:spChg>
      </pc:sldChg>
      <pc:sldChg chg="del">
        <pc:chgData name="Monica Greene" userId="580d4f7b-22ab-4bed-a08a-0b25eeeaced9" providerId="ADAL" clId="{CEE5F5E2-76DD-4F4C-A179-8A114B8BA13B}" dt="2023-05-11T17:00:03.669" v="4" actId="2696"/>
        <pc:sldMkLst>
          <pc:docMk/>
          <pc:sldMk cId="4281602572" sldId="435"/>
        </pc:sldMkLst>
      </pc:sldChg>
      <pc:sldChg chg="modTransition">
        <pc:chgData name="Monica Greene" userId="580d4f7b-22ab-4bed-a08a-0b25eeeaced9" providerId="ADAL" clId="{CEE5F5E2-76DD-4F4C-A179-8A114B8BA13B}" dt="2023-05-11T17:03:42.371" v="105"/>
        <pc:sldMkLst>
          <pc:docMk/>
          <pc:sldMk cId="1715977214" sldId="436"/>
        </pc:sldMkLst>
      </pc:sldChg>
      <pc:sldChg chg="modTransition">
        <pc:chgData name="Monica Greene" userId="580d4f7b-22ab-4bed-a08a-0b25eeeaced9" providerId="ADAL" clId="{CEE5F5E2-76DD-4F4C-A179-8A114B8BA13B}" dt="2023-05-11T17:03:42.371" v="105"/>
        <pc:sldMkLst>
          <pc:docMk/>
          <pc:sldMk cId="1727652585" sldId="450"/>
        </pc:sldMkLst>
      </pc:sldChg>
      <pc:sldChg chg="ord modTransition">
        <pc:chgData name="Monica Greene" userId="580d4f7b-22ab-4bed-a08a-0b25eeeaced9" providerId="ADAL" clId="{CEE5F5E2-76DD-4F4C-A179-8A114B8BA13B}" dt="2023-05-11T17:03:42.371" v="105"/>
        <pc:sldMkLst>
          <pc:docMk/>
          <pc:sldMk cId="3962224373" sldId="451"/>
        </pc:sldMkLst>
      </pc:sldChg>
      <pc:sldChg chg="ord modTransition">
        <pc:chgData name="Monica Greene" userId="580d4f7b-22ab-4bed-a08a-0b25eeeaced9" providerId="ADAL" clId="{CEE5F5E2-76DD-4F4C-A179-8A114B8BA13B}" dt="2023-05-11T17:03:42.371" v="105"/>
        <pc:sldMkLst>
          <pc:docMk/>
          <pc:sldMk cId="2950000104" sldId="453"/>
        </pc:sldMkLst>
      </pc:sldChg>
      <pc:sldChg chg="ord modTransition">
        <pc:chgData name="Monica Greene" userId="580d4f7b-22ab-4bed-a08a-0b25eeeaced9" providerId="ADAL" clId="{CEE5F5E2-76DD-4F4C-A179-8A114B8BA13B}" dt="2023-05-11T17:03:42.371" v="105"/>
        <pc:sldMkLst>
          <pc:docMk/>
          <pc:sldMk cId="3627366708" sldId="455"/>
        </pc:sldMkLst>
      </pc:sldChg>
      <pc:sldChg chg="del">
        <pc:chgData name="Monica Greene" userId="580d4f7b-22ab-4bed-a08a-0b25eeeaced9" providerId="ADAL" clId="{CEE5F5E2-76DD-4F4C-A179-8A114B8BA13B}" dt="2023-05-11T17:00:12.627" v="5" actId="2696"/>
        <pc:sldMkLst>
          <pc:docMk/>
          <pc:sldMk cId="2840551279" sldId="456"/>
        </pc:sldMkLst>
      </pc:sldChg>
      <pc:sldChg chg="del">
        <pc:chgData name="Monica Greene" userId="580d4f7b-22ab-4bed-a08a-0b25eeeaced9" providerId="ADAL" clId="{CEE5F5E2-76DD-4F4C-A179-8A114B8BA13B}" dt="2023-05-11T17:00:51.690" v="8" actId="47"/>
        <pc:sldMkLst>
          <pc:docMk/>
          <pc:sldMk cId="1673404019" sldId="457"/>
        </pc:sldMkLst>
      </pc:sldChg>
      <pc:sldChg chg="modTransition">
        <pc:chgData name="Monica Greene" userId="580d4f7b-22ab-4bed-a08a-0b25eeeaced9" providerId="ADAL" clId="{CEE5F5E2-76DD-4F4C-A179-8A114B8BA13B}" dt="2023-05-11T17:03:42.371" v="105"/>
        <pc:sldMkLst>
          <pc:docMk/>
          <pc:sldMk cId="1377842905" sldId="458"/>
        </pc:sldMkLst>
      </pc:sldChg>
      <pc:sldChg chg="addSp new modTransition setBg">
        <pc:chgData name="Monica Greene" userId="580d4f7b-22ab-4bed-a08a-0b25eeeaced9" providerId="ADAL" clId="{CEE5F5E2-76DD-4F4C-A179-8A114B8BA13B}" dt="2023-05-11T17:03:42.371" v="105"/>
        <pc:sldMkLst>
          <pc:docMk/>
          <pc:sldMk cId="3115984099" sldId="459"/>
        </pc:sldMkLst>
        <pc:picChg chg="add">
          <ac:chgData name="Monica Greene" userId="580d4f7b-22ab-4bed-a08a-0b25eeeaced9" providerId="ADAL" clId="{CEE5F5E2-76DD-4F4C-A179-8A114B8BA13B}" dt="2023-05-11T16:57:43.676" v="2"/>
          <ac:picMkLst>
            <pc:docMk/>
            <pc:sldMk cId="3115984099" sldId="459"/>
            <ac:picMk id="2" creationId="{93D0B6DB-4E7A-5095-3F18-A37973FE6221}"/>
          </ac:picMkLst>
        </pc:picChg>
      </pc:sldChg>
      <pc:sldChg chg="modTransition">
        <pc:chgData name="Monica Greene" userId="580d4f7b-22ab-4bed-a08a-0b25eeeaced9" providerId="ADAL" clId="{CEE5F5E2-76DD-4F4C-A179-8A114B8BA13B}" dt="2023-05-11T17:03:42.371" v="105"/>
        <pc:sldMkLst>
          <pc:docMk/>
          <pc:sldMk cId="1212887823" sldId="460"/>
        </pc:sldMkLst>
      </pc:sldChg>
      <pc:sldChg chg="del modTransition">
        <pc:chgData name="Monica Greene" userId="580d4f7b-22ab-4bed-a08a-0b25eeeaced9" providerId="ADAL" clId="{CEE5F5E2-76DD-4F4C-A179-8A114B8BA13B}" dt="2023-05-11T17:03:42.371" v="105"/>
        <pc:sldMkLst>
          <pc:docMk/>
          <pc:sldMk cId="829012716" sldId="461"/>
        </pc:sldMkLst>
      </pc:sldChg>
      <pc:sldMasterChg chg="modTransition modSldLayout">
        <pc:chgData name="Monica Greene" userId="580d4f7b-22ab-4bed-a08a-0b25eeeaced9" providerId="ADAL" clId="{CEE5F5E2-76DD-4F4C-A179-8A114B8BA13B}" dt="2023-05-11T17:03:42.371" v="105"/>
        <pc:sldMasterMkLst>
          <pc:docMk/>
          <pc:sldMasterMk cId="3526763332" sldId="2147483660"/>
        </pc:sldMasterMkLst>
        <pc:sldLayoutChg chg="modTransition">
          <pc:chgData name="Monica Greene" userId="580d4f7b-22ab-4bed-a08a-0b25eeeaced9" providerId="ADAL" clId="{CEE5F5E2-76DD-4F4C-A179-8A114B8BA13B}" dt="2023-05-11T17:03:42.371" v="105"/>
          <pc:sldLayoutMkLst>
            <pc:docMk/>
            <pc:sldMasterMk cId="3526763332" sldId="2147483660"/>
            <pc:sldLayoutMk cId="1464526068" sldId="2147483661"/>
          </pc:sldLayoutMkLst>
        </pc:sldLayoutChg>
        <pc:sldLayoutChg chg="modTransition">
          <pc:chgData name="Monica Greene" userId="580d4f7b-22ab-4bed-a08a-0b25eeeaced9" providerId="ADAL" clId="{CEE5F5E2-76DD-4F4C-A179-8A114B8BA13B}" dt="2023-05-11T17:03:42.371" v="105"/>
          <pc:sldLayoutMkLst>
            <pc:docMk/>
            <pc:sldMasterMk cId="3526763332" sldId="2147483660"/>
            <pc:sldLayoutMk cId="628702076" sldId="2147483662"/>
          </pc:sldLayoutMkLst>
        </pc:sldLayoutChg>
        <pc:sldLayoutChg chg="modTransition">
          <pc:chgData name="Monica Greene" userId="580d4f7b-22ab-4bed-a08a-0b25eeeaced9" providerId="ADAL" clId="{CEE5F5E2-76DD-4F4C-A179-8A114B8BA13B}" dt="2023-05-11T17:03:42.371" v="105"/>
          <pc:sldLayoutMkLst>
            <pc:docMk/>
            <pc:sldMasterMk cId="3526763332" sldId="2147483660"/>
            <pc:sldLayoutMk cId="3143070034" sldId="2147483663"/>
          </pc:sldLayoutMkLst>
        </pc:sldLayoutChg>
        <pc:sldLayoutChg chg="modTransition">
          <pc:chgData name="Monica Greene" userId="580d4f7b-22ab-4bed-a08a-0b25eeeaced9" providerId="ADAL" clId="{CEE5F5E2-76DD-4F4C-A179-8A114B8BA13B}" dt="2023-05-11T17:03:42.371" v="105"/>
          <pc:sldLayoutMkLst>
            <pc:docMk/>
            <pc:sldMasterMk cId="3526763332" sldId="2147483660"/>
            <pc:sldLayoutMk cId="352596931" sldId="2147483664"/>
          </pc:sldLayoutMkLst>
        </pc:sldLayoutChg>
        <pc:sldLayoutChg chg="modTransition">
          <pc:chgData name="Monica Greene" userId="580d4f7b-22ab-4bed-a08a-0b25eeeaced9" providerId="ADAL" clId="{CEE5F5E2-76DD-4F4C-A179-8A114B8BA13B}" dt="2023-05-11T17:03:42.371" v="105"/>
          <pc:sldLayoutMkLst>
            <pc:docMk/>
            <pc:sldMasterMk cId="3526763332" sldId="2147483660"/>
            <pc:sldLayoutMk cId="2860684321" sldId="2147483665"/>
          </pc:sldLayoutMkLst>
        </pc:sldLayoutChg>
        <pc:sldLayoutChg chg="modTransition">
          <pc:chgData name="Monica Greene" userId="580d4f7b-22ab-4bed-a08a-0b25eeeaced9" providerId="ADAL" clId="{CEE5F5E2-76DD-4F4C-A179-8A114B8BA13B}" dt="2023-05-11T17:03:42.371" v="105"/>
          <pc:sldLayoutMkLst>
            <pc:docMk/>
            <pc:sldMasterMk cId="3526763332" sldId="2147483660"/>
            <pc:sldLayoutMk cId="1042939851" sldId="2147483666"/>
          </pc:sldLayoutMkLst>
        </pc:sldLayoutChg>
        <pc:sldLayoutChg chg="modTransition">
          <pc:chgData name="Monica Greene" userId="580d4f7b-22ab-4bed-a08a-0b25eeeaced9" providerId="ADAL" clId="{CEE5F5E2-76DD-4F4C-A179-8A114B8BA13B}" dt="2023-05-11T17:03:42.371" v="105"/>
          <pc:sldLayoutMkLst>
            <pc:docMk/>
            <pc:sldMasterMk cId="3526763332" sldId="2147483660"/>
            <pc:sldLayoutMk cId="2172179838" sldId="2147483667"/>
          </pc:sldLayoutMkLst>
        </pc:sldLayoutChg>
        <pc:sldLayoutChg chg="modTransition">
          <pc:chgData name="Monica Greene" userId="580d4f7b-22ab-4bed-a08a-0b25eeeaced9" providerId="ADAL" clId="{CEE5F5E2-76DD-4F4C-A179-8A114B8BA13B}" dt="2023-05-11T17:03:42.371" v="105"/>
          <pc:sldLayoutMkLst>
            <pc:docMk/>
            <pc:sldMasterMk cId="3526763332" sldId="2147483660"/>
            <pc:sldLayoutMk cId="400252706" sldId="2147483668"/>
          </pc:sldLayoutMkLst>
        </pc:sldLayoutChg>
        <pc:sldLayoutChg chg="modTransition">
          <pc:chgData name="Monica Greene" userId="580d4f7b-22ab-4bed-a08a-0b25eeeaced9" providerId="ADAL" clId="{CEE5F5E2-76DD-4F4C-A179-8A114B8BA13B}" dt="2023-05-11T17:03:42.371" v="105"/>
          <pc:sldLayoutMkLst>
            <pc:docMk/>
            <pc:sldMasterMk cId="3526763332" sldId="2147483660"/>
            <pc:sldLayoutMk cId="3574256230" sldId="2147483669"/>
          </pc:sldLayoutMkLst>
        </pc:sldLayoutChg>
        <pc:sldLayoutChg chg="modTransition">
          <pc:chgData name="Monica Greene" userId="580d4f7b-22ab-4bed-a08a-0b25eeeaced9" providerId="ADAL" clId="{CEE5F5E2-76DD-4F4C-A179-8A114B8BA13B}" dt="2023-05-11T17:03:42.371" v="105"/>
          <pc:sldLayoutMkLst>
            <pc:docMk/>
            <pc:sldMasterMk cId="3526763332" sldId="2147483660"/>
            <pc:sldLayoutMk cId="728997452" sldId="2147483670"/>
          </pc:sldLayoutMkLst>
        </pc:sldLayoutChg>
        <pc:sldLayoutChg chg="modTransition">
          <pc:chgData name="Monica Greene" userId="580d4f7b-22ab-4bed-a08a-0b25eeeaced9" providerId="ADAL" clId="{CEE5F5E2-76DD-4F4C-A179-8A114B8BA13B}" dt="2023-05-11T17:03:42.371" v="105"/>
          <pc:sldLayoutMkLst>
            <pc:docMk/>
            <pc:sldMasterMk cId="3526763332" sldId="2147483660"/>
            <pc:sldLayoutMk cId="644588483" sldId="2147483671"/>
          </pc:sldLayoutMkLst>
        </pc:sldLayoutChg>
      </pc:sldMasterChg>
      <pc:sldMasterChg chg="modTransition modSldLayout">
        <pc:chgData name="Monica Greene" userId="580d4f7b-22ab-4bed-a08a-0b25eeeaced9" providerId="ADAL" clId="{CEE5F5E2-76DD-4F4C-A179-8A114B8BA13B}" dt="2023-05-11T17:03:42.371" v="105"/>
        <pc:sldMasterMkLst>
          <pc:docMk/>
          <pc:sldMasterMk cId="3374770223" sldId="2147483672"/>
        </pc:sldMasterMkLst>
        <pc:sldLayoutChg chg="modTransition">
          <pc:chgData name="Monica Greene" userId="580d4f7b-22ab-4bed-a08a-0b25eeeaced9" providerId="ADAL" clId="{CEE5F5E2-76DD-4F4C-A179-8A114B8BA13B}" dt="2023-05-11T17:03:42.371" v="105"/>
          <pc:sldLayoutMkLst>
            <pc:docMk/>
            <pc:sldMasterMk cId="3374770223" sldId="2147483672"/>
            <pc:sldLayoutMk cId="4098348545" sldId="2147483673"/>
          </pc:sldLayoutMkLst>
        </pc:sldLayoutChg>
        <pc:sldLayoutChg chg="modTransition">
          <pc:chgData name="Monica Greene" userId="580d4f7b-22ab-4bed-a08a-0b25eeeaced9" providerId="ADAL" clId="{CEE5F5E2-76DD-4F4C-A179-8A114B8BA13B}" dt="2023-05-11T17:03:42.371" v="105"/>
          <pc:sldLayoutMkLst>
            <pc:docMk/>
            <pc:sldMasterMk cId="3374770223" sldId="2147483672"/>
            <pc:sldLayoutMk cId="2485856770" sldId="2147483674"/>
          </pc:sldLayoutMkLst>
        </pc:sldLayoutChg>
        <pc:sldLayoutChg chg="modTransition">
          <pc:chgData name="Monica Greene" userId="580d4f7b-22ab-4bed-a08a-0b25eeeaced9" providerId="ADAL" clId="{CEE5F5E2-76DD-4F4C-A179-8A114B8BA13B}" dt="2023-05-11T17:03:42.371" v="105"/>
          <pc:sldLayoutMkLst>
            <pc:docMk/>
            <pc:sldMasterMk cId="3374770223" sldId="2147483672"/>
            <pc:sldLayoutMk cId="504524447" sldId="2147483675"/>
          </pc:sldLayoutMkLst>
        </pc:sldLayoutChg>
        <pc:sldLayoutChg chg="modTransition">
          <pc:chgData name="Monica Greene" userId="580d4f7b-22ab-4bed-a08a-0b25eeeaced9" providerId="ADAL" clId="{CEE5F5E2-76DD-4F4C-A179-8A114B8BA13B}" dt="2023-05-11T17:03:42.371" v="105"/>
          <pc:sldLayoutMkLst>
            <pc:docMk/>
            <pc:sldMasterMk cId="3374770223" sldId="2147483672"/>
            <pc:sldLayoutMk cId="2794038380" sldId="2147483676"/>
          </pc:sldLayoutMkLst>
        </pc:sldLayoutChg>
        <pc:sldLayoutChg chg="modTransition">
          <pc:chgData name="Monica Greene" userId="580d4f7b-22ab-4bed-a08a-0b25eeeaced9" providerId="ADAL" clId="{CEE5F5E2-76DD-4F4C-A179-8A114B8BA13B}" dt="2023-05-11T17:03:42.371" v="105"/>
          <pc:sldLayoutMkLst>
            <pc:docMk/>
            <pc:sldMasterMk cId="3374770223" sldId="2147483672"/>
            <pc:sldLayoutMk cId="4126134968" sldId="2147483677"/>
          </pc:sldLayoutMkLst>
        </pc:sldLayoutChg>
        <pc:sldLayoutChg chg="modTransition">
          <pc:chgData name="Monica Greene" userId="580d4f7b-22ab-4bed-a08a-0b25eeeaced9" providerId="ADAL" clId="{CEE5F5E2-76DD-4F4C-A179-8A114B8BA13B}" dt="2023-05-11T17:03:42.371" v="105"/>
          <pc:sldLayoutMkLst>
            <pc:docMk/>
            <pc:sldMasterMk cId="3374770223" sldId="2147483672"/>
            <pc:sldLayoutMk cId="2924291397" sldId="2147483678"/>
          </pc:sldLayoutMkLst>
        </pc:sldLayoutChg>
        <pc:sldLayoutChg chg="modTransition">
          <pc:chgData name="Monica Greene" userId="580d4f7b-22ab-4bed-a08a-0b25eeeaced9" providerId="ADAL" clId="{CEE5F5E2-76DD-4F4C-A179-8A114B8BA13B}" dt="2023-05-11T17:03:42.371" v="105"/>
          <pc:sldLayoutMkLst>
            <pc:docMk/>
            <pc:sldMasterMk cId="3374770223" sldId="2147483672"/>
            <pc:sldLayoutMk cId="3944149845" sldId="2147483679"/>
          </pc:sldLayoutMkLst>
        </pc:sldLayoutChg>
        <pc:sldLayoutChg chg="modTransition">
          <pc:chgData name="Monica Greene" userId="580d4f7b-22ab-4bed-a08a-0b25eeeaced9" providerId="ADAL" clId="{CEE5F5E2-76DD-4F4C-A179-8A114B8BA13B}" dt="2023-05-11T17:03:42.371" v="105"/>
          <pc:sldLayoutMkLst>
            <pc:docMk/>
            <pc:sldMasterMk cId="3374770223" sldId="2147483672"/>
            <pc:sldLayoutMk cId="907735596" sldId="2147483680"/>
          </pc:sldLayoutMkLst>
        </pc:sldLayoutChg>
        <pc:sldLayoutChg chg="modTransition">
          <pc:chgData name="Monica Greene" userId="580d4f7b-22ab-4bed-a08a-0b25eeeaced9" providerId="ADAL" clId="{CEE5F5E2-76DD-4F4C-A179-8A114B8BA13B}" dt="2023-05-11T17:03:42.371" v="105"/>
          <pc:sldLayoutMkLst>
            <pc:docMk/>
            <pc:sldMasterMk cId="3374770223" sldId="2147483672"/>
            <pc:sldLayoutMk cId="944764727" sldId="2147483681"/>
          </pc:sldLayoutMkLst>
        </pc:sldLayoutChg>
        <pc:sldLayoutChg chg="modTransition">
          <pc:chgData name="Monica Greene" userId="580d4f7b-22ab-4bed-a08a-0b25eeeaced9" providerId="ADAL" clId="{CEE5F5E2-76DD-4F4C-A179-8A114B8BA13B}" dt="2023-05-11T17:03:42.371" v="105"/>
          <pc:sldLayoutMkLst>
            <pc:docMk/>
            <pc:sldMasterMk cId="3374770223" sldId="2147483672"/>
            <pc:sldLayoutMk cId="1593302510" sldId="2147483682"/>
          </pc:sldLayoutMkLst>
        </pc:sldLayoutChg>
        <pc:sldLayoutChg chg="modTransition">
          <pc:chgData name="Monica Greene" userId="580d4f7b-22ab-4bed-a08a-0b25eeeaced9" providerId="ADAL" clId="{CEE5F5E2-76DD-4F4C-A179-8A114B8BA13B}" dt="2023-05-11T17:03:42.371" v="105"/>
          <pc:sldLayoutMkLst>
            <pc:docMk/>
            <pc:sldMasterMk cId="3374770223" sldId="2147483672"/>
            <pc:sldLayoutMk cId="3374448671" sldId="2147483683"/>
          </pc:sldLayoutMkLst>
        </pc:sldLayoutChg>
      </pc:sldMasterChg>
      <pc:sldMasterChg chg="modTransition modSldLayout">
        <pc:chgData name="Monica Greene" userId="580d4f7b-22ab-4bed-a08a-0b25eeeaced9" providerId="ADAL" clId="{CEE5F5E2-76DD-4F4C-A179-8A114B8BA13B}" dt="2023-05-11T17:03:42.371" v="105"/>
        <pc:sldMasterMkLst>
          <pc:docMk/>
          <pc:sldMasterMk cId="2107106719" sldId="2147483684"/>
        </pc:sldMasterMkLst>
        <pc:sldLayoutChg chg="modTransition">
          <pc:chgData name="Monica Greene" userId="580d4f7b-22ab-4bed-a08a-0b25eeeaced9" providerId="ADAL" clId="{CEE5F5E2-76DD-4F4C-A179-8A114B8BA13B}" dt="2023-05-11T17:03:42.371" v="105"/>
          <pc:sldLayoutMkLst>
            <pc:docMk/>
            <pc:sldMasterMk cId="2107106719" sldId="2147483684"/>
            <pc:sldLayoutMk cId="1328282407" sldId="2147483685"/>
          </pc:sldLayoutMkLst>
        </pc:sldLayoutChg>
        <pc:sldLayoutChg chg="modTransition">
          <pc:chgData name="Monica Greene" userId="580d4f7b-22ab-4bed-a08a-0b25eeeaced9" providerId="ADAL" clId="{CEE5F5E2-76DD-4F4C-A179-8A114B8BA13B}" dt="2023-05-11T17:03:42.371" v="105"/>
          <pc:sldLayoutMkLst>
            <pc:docMk/>
            <pc:sldMasterMk cId="2107106719" sldId="2147483684"/>
            <pc:sldLayoutMk cId="1827744224" sldId="2147483686"/>
          </pc:sldLayoutMkLst>
        </pc:sldLayoutChg>
      </pc:sldMasterChg>
      <pc:sldMasterChg chg="modTransition modSldLayout">
        <pc:chgData name="Monica Greene" userId="580d4f7b-22ab-4bed-a08a-0b25eeeaced9" providerId="ADAL" clId="{CEE5F5E2-76DD-4F4C-A179-8A114B8BA13B}" dt="2023-05-11T17:03:42.371" v="105"/>
        <pc:sldMasterMkLst>
          <pc:docMk/>
          <pc:sldMasterMk cId="1558763888" sldId="2147483687"/>
        </pc:sldMasterMkLst>
        <pc:sldLayoutChg chg="modTransition">
          <pc:chgData name="Monica Greene" userId="580d4f7b-22ab-4bed-a08a-0b25eeeaced9" providerId="ADAL" clId="{CEE5F5E2-76DD-4F4C-A179-8A114B8BA13B}" dt="2023-05-11T17:03:42.371" v="105"/>
          <pc:sldLayoutMkLst>
            <pc:docMk/>
            <pc:sldMasterMk cId="1558763888" sldId="2147483687"/>
            <pc:sldLayoutMk cId="1869244951" sldId="2147483688"/>
          </pc:sldLayoutMkLst>
        </pc:sldLayoutChg>
        <pc:sldLayoutChg chg="modTransition">
          <pc:chgData name="Monica Greene" userId="580d4f7b-22ab-4bed-a08a-0b25eeeaced9" providerId="ADAL" clId="{CEE5F5E2-76DD-4F4C-A179-8A114B8BA13B}" dt="2023-05-11T17:03:42.371" v="105"/>
          <pc:sldLayoutMkLst>
            <pc:docMk/>
            <pc:sldMasterMk cId="1558763888" sldId="2147483687"/>
            <pc:sldLayoutMk cId="95817563" sldId="2147483689"/>
          </pc:sldLayoutMkLst>
        </pc:sldLayoutChg>
        <pc:sldLayoutChg chg="modTransition">
          <pc:chgData name="Monica Greene" userId="580d4f7b-22ab-4bed-a08a-0b25eeeaced9" providerId="ADAL" clId="{CEE5F5E2-76DD-4F4C-A179-8A114B8BA13B}" dt="2023-05-11T17:03:42.371" v="105"/>
          <pc:sldLayoutMkLst>
            <pc:docMk/>
            <pc:sldMasterMk cId="1558763888" sldId="2147483687"/>
            <pc:sldLayoutMk cId="2292808318" sldId="2147483690"/>
          </pc:sldLayoutMkLst>
        </pc:sldLayoutChg>
        <pc:sldLayoutChg chg="modTransition">
          <pc:chgData name="Monica Greene" userId="580d4f7b-22ab-4bed-a08a-0b25eeeaced9" providerId="ADAL" clId="{CEE5F5E2-76DD-4F4C-A179-8A114B8BA13B}" dt="2023-05-11T17:03:42.371" v="105"/>
          <pc:sldLayoutMkLst>
            <pc:docMk/>
            <pc:sldMasterMk cId="1558763888" sldId="2147483687"/>
            <pc:sldLayoutMk cId="3567213569" sldId="2147483691"/>
          </pc:sldLayoutMkLst>
        </pc:sldLayoutChg>
        <pc:sldLayoutChg chg="modTransition">
          <pc:chgData name="Monica Greene" userId="580d4f7b-22ab-4bed-a08a-0b25eeeaced9" providerId="ADAL" clId="{CEE5F5E2-76DD-4F4C-A179-8A114B8BA13B}" dt="2023-05-11T17:03:42.371" v="105"/>
          <pc:sldLayoutMkLst>
            <pc:docMk/>
            <pc:sldMasterMk cId="1558763888" sldId="2147483687"/>
            <pc:sldLayoutMk cId="3598161882" sldId="2147483692"/>
          </pc:sldLayoutMkLst>
        </pc:sldLayoutChg>
        <pc:sldLayoutChg chg="modTransition">
          <pc:chgData name="Monica Greene" userId="580d4f7b-22ab-4bed-a08a-0b25eeeaced9" providerId="ADAL" clId="{CEE5F5E2-76DD-4F4C-A179-8A114B8BA13B}" dt="2023-05-11T17:03:42.371" v="105"/>
          <pc:sldLayoutMkLst>
            <pc:docMk/>
            <pc:sldMasterMk cId="1558763888" sldId="2147483687"/>
            <pc:sldLayoutMk cId="1085221459" sldId="2147483693"/>
          </pc:sldLayoutMkLst>
        </pc:sldLayoutChg>
        <pc:sldLayoutChg chg="modTransition">
          <pc:chgData name="Monica Greene" userId="580d4f7b-22ab-4bed-a08a-0b25eeeaced9" providerId="ADAL" clId="{CEE5F5E2-76DD-4F4C-A179-8A114B8BA13B}" dt="2023-05-11T17:03:42.371" v="105"/>
          <pc:sldLayoutMkLst>
            <pc:docMk/>
            <pc:sldMasterMk cId="1558763888" sldId="2147483687"/>
            <pc:sldLayoutMk cId="252649571" sldId="2147483694"/>
          </pc:sldLayoutMkLst>
        </pc:sldLayoutChg>
        <pc:sldLayoutChg chg="modTransition">
          <pc:chgData name="Monica Greene" userId="580d4f7b-22ab-4bed-a08a-0b25eeeaced9" providerId="ADAL" clId="{CEE5F5E2-76DD-4F4C-A179-8A114B8BA13B}" dt="2023-05-11T17:03:42.371" v="105"/>
          <pc:sldLayoutMkLst>
            <pc:docMk/>
            <pc:sldMasterMk cId="1558763888" sldId="2147483687"/>
            <pc:sldLayoutMk cId="1287097912" sldId="2147483695"/>
          </pc:sldLayoutMkLst>
        </pc:sldLayoutChg>
        <pc:sldLayoutChg chg="modTransition">
          <pc:chgData name="Monica Greene" userId="580d4f7b-22ab-4bed-a08a-0b25eeeaced9" providerId="ADAL" clId="{CEE5F5E2-76DD-4F4C-A179-8A114B8BA13B}" dt="2023-05-11T17:03:42.371" v="105"/>
          <pc:sldLayoutMkLst>
            <pc:docMk/>
            <pc:sldMasterMk cId="1558763888" sldId="2147483687"/>
            <pc:sldLayoutMk cId="3744933069" sldId="2147483696"/>
          </pc:sldLayoutMkLst>
        </pc:sldLayoutChg>
        <pc:sldLayoutChg chg="modTransition">
          <pc:chgData name="Monica Greene" userId="580d4f7b-22ab-4bed-a08a-0b25eeeaced9" providerId="ADAL" clId="{CEE5F5E2-76DD-4F4C-A179-8A114B8BA13B}" dt="2023-05-11T17:03:42.371" v="105"/>
          <pc:sldLayoutMkLst>
            <pc:docMk/>
            <pc:sldMasterMk cId="1558763888" sldId="2147483687"/>
            <pc:sldLayoutMk cId="1520463565" sldId="2147483697"/>
          </pc:sldLayoutMkLst>
        </pc:sldLayoutChg>
        <pc:sldLayoutChg chg="modTransition">
          <pc:chgData name="Monica Greene" userId="580d4f7b-22ab-4bed-a08a-0b25eeeaced9" providerId="ADAL" clId="{CEE5F5E2-76DD-4F4C-A179-8A114B8BA13B}" dt="2023-05-11T17:03:42.371" v="105"/>
          <pc:sldLayoutMkLst>
            <pc:docMk/>
            <pc:sldMasterMk cId="1558763888" sldId="2147483687"/>
            <pc:sldLayoutMk cId="888946476" sldId="2147483698"/>
          </pc:sldLayoutMkLst>
        </pc:sldLayoutChg>
      </pc:sldMasterChg>
    </pc:docChg>
  </pc:docChgLst>
  <pc:docChgLst>
    <pc:chgData name="Monica Greene" userId="580d4f7b-22ab-4bed-a08a-0b25eeeaced9" providerId="ADAL" clId="{B9717DAD-C3E5-4E4B-8043-4DB3FD8846F9}"/>
    <pc:docChg chg="undo custSel addSld delSld modSld sldOrd modMainMaster">
      <pc:chgData name="Monica Greene" userId="580d4f7b-22ab-4bed-a08a-0b25eeeaced9" providerId="ADAL" clId="{B9717DAD-C3E5-4E4B-8043-4DB3FD8846F9}" dt="2023-06-29T20:26:21.339" v="268"/>
      <pc:docMkLst>
        <pc:docMk/>
      </pc:docMkLst>
      <pc:sldChg chg="modTransition">
        <pc:chgData name="Monica Greene" userId="580d4f7b-22ab-4bed-a08a-0b25eeeaced9" providerId="ADAL" clId="{B9717DAD-C3E5-4E4B-8043-4DB3FD8846F9}" dt="2023-06-29T20:26:21.339" v="268"/>
        <pc:sldMkLst>
          <pc:docMk/>
          <pc:sldMk cId="2190442017" sldId="261"/>
        </pc:sldMkLst>
      </pc:sldChg>
      <pc:sldChg chg="addSp modSp mod modTransition setBg">
        <pc:chgData name="Monica Greene" userId="580d4f7b-22ab-4bed-a08a-0b25eeeaced9" providerId="ADAL" clId="{B9717DAD-C3E5-4E4B-8043-4DB3FD8846F9}" dt="2023-06-29T20:26:21.339" v="268"/>
        <pc:sldMkLst>
          <pc:docMk/>
          <pc:sldMk cId="3677604373" sldId="267"/>
        </pc:sldMkLst>
        <pc:spChg chg="add mod ord">
          <ac:chgData name="Monica Greene" userId="580d4f7b-22ab-4bed-a08a-0b25eeeaced9" providerId="ADAL" clId="{B9717DAD-C3E5-4E4B-8043-4DB3FD8846F9}" dt="2023-06-29T20:25:51.555" v="262" actId="164"/>
          <ac:spMkLst>
            <pc:docMk/>
            <pc:sldMk cId="3677604373" sldId="267"/>
            <ac:spMk id="5" creationId="{0FCA80AA-9615-271E-03C0-508FF1BF0CC0}"/>
          </ac:spMkLst>
        </pc:spChg>
        <pc:spChg chg="mod ord">
          <ac:chgData name="Monica Greene" userId="580d4f7b-22ab-4bed-a08a-0b25eeeaced9" providerId="ADAL" clId="{B9717DAD-C3E5-4E4B-8043-4DB3FD8846F9}" dt="2023-06-29T20:25:51.555" v="262" actId="164"/>
          <ac:spMkLst>
            <pc:docMk/>
            <pc:sldMk cId="3677604373" sldId="267"/>
            <ac:spMk id="9" creationId="{BD629289-ACDE-8B13-E0C7-200CB846CCAD}"/>
          </ac:spMkLst>
        </pc:spChg>
        <pc:grpChg chg="add mod">
          <ac:chgData name="Monica Greene" userId="580d4f7b-22ab-4bed-a08a-0b25eeeaced9" providerId="ADAL" clId="{B9717DAD-C3E5-4E4B-8043-4DB3FD8846F9}" dt="2023-06-29T20:25:54.621" v="264" actId="1076"/>
          <ac:grpSpMkLst>
            <pc:docMk/>
            <pc:sldMk cId="3677604373" sldId="267"/>
            <ac:grpSpMk id="6" creationId="{17CAC187-7BDA-F4CF-7E12-DCF17B06E58B}"/>
          </ac:grpSpMkLst>
        </pc:grpChg>
      </pc:sldChg>
      <pc:sldChg chg="del">
        <pc:chgData name="Monica Greene" userId="580d4f7b-22ab-4bed-a08a-0b25eeeaced9" providerId="ADAL" clId="{B9717DAD-C3E5-4E4B-8043-4DB3FD8846F9}" dt="2023-06-28T21:19:54.700" v="13" actId="47"/>
        <pc:sldMkLst>
          <pc:docMk/>
          <pc:sldMk cId="3659356631" sldId="268"/>
        </pc:sldMkLst>
      </pc:sldChg>
      <pc:sldChg chg="modTransition">
        <pc:chgData name="Monica Greene" userId="580d4f7b-22ab-4bed-a08a-0b25eeeaced9" providerId="ADAL" clId="{B9717DAD-C3E5-4E4B-8043-4DB3FD8846F9}" dt="2023-06-29T20:26:21.339" v="268"/>
        <pc:sldMkLst>
          <pc:docMk/>
          <pc:sldMk cId="3531456319" sldId="275"/>
        </pc:sldMkLst>
      </pc:sldChg>
      <pc:sldChg chg="modTransition">
        <pc:chgData name="Monica Greene" userId="580d4f7b-22ab-4bed-a08a-0b25eeeaced9" providerId="ADAL" clId="{B9717DAD-C3E5-4E4B-8043-4DB3FD8846F9}" dt="2023-06-29T20:26:21.339" v="268"/>
        <pc:sldMkLst>
          <pc:docMk/>
          <pc:sldMk cId="3761965303" sldId="276"/>
        </pc:sldMkLst>
      </pc:sldChg>
      <pc:sldChg chg="modTransition">
        <pc:chgData name="Monica Greene" userId="580d4f7b-22ab-4bed-a08a-0b25eeeaced9" providerId="ADAL" clId="{B9717DAD-C3E5-4E4B-8043-4DB3FD8846F9}" dt="2023-06-29T20:26:21.339" v="268"/>
        <pc:sldMkLst>
          <pc:docMk/>
          <pc:sldMk cId="1147356620" sldId="277"/>
        </pc:sldMkLst>
      </pc:sldChg>
      <pc:sldChg chg="modTransition">
        <pc:chgData name="Monica Greene" userId="580d4f7b-22ab-4bed-a08a-0b25eeeaced9" providerId="ADAL" clId="{B9717DAD-C3E5-4E4B-8043-4DB3FD8846F9}" dt="2023-06-29T20:26:21.339" v="268"/>
        <pc:sldMkLst>
          <pc:docMk/>
          <pc:sldMk cId="0" sldId="310"/>
        </pc:sldMkLst>
      </pc:sldChg>
      <pc:sldChg chg="modTransition">
        <pc:chgData name="Monica Greene" userId="580d4f7b-22ab-4bed-a08a-0b25eeeaced9" providerId="ADAL" clId="{B9717DAD-C3E5-4E4B-8043-4DB3FD8846F9}" dt="2023-06-29T20:26:21.339" v="268"/>
        <pc:sldMkLst>
          <pc:docMk/>
          <pc:sldMk cId="3386045009" sldId="312"/>
        </pc:sldMkLst>
      </pc:sldChg>
      <pc:sldChg chg="modTransition">
        <pc:chgData name="Monica Greene" userId="580d4f7b-22ab-4bed-a08a-0b25eeeaced9" providerId="ADAL" clId="{B9717DAD-C3E5-4E4B-8043-4DB3FD8846F9}" dt="2023-06-29T20:26:21.339" v="268"/>
        <pc:sldMkLst>
          <pc:docMk/>
          <pc:sldMk cId="665771513" sldId="314"/>
        </pc:sldMkLst>
      </pc:sldChg>
      <pc:sldChg chg="modTransition">
        <pc:chgData name="Monica Greene" userId="580d4f7b-22ab-4bed-a08a-0b25eeeaced9" providerId="ADAL" clId="{B9717DAD-C3E5-4E4B-8043-4DB3FD8846F9}" dt="2023-06-29T20:26:21.339" v="268"/>
        <pc:sldMkLst>
          <pc:docMk/>
          <pc:sldMk cId="591349375" sldId="317"/>
        </pc:sldMkLst>
      </pc:sldChg>
      <pc:sldChg chg="del">
        <pc:chgData name="Monica Greene" userId="580d4f7b-22ab-4bed-a08a-0b25eeeaced9" providerId="ADAL" clId="{B9717DAD-C3E5-4E4B-8043-4DB3FD8846F9}" dt="2023-06-28T21:19:42.036" v="11" actId="47"/>
        <pc:sldMkLst>
          <pc:docMk/>
          <pc:sldMk cId="4132302472" sldId="351"/>
        </pc:sldMkLst>
      </pc:sldChg>
      <pc:sldChg chg="del">
        <pc:chgData name="Monica Greene" userId="580d4f7b-22ab-4bed-a08a-0b25eeeaced9" providerId="ADAL" clId="{B9717DAD-C3E5-4E4B-8043-4DB3FD8846F9}" dt="2023-06-28T21:19:43.653" v="12" actId="47"/>
        <pc:sldMkLst>
          <pc:docMk/>
          <pc:sldMk cId="2799754438" sldId="352"/>
        </pc:sldMkLst>
      </pc:sldChg>
      <pc:sldChg chg="modTransition">
        <pc:chgData name="Monica Greene" userId="580d4f7b-22ab-4bed-a08a-0b25eeeaced9" providerId="ADAL" clId="{B9717DAD-C3E5-4E4B-8043-4DB3FD8846F9}" dt="2023-06-29T20:26:21.339" v="268"/>
        <pc:sldMkLst>
          <pc:docMk/>
          <pc:sldMk cId="1457229305" sldId="354"/>
        </pc:sldMkLst>
      </pc:sldChg>
      <pc:sldChg chg="modTransition">
        <pc:chgData name="Monica Greene" userId="580d4f7b-22ab-4bed-a08a-0b25eeeaced9" providerId="ADAL" clId="{B9717DAD-C3E5-4E4B-8043-4DB3FD8846F9}" dt="2023-06-29T20:26:21.339" v="268"/>
        <pc:sldMkLst>
          <pc:docMk/>
          <pc:sldMk cId="2058713369" sldId="355"/>
        </pc:sldMkLst>
      </pc:sldChg>
      <pc:sldChg chg="ord modTransition">
        <pc:chgData name="Monica Greene" userId="580d4f7b-22ab-4bed-a08a-0b25eeeaced9" providerId="ADAL" clId="{B9717DAD-C3E5-4E4B-8043-4DB3FD8846F9}" dt="2023-06-29T20:26:21.339" v="268"/>
        <pc:sldMkLst>
          <pc:docMk/>
          <pc:sldMk cId="2713357453" sldId="399"/>
        </pc:sldMkLst>
      </pc:sldChg>
      <pc:sldChg chg="modTransition">
        <pc:chgData name="Monica Greene" userId="580d4f7b-22ab-4bed-a08a-0b25eeeaced9" providerId="ADAL" clId="{B9717DAD-C3E5-4E4B-8043-4DB3FD8846F9}" dt="2023-06-29T20:26:21.339" v="268"/>
        <pc:sldMkLst>
          <pc:docMk/>
          <pc:sldMk cId="766388387" sldId="411"/>
        </pc:sldMkLst>
      </pc:sldChg>
      <pc:sldChg chg="ord modTransition">
        <pc:chgData name="Monica Greene" userId="580d4f7b-22ab-4bed-a08a-0b25eeeaced9" providerId="ADAL" clId="{B9717DAD-C3E5-4E4B-8043-4DB3FD8846F9}" dt="2023-06-29T20:26:21.339" v="268"/>
        <pc:sldMkLst>
          <pc:docMk/>
          <pc:sldMk cId="1227540435" sldId="412"/>
        </pc:sldMkLst>
      </pc:sldChg>
      <pc:sldChg chg="del">
        <pc:chgData name="Monica Greene" userId="580d4f7b-22ab-4bed-a08a-0b25eeeaced9" providerId="ADAL" clId="{B9717DAD-C3E5-4E4B-8043-4DB3FD8846F9}" dt="2023-06-28T21:22:23.049" v="66" actId="47"/>
        <pc:sldMkLst>
          <pc:docMk/>
          <pc:sldMk cId="3738777675" sldId="432"/>
        </pc:sldMkLst>
      </pc:sldChg>
      <pc:sldChg chg="modSp mod modTransition">
        <pc:chgData name="Monica Greene" userId="580d4f7b-22ab-4bed-a08a-0b25eeeaced9" providerId="ADAL" clId="{B9717DAD-C3E5-4E4B-8043-4DB3FD8846F9}" dt="2023-06-29T20:26:21.339" v="268"/>
        <pc:sldMkLst>
          <pc:docMk/>
          <pc:sldMk cId="299153169" sldId="433"/>
        </pc:sldMkLst>
        <pc:spChg chg="mod">
          <ac:chgData name="Monica Greene" userId="580d4f7b-22ab-4bed-a08a-0b25eeeaced9" providerId="ADAL" clId="{B9717DAD-C3E5-4E4B-8043-4DB3FD8846F9}" dt="2023-06-28T21:20:33.017" v="59" actId="6549"/>
          <ac:spMkLst>
            <pc:docMk/>
            <pc:sldMk cId="299153169" sldId="433"/>
            <ac:spMk id="2" creationId="{00000000-0000-0000-0000-000000000000}"/>
          </ac:spMkLst>
        </pc:spChg>
      </pc:sldChg>
      <pc:sldChg chg="ord modTransition">
        <pc:chgData name="Monica Greene" userId="580d4f7b-22ab-4bed-a08a-0b25eeeaced9" providerId="ADAL" clId="{B9717DAD-C3E5-4E4B-8043-4DB3FD8846F9}" dt="2023-06-29T20:26:21.339" v="268"/>
        <pc:sldMkLst>
          <pc:docMk/>
          <pc:sldMk cId="3627366708" sldId="455"/>
        </pc:sldMkLst>
      </pc:sldChg>
      <pc:sldChg chg="del">
        <pc:chgData name="Monica Greene" userId="580d4f7b-22ab-4bed-a08a-0b25eeeaced9" providerId="ADAL" clId="{B9717DAD-C3E5-4E4B-8043-4DB3FD8846F9}" dt="2023-06-28T21:19:32.794" v="10" actId="2696"/>
        <pc:sldMkLst>
          <pc:docMk/>
          <pc:sldMk cId="755946196" sldId="465"/>
        </pc:sldMkLst>
      </pc:sldChg>
      <pc:sldChg chg="modSp del mod ord modTransition setBg">
        <pc:chgData name="Monica Greene" userId="580d4f7b-22ab-4bed-a08a-0b25eeeaced9" providerId="ADAL" clId="{B9717DAD-C3E5-4E4B-8043-4DB3FD8846F9}" dt="2023-06-29T20:19:39.685" v="83" actId="47"/>
        <pc:sldMkLst>
          <pc:docMk/>
          <pc:sldMk cId="3280995953" sldId="466"/>
        </pc:sldMkLst>
        <pc:picChg chg="mod">
          <ac:chgData name="Monica Greene" userId="580d4f7b-22ab-4bed-a08a-0b25eeeaced9" providerId="ADAL" clId="{B9717DAD-C3E5-4E4B-8043-4DB3FD8846F9}" dt="2023-06-28T21:07:46.953" v="8" actId="14100"/>
          <ac:picMkLst>
            <pc:docMk/>
            <pc:sldMk cId="3280995953" sldId="466"/>
            <ac:picMk id="2" creationId="{7AF0BAAB-39CB-44F0-8FD4-E2BF8A5C66CC}"/>
          </ac:picMkLst>
        </pc:picChg>
      </pc:sldChg>
      <pc:sldChg chg="modTransition">
        <pc:chgData name="Monica Greene" userId="580d4f7b-22ab-4bed-a08a-0b25eeeaced9" providerId="ADAL" clId="{B9717DAD-C3E5-4E4B-8043-4DB3FD8846F9}" dt="2023-06-29T20:26:21.339" v="268"/>
        <pc:sldMkLst>
          <pc:docMk/>
          <pc:sldMk cId="3058607075" sldId="468"/>
        </pc:sldMkLst>
      </pc:sldChg>
      <pc:sldChg chg="ord modTransition">
        <pc:chgData name="Monica Greene" userId="580d4f7b-22ab-4bed-a08a-0b25eeeaced9" providerId="ADAL" clId="{B9717DAD-C3E5-4E4B-8043-4DB3FD8846F9}" dt="2023-06-29T20:26:21.339" v="268"/>
        <pc:sldMkLst>
          <pc:docMk/>
          <pc:sldMk cId="2197567329" sldId="469"/>
        </pc:sldMkLst>
      </pc:sldChg>
      <pc:sldChg chg="modTransition">
        <pc:chgData name="Monica Greene" userId="580d4f7b-22ab-4bed-a08a-0b25eeeaced9" providerId="ADAL" clId="{B9717DAD-C3E5-4E4B-8043-4DB3FD8846F9}" dt="2023-06-29T20:26:21.339" v="268"/>
        <pc:sldMkLst>
          <pc:docMk/>
          <pc:sldMk cId="2549769761" sldId="470"/>
        </pc:sldMkLst>
      </pc:sldChg>
      <pc:sldChg chg="ord modTransition">
        <pc:chgData name="Monica Greene" userId="580d4f7b-22ab-4bed-a08a-0b25eeeaced9" providerId="ADAL" clId="{B9717DAD-C3E5-4E4B-8043-4DB3FD8846F9}" dt="2023-06-29T20:26:21.339" v="268"/>
        <pc:sldMkLst>
          <pc:docMk/>
          <pc:sldMk cId="3927311460" sldId="472"/>
        </pc:sldMkLst>
      </pc:sldChg>
      <pc:sldChg chg="ord modTransition">
        <pc:chgData name="Monica Greene" userId="580d4f7b-22ab-4bed-a08a-0b25eeeaced9" providerId="ADAL" clId="{B9717DAD-C3E5-4E4B-8043-4DB3FD8846F9}" dt="2023-06-29T20:26:21.339" v="268"/>
        <pc:sldMkLst>
          <pc:docMk/>
          <pc:sldMk cId="3663723531" sldId="473"/>
        </pc:sldMkLst>
      </pc:sldChg>
      <pc:sldChg chg="modTransition">
        <pc:chgData name="Monica Greene" userId="580d4f7b-22ab-4bed-a08a-0b25eeeaced9" providerId="ADAL" clId="{B9717DAD-C3E5-4E4B-8043-4DB3FD8846F9}" dt="2023-06-29T20:26:21.339" v="268"/>
        <pc:sldMkLst>
          <pc:docMk/>
          <pc:sldMk cId="2669351535" sldId="474"/>
        </pc:sldMkLst>
      </pc:sldChg>
      <pc:sldChg chg="add modTransition">
        <pc:chgData name="Monica Greene" userId="580d4f7b-22ab-4bed-a08a-0b25eeeaced9" providerId="ADAL" clId="{B9717DAD-C3E5-4E4B-8043-4DB3FD8846F9}" dt="2023-06-29T20:26:21.339" v="268"/>
        <pc:sldMkLst>
          <pc:docMk/>
          <pc:sldMk cId="2110457447" sldId="475"/>
        </pc:sldMkLst>
      </pc:sldChg>
      <pc:sldChg chg="addSp new modTransition setBg">
        <pc:chgData name="Monica Greene" userId="580d4f7b-22ab-4bed-a08a-0b25eeeaced9" providerId="ADAL" clId="{B9717DAD-C3E5-4E4B-8043-4DB3FD8846F9}" dt="2023-06-29T20:26:21.339" v="268"/>
        <pc:sldMkLst>
          <pc:docMk/>
          <pc:sldMk cId="3821181322" sldId="476"/>
        </pc:sldMkLst>
        <pc:picChg chg="add">
          <ac:chgData name="Monica Greene" userId="580d4f7b-22ab-4bed-a08a-0b25eeeaced9" providerId="ADAL" clId="{B9717DAD-C3E5-4E4B-8043-4DB3FD8846F9}" dt="2023-06-28T21:03:10.385" v="6"/>
          <ac:picMkLst>
            <pc:docMk/>
            <pc:sldMk cId="3821181322" sldId="476"/>
            <ac:picMk id="2" creationId="{F276755B-64EC-C133-E367-29C477AEE643}"/>
          </ac:picMkLst>
        </pc:picChg>
      </pc:sldChg>
      <pc:sldChg chg="addSp new ord modTransition setBg">
        <pc:chgData name="Monica Greene" userId="580d4f7b-22ab-4bed-a08a-0b25eeeaced9" providerId="ADAL" clId="{B9717DAD-C3E5-4E4B-8043-4DB3FD8846F9}" dt="2023-06-29T20:26:21.339" v="268"/>
        <pc:sldMkLst>
          <pc:docMk/>
          <pc:sldMk cId="1888907264" sldId="477"/>
        </pc:sldMkLst>
        <pc:picChg chg="add">
          <ac:chgData name="Monica Greene" userId="580d4f7b-22ab-4bed-a08a-0b25eeeaced9" providerId="ADAL" clId="{B9717DAD-C3E5-4E4B-8043-4DB3FD8846F9}" dt="2023-06-28T21:03:25.119" v="7"/>
          <ac:picMkLst>
            <pc:docMk/>
            <pc:sldMk cId="1888907264" sldId="477"/>
            <ac:picMk id="2" creationId="{4333944D-6E4F-1580-2AA2-D853A4172027}"/>
          </ac:picMkLst>
        </pc:picChg>
      </pc:sldChg>
      <pc:sldMasterChg chg="modTransition modSldLayout">
        <pc:chgData name="Monica Greene" userId="580d4f7b-22ab-4bed-a08a-0b25eeeaced9" providerId="ADAL" clId="{B9717DAD-C3E5-4E4B-8043-4DB3FD8846F9}" dt="2023-06-29T20:26:21.339" v="268"/>
        <pc:sldMasterMkLst>
          <pc:docMk/>
          <pc:sldMasterMk cId="3526763332" sldId="2147483660"/>
        </pc:sldMasterMkLst>
        <pc:sldLayoutChg chg="modTransition">
          <pc:chgData name="Monica Greene" userId="580d4f7b-22ab-4bed-a08a-0b25eeeaced9" providerId="ADAL" clId="{B9717DAD-C3E5-4E4B-8043-4DB3FD8846F9}" dt="2023-06-29T20:26:21.339" v="268"/>
          <pc:sldLayoutMkLst>
            <pc:docMk/>
            <pc:sldMasterMk cId="3526763332" sldId="2147483660"/>
            <pc:sldLayoutMk cId="1464526068" sldId="2147483661"/>
          </pc:sldLayoutMkLst>
        </pc:sldLayoutChg>
        <pc:sldLayoutChg chg="modTransition">
          <pc:chgData name="Monica Greene" userId="580d4f7b-22ab-4bed-a08a-0b25eeeaced9" providerId="ADAL" clId="{B9717DAD-C3E5-4E4B-8043-4DB3FD8846F9}" dt="2023-06-29T20:26:21.339" v="268"/>
          <pc:sldLayoutMkLst>
            <pc:docMk/>
            <pc:sldMasterMk cId="3526763332" sldId="2147483660"/>
            <pc:sldLayoutMk cId="628702076" sldId="2147483662"/>
          </pc:sldLayoutMkLst>
        </pc:sldLayoutChg>
        <pc:sldLayoutChg chg="modTransition">
          <pc:chgData name="Monica Greene" userId="580d4f7b-22ab-4bed-a08a-0b25eeeaced9" providerId="ADAL" clId="{B9717DAD-C3E5-4E4B-8043-4DB3FD8846F9}" dt="2023-06-29T20:26:21.339" v="268"/>
          <pc:sldLayoutMkLst>
            <pc:docMk/>
            <pc:sldMasterMk cId="3526763332" sldId="2147483660"/>
            <pc:sldLayoutMk cId="3143070034" sldId="2147483663"/>
          </pc:sldLayoutMkLst>
        </pc:sldLayoutChg>
        <pc:sldLayoutChg chg="modTransition">
          <pc:chgData name="Monica Greene" userId="580d4f7b-22ab-4bed-a08a-0b25eeeaced9" providerId="ADAL" clId="{B9717DAD-C3E5-4E4B-8043-4DB3FD8846F9}" dt="2023-06-29T20:26:21.339" v="268"/>
          <pc:sldLayoutMkLst>
            <pc:docMk/>
            <pc:sldMasterMk cId="3526763332" sldId="2147483660"/>
            <pc:sldLayoutMk cId="352596931" sldId="2147483664"/>
          </pc:sldLayoutMkLst>
        </pc:sldLayoutChg>
        <pc:sldLayoutChg chg="modTransition">
          <pc:chgData name="Monica Greene" userId="580d4f7b-22ab-4bed-a08a-0b25eeeaced9" providerId="ADAL" clId="{B9717DAD-C3E5-4E4B-8043-4DB3FD8846F9}" dt="2023-06-29T20:26:21.339" v="268"/>
          <pc:sldLayoutMkLst>
            <pc:docMk/>
            <pc:sldMasterMk cId="3526763332" sldId="2147483660"/>
            <pc:sldLayoutMk cId="2860684321" sldId="2147483665"/>
          </pc:sldLayoutMkLst>
        </pc:sldLayoutChg>
        <pc:sldLayoutChg chg="modTransition">
          <pc:chgData name="Monica Greene" userId="580d4f7b-22ab-4bed-a08a-0b25eeeaced9" providerId="ADAL" clId="{B9717DAD-C3E5-4E4B-8043-4DB3FD8846F9}" dt="2023-06-29T20:26:21.339" v="268"/>
          <pc:sldLayoutMkLst>
            <pc:docMk/>
            <pc:sldMasterMk cId="3526763332" sldId="2147483660"/>
            <pc:sldLayoutMk cId="1042939851" sldId="2147483666"/>
          </pc:sldLayoutMkLst>
        </pc:sldLayoutChg>
        <pc:sldLayoutChg chg="modTransition">
          <pc:chgData name="Monica Greene" userId="580d4f7b-22ab-4bed-a08a-0b25eeeaced9" providerId="ADAL" clId="{B9717DAD-C3E5-4E4B-8043-4DB3FD8846F9}" dt="2023-06-29T20:26:21.339" v="268"/>
          <pc:sldLayoutMkLst>
            <pc:docMk/>
            <pc:sldMasterMk cId="3526763332" sldId="2147483660"/>
            <pc:sldLayoutMk cId="2172179838" sldId="2147483667"/>
          </pc:sldLayoutMkLst>
        </pc:sldLayoutChg>
        <pc:sldLayoutChg chg="modTransition">
          <pc:chgData name="Monica Greene" userId="580d4f7b-22ab-4bed-a08a-0b25eeeaced9" providerId="ADAL" clId="{B9717DAD-C3E5-4E4B-8043-4DB3FD8846F9}" dt="2023-06-29T20:26:21.339" v="268"/>
          <pc:sldLayoutMkLst>
            <pc:docMk/>
            <pc:sldMasterMk cId="3526763332" sldId="2147483660"/>
            <pc:sldLayoutMk cId="400252706" sldId="2147483668"/>
          </pc:sldLayoutMkLst>
        </pc:sldLayoutChg>
        <pc:sldLayoutChg chg="modTransition">
          <pc:chgData name="Monica Greene" userId="580d4f7b-22ab-4bed-a08a-0b25eeeaced9" providerId="ADAL" clId="{B9717DAD-C3E5-4E4B-8043-4DB3FD8846F9}" dt="2023-06-29T20:26:21.339" v="268"/>
          <pc:sldLayoutMkLst>
            <pc:docMk/>
            <pc:sldMasterMk cId="3526763332" sldId="2147483660"/>
            <pc:sldLayoutMk cId="3574256230" sldId="2147483669"/>
          </pc:sldLayoutMkLst>
        </pc:sldLayoutChg>
        <pc:sldLayoutChg chg="modTransition">
          <pc:chgData name="Monica Greene" userId="580d4f7b-22ab-4bed-a08a-0b25eeeaced9" providerId="ADAL" clId="{B9717DAD-C3E5-4E4B-8043-4DB3FD8846F9}" dt="2023-06-29T20:26:21.339" v="268"/>
          <pc:sldLayoutMkLst>
            <pc:docMk/>
            <pc:sldMasterMk cId="3526763332" sldId="2147483660"/>
            <pc:sldLayoutMk cId="728997452" sldId="2147483670"/>
          </pc:sldLayoutMkLst>
        </pc:sldLayoutChg>
        <pc:sldLayoutChg chg="modTransition">
          <pc:chgData name="Monica Greene" userId="580d4f7b-22ab-4bed-a08a-0b25eeeaced9" providerId="ADAL" clId="{B9717DAD-C3E5-4E4B-8043-4DB3FD8846F9}" dt="2023-06-29T20:26:21.339" v="268"/>
          <pc:sldLayoutMkLst>
            <pc:docMk/>
            <pc:sldMasterMk cId="3526763332" sldId="2147483660"/>
            <pc:sldLayoutMk cId="644588483" sldId="2147483671"/>
          </pc:sldLayoutMkLst>
        </pc:sldLayoutChg>
      </pc:sldMasterChg>
      <pc:sldMasterChg chg="modTransition modSldLayout">
        <pc:chgData name="Monica Greene" userId="580d4f7b-22ab-4bed-a08a-0b25eeeaced9" providerId="ADAL" clId="{B9717DAD-C3E5-4E4B-8043-4DB3FD8846F9}" dt="2023-06-29T20:26:21.339" v="268"/>
        <pc:sldMasterMkLst>
          <pc:docMk/>
          <pc:sldMasterMk cId="3374770223" sldId="2147483672"/>
        </pc:sldMasterMkLst>
        <pc:sldLayoutChg chg="modTransition">
          <pc:chgData name="Monica Greene" userId="580d4f7b-22ab-4bed-a08a-0b25eeeaced9" providerId="ADAL" clId="{B9717DAD-C3E5-4E4B-8043-4DB3FD8846F9}" dt="2023-06-29T20:26:21.339" v="268"/>
          <pc:sldLayoutMkLst>
            <pc:docMk/>
            <pc:sldMasterMk cId="3374770223" sldId="2147483672"/>
            <pc:sldLayoutMk cId="4098348545" sldId="2147483673"/>
          </pc:sldLayoutMkLst>
        </pc:sldLayoutChg>
        <pc:sldLayoutChg chg="modTransition">
          <pc:chgData name="Monica Greene" userId="580d4f7b-22ab-4bed-a08a-0b25eeeaced9" providerId="ADAL" clId="{B9717DAD-C3E5-4E4B-8043-4DB3FD8846F9}" dt="2023-06-29T20:26:21.339" v="268"/>
          <pc:sldLayoutMkLst>
            <pc:docMk/>
            <pc:sldMasterMk cId="3374770223" sldId="2147483672"/>
            <pc:sldLayoutMk cId="2485856770" sldId="2147483674"/>
          </pc:sldLayoutMkLst>
        </pc:sldLayoutChg>
        <pc:sldLayoutChg chg="modTransition">
          <pc:chgData name="Monica Greene" userId="580d4f7b-22ab-4bed-a08a-0b25eeeaced9" providerId="ADAL" clId="{B9717DAD-C3E5-4E4B-8043-4DB3FD8846F9}" dt="2023-06-29T20:26:21.339" v="268"/>
          <pc:sldLayoutMkLst>
            <pc:docMk/>
            <pc:sldMasterMk cId="3374770223" sldId="2147483672"/>
            <pc:sldLayoutMk cId="504524447" sldId="2147483675"/>
          </pc:sldLayoutMkLst>
        </pc:sldLayoutChg>
        <pc:sldLayoutChg chg="modTransition">
          <pc:chgData name="Monica Greene" userId="580d4f7b-22ab-4bed-a08a-0b25eeeaced9" providerId="ADAL" clId="{B9717DAD-C3E5-4E4B-8043-4DB3FD8846F9}" dt="2023-06-29T20:26:21.339" v="268"/>
          <pc:sldLayoutMkLst>
            <pc:docMk/>
            <pc:sldMasterMk cId="3374770223" sldId="2147483672"/>
            <pc:sldLayoutMk cId="2794038380" sldId="2147483676"/>
          </pc:sldLayoutMkLst>
        </pc:sldLayoutChg>
        <pc:sldLayoutChg chg="modTransition">
          <pc:chgData name="Monica Greene" userId="580d4f7b-22ab-4bed-a08a-0b25eeeaced9" providerId="ADAL" clId="{B9717DAD-C3E5-4E4B-8043-4DB3FD8846F9}" dt="2023-06-29T20:26:21.339" v="268"/>
          <pc:sldLayoutMkLst>
            <pc:docMk/>
            <pc:sldMasterMk cId="3374770223" sldId="2147483672"/>
            <pc:sldLayoutMk cId="4126134968" sldId="2147483677"/>
          </pc:sldLayoutMkLst>
        </pc:sldLayoutChg>
        <pc:sldLayoutChg chg="modTransition">
          <pc:chgData name="Monica Greene" userId="580d4f7b-22ab-4bed-a08a-0b25eeeaced9" providerId="ADAL" clId="{B9717DAD-C3E5-4E4B-8043-4DB3FD8846F9}" dt="2023-06-29T20:26:21.339" v="268"/>
          <pc:sldLayoutMkLst>
            <pc:docMk/>
            <pc:sldMasterMk cId="3374770223" sldId="2147483672"/>
            <pc:sldLayoutMk cId="2924291397" sldId="2147483678"/>
          </pc:sldLayoutMkLst>
        </pc:sldLayoutChg>
        <pc:sldLayoutChg chg="modTransition">
          <pc:chgData name="Monica Greene" userId="580d4f7b-22ab-4bed-a08a-0b25eeeaced9" providerId="ADAL" clId="{B9717DAD-C3E5-4E4B-8043-4DB3FD8846F9}" dt="2023-06-29T20:26:21.339" v="268"/>
          <pc:sldLayoutMkLst>
            <pc:docMk/>
            <pc:sldMasterMk cId="3374770223" sldId="2147483672"/>
            <pc:sldLayoutMk cId="3944149845" sldId="2147483679"/>
          </pc:sldLayoutMkLst>
        </pc:sldLayoutChg>
        <pc:sldLayoutChg chg="modTransition">
          <pc:chgData name="Monica Greene" userId="580d4f7b-22ab-4bed-a08a-0b25eeeaced9" providerId="ADAL" clId="{B9717DAD-C3E5-4E4B-8043-4DB3FD8846F9}" dt="2023-06-29T20:26:21.339" v="268"/>
          <pc:sldLayoutMkLst>
            <pc:docMk/>
            <pc:sldMasterMk cId="3374770223" sldId="2147483672"/>
            <pc:sldLayoutMk cId="907735596" sldId="2147483680"/>
          </pc:sldLayoutMkLst>
        </pc:sldLayoutChg>
        <pc:sldLayoutChg chg="modTransition">
          <pc:chgData name="Monica Greene" userId="580d4f7b-22ab-4bed-a08a-0b25eeeaced9" providerId="ADAL" clId="{B9717DAD-C3E5-4E4B-8043-4DB3FD8846F9}" dt="2023-06-29T20:26:21.339" v="268"/>
          <pc:sldLayoutMkLst>
            <pc:docMk/>
            <pc:sldMasterMk cId="3374770223" sldId="2147483672"/>
            <pc:sldLayoutMk cId="944764727" sldId="2147483681"/>
          </pc:sldLayoutMkLst>
        </pc:sldLayoutChg>
        <pc:sldLayoutChg chg="modTransition">
          <pc:chgData name="Monica Greene" userId="580d4f7b-22ab-4bed-a08a-0b25eeeaced9" providerId="ADAL" clId="{B9717DAD-C3E5-4E4B-8043-4DB3FD8846F9}" dt="2023-06-29T20:26:21.339" v="268"/>
          <pc:sldLayoutMkLst>
            <pc:docMk/>
            <pc:sldMasterMk cId="3374770223" sldId="2147483672"/>
            <pc:sldLayoutMk cId="1593302510" sldId="2147483682"/>
          </pc:sldLayoutMkLst>
        </pc:sldLayoutChg>
        <pc:sldLayoutChg chg="modTransition">
          <pc:chgData name="Monica Greene" userId="580d4f7b-22ab-4bed-a08a-0b25eeeaced9" providerId="ADAL" clId="{B9717DAD-C3E5-4E4B-8043-4DB3FD8846F9}" dt="2023-06-29T20:26:21.339" v="268"/>
          <pc:sldLayoutMkLst>
            <pc:docMk/>
            <pc:sldMasterMk cId="3374770223" sldId="2147483672"/>
            <pc:sldLayoutMk cId="3374448671" sldId="2147483683"/>
          </pc:sldLayoutMkLst>
        </pc:sldLayoutChg>
      </pc:sldMasterChg>
      <pc:sldMasterChg chg="modTransition modSldLayout">
        <pc:chgData name="Monica Greene" userId="580d4f7b-22ab-4bed-a08a-0b25eeeaced9" providerId="ADAL" clId="{B9717DAD-C3E5-4E4B-8043-4DB3FD8846F9}" dt="2023-06-29T20:26:21.339" v="268"/>
        <pc:sldMasterMkLst>
          <pc:docMk/>
          <pc:sldMasterMk cId="2107106719" sldId="2147483684"/>
        </pc:sldMasterMkLst>
        <pc:sldLayoutChg chg="modTransition">
          <pc:chgData name="Monica Greene" userId="580d4f7b-22ab-4bed-a08a-0b25eeeaced9" providerId="ADAL" clId="{B9717DAD-C3E5-4E4B-8043-4DB3FD8846F9}" dt="2023-06-29T20:26:21.339" v="268"/>
          <pc:sldLayoutMkLst>
            <pc:docMk/>
            <pc:sldMasterMk cId="2107106719" sldId="2147483684"/>
            <pc:sldLayoutMk cId="1328282407" sldId="2147483685"/>
          </pc:sldLayoutMkLst>
        </pc:sldLayoutChg>
        <pc:sldLayoutChg chg="modTransition">
          <pc:chgData name="Monica Greene" userId="580d4f7b-22ab-4bed-a08a-0b25eeeaced9" providerId="ADAL" clId="{B9717DAD-C3E5-4E4B-8043-4DB3FD8846F9}" dt="2023-06-29T20:26:21.339" v="268"/>
          <pc:sldLayoutMkLst>
            <pc:docMk/>
            <pc:sldMasterMk cId="2107106719" sldId="2147483684"/>
            <pc:sldLayoutMk cId="1827744224" sldId="2147483686"/>
          </pc:sldLayoutMkLst>
        </pc:sldLayoutChg>
      </pc:sldMasterChg>
      <pc:sldMasterChg chg="modTransition modSldLayout">
        <pc:chgData name="Monica Greene" userId="580d4f7b-22ab-4bed-a08a-0b25eeeaced9" providerId="ADAL" clId="{B9717DAD-C3E5-4E4B-8043-4DB3FD8846F9}" dt="2023-06-29T20:26:21.339" v="268"/>
        <pc:sldMasterMkLst>
          <pc:docMk/>
          <pc:sldMasterMk cId="1558763888" sldId="2147483687"/>
        </pc:sldMasterMkLst>
        <pc:sldLayoutChg chg="modTransition">
          <pc:chgData name="Monica Greene" userId="580d4f7b-22ab-4bed-a08a-0b25eeeaced9" providerId="ADAL" clId="{B9717DAD-C3E5-4E4B-8043-4DB3FD8846F9}" dt="2023-06-29T20:26:21.339" v="268"/>
          <pc:sldLayoutMkLst>
            <pc:docMk/>
            <pc:sldMasterMk cId="1558763888" sldId="2147483687"/>
            <pc:sldLayoutMk cId="1869244951" sldId="2147483688"/>
          </pc:sldLayoutMkLst>
        </pc:sldLayoutChg>
        <pc:sldLayoutChg chg="modTransition">
          <pc:chgData name="Monica Greene" userId="580d4f7b-22ab-4bed-a08a-0b25eeeaced9" providerId="ADAL" clId="{B9717DAD-C3E5-4E4B-8043-4DB3FD8846F9}" dt="2023-06-29T20:26:21.339" v="268"/>
          <pc:sldLayoutMkLst>
            <pc:docMk/>
            <pc:sldMasterMk cId="1558763888" sldId="2147483687"/>
            <pc:sldLayoutMk cId="95817563" sldId="2147483689"/>
          </pc:sldLayoutMkLst>
        </pc:sldLayoutChg>
        <pc:sldLayoutChg chg="modTransition">
          <pc:chgData name="Monica Greene" userId="580d4f7b-22ab-4bed-a08a-0b25eeeaced9" providerId="ADAL" clId="{B9717DAD-C3E5-4E4B-8043-4DB3FD8846F9}" dt="2023-06-29T20:26:21.339" v="268"/>
          <pc:sldLayoutMkLst>
            <pc:docMk/>
            <pc:sldMasterMk cId="1558763888" sldId="2147483687"/>
            <pc:sldLayoutMk cId="2292808318" sldId="2147483690"/>
          </pc:sldLayoutMkLst>
        </pc:sldLayoutChg>
        <pc:sldLayoutChg chg="modTransition">
          <pc:chgData name="Monica Greene" userId="580d4f7b-22ab-4bed-a08a-0b25eeeaced9" providerId="ADAL" clId="{B9717DAD-C3E5-4E4B-8043-4DB3FD8846F9}" dt="2023-06-29T20:26:21.339" v="268"/>
          <pc:sldLayoutMkLst>
            <pc:docMk/>
            <pc:sldMasterMk cId="1558763888" sldId="2147483687"/>
            <pc:sldLayoutMk cId="3567213569" sldId="2147483691"/>
          </pc:sldLayoutMkLst>
        </pc:sldLayoutChg>
        <pc:sldLayoutChg chg="modTransition">
          <pc:chgData name="Monica Greene" userId="580d4f7b-22ab-4bed-a08a-0b25eeeaced9" providerId="ADAL" clId="{B9717DAD-C3E5-4E4B-8043-4DB3FD8846F9}" dt="2023-06-29T20:26:21.339" v="268"/>
          <pc:sldLayoutMkLst>
            <pc:docMk/>
            <pc:sldMasterMk cId="1558763888" sldId="2147483687"/>
            <pc:sldLayoutMk cId="3598161882" sldId="2147483692"/>
          </pc:sldLayoutMkLst>
        </pc:sldLayoutChg>
        <pc:sldLayoutChg chg="modTransition">
          <pc:chgData name="Monica Greene" userId="580d4f7b-22ab-4bed-a08a-0b25eeeaced9" providerId="ADAL" clId="{B9717DAD-C3E5-4E4B-8043-4DB3FD8846F9}" dt="2023-06-29T20:26:21.339" v="268"/>
          <pc:sldLayoutMkLst>
            <pc:docMk/>
            <pc:sldMasterMk cId="1558763888" sldId="2147483687"/>
            <pc:sldLayoutMk cId="1085221459" sldId="2147483693"/>
          </pc:sldLayoutMkLst>
        </pc:sldLayoutChg>
        <pc:sldLayoutChg chg="modTransition">
          <pc:chgData name="Monica Greene" userId="580d4f7b-22ab-4bed-a08a-0b25eeeaced9" providerId="ADAL" clId="{B9717DAD-C3E5-4E4B-8043-4DB3FD8846F9}" dt="2023-06-29T20:26:21.339" v="268"/>
          <pc:sldLayoutMkLst>
            <pc:docMk/>
            <pc:sldMasterMk cId="1558763888" sldId="2147483687"/>
            <pc:sldLayoutMk cId="252649571" sldId="2147483694"/>
          </pc:sldLayoutMkLst>
        </pc:sldLayoutChg>
        <pc:sldLayoutChg chg="modTransition">
          <pc:chgData name="Monica Greene" userId="580d4f7b-22ab-4bed-a08a-0b25eeeaced9" providerId="ADAL" clId="{B9717DAD-C3E5-4E4B-8043-4DB3FD8846F9}" dt="2023-06-29T20:26:21.339" v="268"/>
          <pc:sldLayoutMkLst>
            <pc:docMk/>
            <pc:sldMasterMk cId="1558763888" sldId="2147483687"/>
            <pc:sldLayoutMk cId="1287097912" sldId="2147483695"/>
          </pc:sldLayoutMkLst>
        </pc:sldLayoutChg>
        <pc:sldLayoutChg chg="modTransition">
          <pc:chgData name="Monica Greene" userId="580d4f7b-22ab-4bed-a08a-0b25eeeaced9" providerId="ADAL" clId="{B9717DAD-C3E5-4E4B-8043-4DB3FD8846F9}" dt="2023-06-29T20:26:21.339" v="268"/>
          <pc:sldLayoutMkLst>
            <pc:docMk/>
            <pc:sldMasterMk cId="1558763888" sldId="2147483687"/>
            <pc:sldLayoutMk cId="3744933069" sldId="2147483696"/>
          </pc:sldLayoutMkLst>
        </pc:sldLayoutChg>
        <pc:sldLayoutChg chg="modTransition">
          <pc:chgData name="Monica Greene" userId="580d4f7b-22ab-4bed-a08a-0b25eeeaced9" providerId="ADAL" clId="{B9717DAD-C3E5-4E4B-8043-4DB3FD8846F9}" dt="2023-06-29T20:26:21.339" v="268"/>
          <pc:sldLayoutMkLst>
            <pc:docMk/>
            <pc:sldMasterMk cId="1558763888" sldId="2147483687"/>
            <pc:sldLayoutMk cId="1520463565" sldId="2147483697"/>
          </pc:sldLayoutMkLst>
        </pc:sldLayoutChg>
        <pc:sldLayoutChg chg="modTransition">
          <pc:chgData name="Monica Greene" userId="580d4f7b-22ab-4bed-a08a-0b25eeeaced9" providerId="ADAL" clId="{B9717DAD-C3E5-4E4B-8043-4DB3FD8846F9}" dt="2023-06-29T20:26:21.339" v="268"/>
          <pc:sldLayoutMkLst>
            <pc:docMk/>
            <pc:sldMasterMk cId="1558763888" sldId="2147483687"/>
            <pc:sldLayoutMk cId="888946476" sldId="2147483698"/>
          </pc:sldLayoutMkLst>
        </pc:sldLayoutChg>
      </pc:sldMasterChg>
    </pc:docChg>
  </pc:docChgLst>
  <pc:docChgLst>
    <pc:chgData name="Monica Greene" userId="580d4f7b-22ab-4bed-a08a-0b25eeeaced9" providerId="ADAL" clId="{824A3C00-9D05-4031-8EA8-FBDE6A7F22CF}"/>
    <pc:docChg chg="custSel addSld delSld modSld sldOrd modMainMaster">
      <pc:chgData name="Monica Greene" userId="580d4f7b-22ab-4bed-a08a-0b25eeeaced9" providerId="ADAL" clId="{824A3C00-9D05-4031-8EA8-FBDE6A7F22CF}" dt="2024-04-04T21:30:26.489" v="52"/>
      <pc:docMkLst>
        <pc:docMk/>
      </pc:docMkLst>
      <pc:sldChg chg="add modTransition">
        <pc:chgData name="Monica Greene" userId="580d4f7b-22ab-4bed-a08a-0b25eeeaced9" providerId="ADAL" clId="{824A3C00-9D05-4031-8EA8-FBDE6A7F22CF}" dt="2024-04-04T21:30:26.489" v="52"/>
        <pc:sldMkLst>
          <pc:docMk/>
          <pc:sldMk cId="3102638435" sldId="258"/>
        </pc:sldMkLst>
      </pc:sldChg>
      <pc:sldChg chg="modTransition">
        <pc:chgData name="Monica Greene" userId="580d4f7b-22ab-4bed-a08a-0b25eeeaced9" providerId="ADAL" clId="{824A3C00-9D05-4031-8EA8-FBDE6A7F22CF}" dt="2024-04-04T21:30:26.489" v="52"/>
        <pc:sldMkLst>
          <pc:docMk/>
          <pc:sldMk cId="3133720449" sldId="262"/>
        </pc:sldMkLst>
      </pc:sldChg>
      <pc:sldChg chg="modTransition">
        <pc:chgData name="Monica Greene" userId="580d4f7b-22ab-4bed-a08a-0b25eeeaced9" providerId="ADAL" clId="{824A3C00-9D05-4031-8EA8-FBDE6A7F22CF}" dt="2024-04-04T21:30:26.489" v="52"/>
        <pc:sldMkLst>
          <pc:docMk/>
          <pc:sldMk cId="2000478204" sldId="263"/>
        </pc:sldMkLst>
      </pc:sldChg>
      <pc:sldChg chg="modTransition">
        <pc:chgData name="Monica Greene" userId="580d4f7b-22ab-4bed-a08a-0b25eeeaced9" providerId="ADAL" clId="{824A3C00-9D05-4031-8EA8-FBDE6A7F22CF}" dt="2024-04-04T21:30:26.489" v="52"/>
        <pc:sldMkLst>
          <pc:docMk/>
          <pc:sldMk cId="3842806598" sldId="264"/>
        </pc:sldMkLst>
      </pc:sldChg>
      <pc:sldChg chg="del">
        <pc:chgData name="Monica Greene" userId="580d4f7b-22ab-4bed-a08a-0b25eeeaced9" providerId="ADAL" clId="{824A3C00-9D05-4031-8EA8-FBDE6A7F22CF}" dt="2024-04-04T21:28:02.518" v="11" actId="47"/>
        <pc:sldMkLst>
          <pc:docMk/>
          <pc:sldMk cId="4192627259" sldId="269"/>
        </pc:sldMkLst>
      </pc:sldChg>
      <pc:sldChg chg="add modTransition">
        <pc:chgData name="Monica Greene" userId="580d4f7b-22ab-4bed-a08a-0b25eeeaced9" providerId="ADAL" clId="{824A3C00-9D05-4031-8EA8-FBDE6A7F22CF}" dt="2024-04-04T21:30:26.489" v="52"/>
        <pc:sldMkLst>
          <pc:docMk/>
          <pc:sldMk cId="3556785324" sldId="281"/>
        </pc:sldMkLst>
      </pc:sldChg>
      <pc:sldChg chg="del">
        <pc:chgData name="Monica Greene" userId="580d4f7b-22ab-4bed-a08a-0b25eeeaced9" providerId="ADAL" clId="{824A3C00-9D05-4031-8EA8-FBDE6A7F22CF}" dt="2024-04-04T21:28:20.569" v="35" actId="47"/>
        <pc:sldMkLst>
          <pc:docMk/>
          <pc:sldMk cId="745215188" sldId="283"/>
        </pc:sldMkLst>
      </pc:sldChg>
      <pc:sldChg chg="del">
        <pc:chgData name="Monica Greene" userId="580d4f7b-22ab-4bed-a08a-0b25eeeaced9" providerId="ADAL" clId="{824A3C00-9D05-4031-8EA8-FBDE6A7F22CF}" dt="2024-04-04T21:28:18.592" v="34" actId="47"/>
        <pc:sldMkLst>
          <pc:docMk/>
          <pc:sldMk cId="493237211" sldId="284"/>
        </pc:sldMkLst>
      </pc:sldChg>
      <pc:sldChg chg="modTransition">
        <pc:chgData name="Monica Greene" userId="580d4f7b-22ab-4bed-a08a-0b25eeeaced9" providerId="ADAL" clId="{824A3C00-9D05-4031-8EA8-FBDE6A7F22CF}" dt="2024-04-04T21:30:26.489" v="52"/>
        <pc:sldMkLst>
          <pc:docMk/>
          <pc:sldMk cId="0" sldId="310"/>
        </pc:sldMkLst>
      </pc:sldChg>
      <pc:sldChg chg="modTransition">
        <pc:chgData name="Monica Greene" userId="580d4f7b-22ab-4bed-a08a-0b25eeeaced9" providerId="ADAL" clId="{824A3C00-9D05-4031-8EA8-FBDE6A7F22CF}" dt="2024-04-04T21:30:26.489" v="52"/>
        <pc:sldMkLst>
          <pc:docMk/>
          <pc:sldMk cId="591349375" sldId="317"/>
        </pc:sldMkLst>
      </pc:sldChg>
      <pc:sldChg chg="del">
        <pc:chgData name="Monica Greene" userId="580d4f7b-22ab-4bed-a08a-0b25eeeaced9" providerId="ADAL" clId="{824A3C00-9D05-4031-8EA8-FBDE6A7F22CF}" dt="2024-04-04T21:27:59.770" v="9" actId="47"/>
        <pc:sldMkLst>
          <pc:docMk/>
          <pc:sldMk cId="844102776" sldId="412"/>
        </pc:sldMkLst>
      </pc:sldChg>
      <pc:sldChg chg="del">
        <pc:chgData name="Monica Greene" userId="580d4f7b-22ab-4bed-a08a-0b25eeeaced9" providerId="ADAL" clId="{824A3C00-9D05-4031-8EA8-FBDE6A7F22CF}" dt="2024-04-04T21:28:00.674" v="10" actId="47"/>
        <pc:sldMkLst>
          <pc:docMk/>
          <pc:sldMk cId="129777373" sldId="413"/>
        </pc:sldMkLst>
      </pc:sldChg>
      <pc:sldChg chg="add modTransition">
        <pc:chgData name="Monica Greene" userId="580d4f7b-22ab-4bed-a08a-0b25eeeaced9" providerId="ADAL" clId="{824A3C00-9D05-4031-8EA8-FBDE6A7F22CF}" dt="2024-04-04T21:30:26.489" v="52"/>
        <pc:sldMkLst>
          <pc:docMk/>
          <pc:sldMk cId="3487490882" sldId="416"/>
        </pc:sldMkLst>
      </pc:sldChg>
      <pc:sldChg chg="add modTransition">
        <pc:chgData name="Monica Greene" userId="580d4f7b-22ab-4bed-a08a-0b25eeeaced9" providerId="ADAL" clId="{824A3C00-9D05-4031-8EA8-FBDE6A7F22CF}" dt="2024-04-04T21:30:26.489" v="52"/>
        <pc:sldMkLst>
          <pc:docMk/>
          <pc:sldMk cId="2304754560" sldId="417"/>
        </pc:sldMkLst>
      </pc:sldChg>
      <pc:sldChg chg="modSp mod modTransition">
        <pc:chgData name="Monica Greene" userId="580d4f7b-22ab-4bed-a08a-0b25eeeaced9" providerId="ADAL" clId="{824A3C00-9D05-4031-8EA8-FBDE6A7F22CF}" dt="2024-04-04T21:30:26.489" v="52"/>
        <pc:sldMkLst>
          <pc:docMk/>
          <pc:sldMk cId="299153169" sldId="433"/>
        </pc:sldMkLst>
        <pc:spChg chg="mod">
          <ac:chgData name="Monica Greene" userId="580d4f7b-22ab-4bed-a08a-0b25eeeaced9" providerId="ADAL" clId="{824A3C00-9D05-4031-8EA8-FBDE6A7F22CF}" dt="2024-04-04T21:28:13.820" v="33" actId="20577"/>
          <ac:spMkLst>
            <pc:docMk/>
            <pc:sldMk cId="299153169" sldId="433"/>
            <ac:spMk id="2" creationId="{00000000-0000-0000-0000-000000000000}"/>
          </ac:spMkLst>
        </pc:spChg>
      </pc:sldChg>
      <pc:sldChg chg="add modTransition setBg">
        <pc:chgData name="Monica Greene" userId="580d4f7b-22ab-4bed-a08a-0b25eeeaced9" providerId="ADAL" clId="{824A3C00-9D05-4031-8EA8-FBDE6A7F22CF}" dt="2024-04-04T21:30:26.489" v="52"/>
        <pc:sldMkLst>
          <pc:docMk/>
          <pc:sldMk cId="2418317013" sldId="479"/>
        </pc:sldMkLst>
      </pc:sldChg>
      <pc:sldChg chg="del">
        <pc:chgData name="Monica Greene" userId="580d4f7b-22ab-4bed-a08a-0b25eeeaced9" providerId="ADAL" clId="{824A3C00-9D05-4031-8EA8-FBDE6A7F22CF}" dt="2024-04-04T21:27:21.895" v="5" actId="47"/>
        <pc:sldMkLst>
          <pc:docMk/>
          <pc:sldMk cId="3925100496" sldId="490"/>
        </pc:sldMkLst>
      </pc:sldChg>
      <pc:sldChg chg="add modTransition">
        <pc:chgData name="Monica Greene" userId="580d4f7b-22ab-4bed-a08a-0b25eeeaced9" providerId="ADAL" clId="{824A3C00-9D05-4031-8EA8-FBDE6A7F22CF}" dt="2024-04-04T21:30:26.489" v="52"/>
        <pc:sldMkLst>
          <pc:docMk/>
          <pc:sldMk cId="1055448335" sldId="493"/>
        </pc:sldMkLst>
      </pc:sldChg>
      <pc:sldChg chg="modTransition">
        <pc:chgData name="Monica Greene" userId="580d4f7b-22ab-4bed-a08a-0b25eeeaced9" providerId="ADAL" clId="{824A3C00-9D05-4031-8EA8-FBDE6A7F22CF}" dt="2024-04-04T21:30:26.489" v="52"/>
        <pc:sldMkLst>
          <pc:docMk/>
          <pc:sldMk cId="1336355542" sldId="500"/>
        </pc:sldMkLst>
      </pc:sldChg>
      <pc:sldChg chg="modTransition">
        <pc:chgData name="Monica Greene" userId="580d4f7b-22ab-4bed-a08a-0b25eeeaced9" providerId="ADAL" clId="{824A3C00-9D05-4031-8EA8-FBDE6A7F22CF}" dt="2024-04-04T21:30:26.489" v="52"/>
        <pc:sldMkLst>
          <pc:docMk/>
          <pc:sldMk cId="2586971943" sldId="507"/>
        </pc:sldMkLst>
      </pc:sldChg>
      <pc:sldChg chg="modTransition">
        <pc:chgData name="Monica Greene" userId="580d4f7b-22ab-4bed-a08a-0b25eeeaced9" providerId="ADAL" clId="{824A3C00-9D05-4031-8EA8-FBDE6A7F22CF}" dt="2024-04-04T21:30:26.489" v="52"/>
        <pc:sldMkLst>
          <pc:docMk/>
          <pc:sldMk cId="8912328" sldId="508"/>
        </pc:sldMkLst>
      </pc:sldChg>
      <pc:sldChg chg="modTransition">
        <pc:chgData name="Monica Greene" userId="580d4f7b-22ab-4bed-a08a-0b25eeeaced9" providerId="ADAL" clId="{824A3C00-9D05-4031-8EA8-FBDE6A7F22CF}" dt="2024-04-04T21:30:26.489" v="52"/>
        <pc:sldMkLst>
          <pc:docMk/>
          <pc:sldMk cId="3482886499" sldId="509"/>
        </pc:sldMkLst>
      </pc:sldChg>
      <pc:sldChg chg="modTransition">
        <pc:chgData name="Monica Greene" userId="580d4f7b-22ab-4bed-a08a-0b25eeeaced9" providerId="ADAL" clId="{824A3C00-9D05-4031-8EA8-FBDE6A7F22CF}" dt="2024-04-04T21:30:26.489" v="52"/>
        <pc:sldMkLst>
          <pc:docMk/>
          <pc:sldMk cId="3481333886" sldId="510"/>
        </pc:sldMkLst>
      </pc:sldChg>
      <pc:sldChg chg="modTransition">
        <pc:chgData name="Monica Greene" userId="580d4f7b-22ab-4bed-a08a-0b25eeeaced9" providerId="ADAL" clId="{824A3C00-9D05-4031-8EA8-FBDE6A7F22CF}" dt="2024-04-04T21:30:26.489" v="52"/>
        <pc:sldMkLst>
          <pc:docMk/>
          <pc:sldMk cId="3114456802" sldId="511"/>
        </pc:sldMkLst>
      </pc:sldChg>
      <pc:sldChg chg="modTransition">
        <pc:chgData name="Monica Greene" userId="580d4f7b-22ab-4bed-a08a-0b25eeeaced9" providerId="ADAL" clId="{824A3C00-9D05-4031-8EA8-FBDE6A7F22CF}" dt="2024-04-04T21:30:26.489" v="52"/>
        <pc:sldMkLst>
          <pc:docMk/>
          <pc:sldMk cId="2812468163" sldId="512"/>
        </pc:sldMkLst>
      </pc:sldChg>
      <pc:sldChg chg="modTransition">
        <pc:chgData name="Monica Greene" userId="580d4f7b-22ab-4bed-a08a-0b25eeeaced9" providerId="ADAL" clId="{824A3C00-9D05-4031-8EA8-FBDE6A7F22CF}" dt="2024-04-04T21:30:26.489" v="52"/>
        <pc:sldMkLst>
          <pc:docMk/>
          <pc:sldMk cId="3641008208" sldId="513"/>
        </pc:sldMkLst>
      </pc:sldChg>
      <pc:sldChg chg="modTransition">
        <pc:chgData name="Monica Greene" userId="580d4f7b-22ab-4bed-a08a-0b25eeeaced9" providerId="ADAL" clId="{824A3C00-9D05-4031-8EA8-FBDE6A7F22CF}" dt="2024-04-04T21:30:26.489" v="52"/>
        <pc:sldMkLst>
          <pc:docMk/>
          <pc:sldMk cId="4248540170" sldId="514"/>
        </pc:sldMkLst>
      </pc:sldChg>
      <pc:sldChg chg="modTransition">
        <pc:chgData name="Monica Greene" userId="580d4f7b-22ab-4bed-a08a-0b25eeeaced9" providerId="ADAL" clId="{824A3C00-9D05-4031-8EA8-FBDE6A7F22CF}" dt="2024-04-04T21:30:26.489" v="52"/>
        <pc:sldMkLst>
          <pc:docMk/>
          <pc:sldMk cId="3038716360" sldId="515"/>
        </pc:sldMkLst>
      </pc:sldChg>
      <pc:sldChg chg="modTransition">
        <pc:chgData name="Monica Greene" userId="580d4f7b-22ab-4bed-a08a-0b25eeeaced9" providerId="ADAL" clId="{824A3C00-9D05-4031-8EA8-FBDE6A7F22CF}" dt="2024-04-04T21:30:26.489" v="52"/>
        <pc:sldMkLst>
          <pc:docMk/>
          <pc:sldMk cId="235773602" sldId="533"/>
        </pc:sldMkLst>
      </pc:sldChg>
      <pc:sldChg chg="modTransition">
        <pc:chgData name="Monica Greene" userId="580d4f7b-22ab-4bed-a08a-0b25eeeaced9" providerId="ADAL" clId="{824A3C00-9D05-4031-8EA8-FBDE6A7F22CF}" dt="2024-04-04T21:30:26.489" v="52"/>
        <pc:sldMkLst>
          <pc:docMk/>
          <pc:sldMk cId="1019536786" sldId="552"/>
        </pc:sldMkLst>
      </pc:sldChg>
      <pc:sldChg chg="modTransition">
        <pc:chgData name="Monica Greene" userId="580d4f7b-22ab-4bed-a08a-0b25eeeaced9" providerId="ADAL" clId="{824A3C00-9D05-4031-8EA8-FBDE6A7F22CF}" dt="2024-04-04T21:30:26.489" v="52"/>
        <pc:sldMkLst>
          <pc:docMk/>
          <pc:sldMk cId="3655280396" sldId="553"/>
        </pc:sldMkLst>
      </pc:sldChg>
      <pc:sldChg chg="modTransition">
        <pc:chgData name="Monica Greene" userId="580d4f7b-22ab-4bed-a08a-0b25eeeaced9" providerId="ADAL" clId="{824A3C00-9D05-4031-8EA8-FBDE6A7F22CF}" dt="2024-04-04T21:30:26.489" v="52"/>
        <pc:sldMkLst>
          <pc:docMk/>
          <pc:sldMk cId="2981759904" sldId="555"/>
        </pc:sldMkLst>
      </pc:sldChg>
      <pc:sldChg chg="del">
        <pc:chgData name="Monica Greene" userId="580d4f7b-22ab-4bed-a08a-0b25eeeaced9" providerId="ADAL" clId="{824A3C00-9D05-4031-8EA8-FBDE6A7F22CF}" dt="2024-04-04T21:27:26.569" v="6" actId="47"/>
        <pc:sldMkLst>
          <pc:docMk/>
          <pc:sldMk cId="266451640" sldId="556"/>
        </pc:sldMkLst>
      </pc:sldChg>
      <pc:sldChg chg="modTransition">
        <pc:chgData name="Monica Greene" userId="580d4f7b-22ab-4bed-a08a-0b25eeeaced9" providerId="ADAL" clId="{824A3C00-9D05-4031-8EA8-FBDE6A7F22CF}" dt="2024-04-04T21:30:26.489" v="52"/>
        <pc:sldMkLst>
          <pc:docMk/>
          <pc:sldMk cId="1662603117" sldId="557"/>
        </pc:sldMkLst>
      </pc:sldChg>
      <pc:sldChg chg="addSp delSp mod ord modTransition">
        <pc:chgData name="Monica Greene" userId="580d4f7b-22ab-4bed-a08a-0b25eeeaced9" providerId="ADAL" clId="{824A3C00-9D05-4031-8EA8-FBDE6A7F22CF}" dt="2024-04-04T21:30:26.489" v="52"/>
        <pc:sldMkLst>
          <pc:docMk/>
          <pc:sldMk cId="2352811303" sldId="558"/>
        </pc:sldMkLst>
        <pc:picChg chg="del">
          <ac:chgData name="Monica Greene" userId="580d4f7b-22ab-4bed-a08a-0b25eeeaced9" providerId="ADAL" clId="{824A3C00-9D05-4031-8EA8-FBDE6A7F22CF}" dt="2024-04-04T21:27:33.716" v="7" actId="478"/>
          <ac:picMkLst>
            <pc:docMk/>
            <pc:sldMk cId="2352811303" sldId="558"/>
            <ac:picMk id="2" creationId="{68CB392A-7DEC-05B6-AB1B-582D3BC32872}"/>
          </ac:picMkLst>
        </pc:picChg>
        <pc:picChg chg="add">
          <ac:chgData name="Monica Greene" userId="580d4f7b-22ab-4bed-a08a-0b25eeeaced9" providerId="ADAL" clId="{824A3C00-9D05-4031-8EA8-FBDE6A7F22CF}" dt="2024-04-04T21:27:45.080" v="8"/>
          <ac:picMkLst>
            <pc:docMk/>
            <pc:sldMk cId="2352811303" sldId="558"/>
            <ac:picMk id="3" creationId="{9CF6266F-2815-778A-C8E8-4EC08DA12118}"/>
          </ac:picMkLst>
        </pc:picChg>
      </pc:sldChg>
      <pc:sldChg chg="ord modTransition">
        <pc:chgData name="Monica Greene" userId="580d4f7b-22ab-4bed-a08a-0b25eeeaced9" providerId="ADAL" clId="{824A3C00-9D05-4031-8EA8-FBDE6A7F22CF}" dt="2024-04-04T21:30:26.489" v="52"/>
        <pc:sldMkLst>
          <pc:docMk/>
          <pc:sldMk cId="3895958814" sldId="559"/>
        </pc:sldMkLst>
      </pc:sldChg>
      <pc:sldChg chg="modTransition">
        <pc:chgData name="Monica Greene" userId="580d4f7b-22ab-4bed-a08a-0b25eeeaced9" providerId="ADAL" clId="{824A3C00-9D05-4031-8EA8-FBDE6A7F22CF}" dt="2024-04-04T21:30:26.489" v="52"/>
        <pc:sldMkLst>
          <pc:docMk/>
          <pc:sldMk cId="1133340771" sldId="560"/>
        </pc:sldMkLst>
      </pc:sldChg>
      <pc:sldChg chg="addSp new ord modTransition setBg">
        <pc:chgData name="Monica Greene" userId="580d4f7b-22ab-4bed-a08a-0b25eeeaced9" providerId="ADAL" clId="{824A3C00-9D05-4031-8EA8-FBDE6A7F22CF}" dt="2024-04-04T21:30:26.489" v="52"/>
        <pc:sldMkLst>
          <pc:docMk/>
          <pc:sldMk cId="2295564769" sldId="561"/>
        </pc:sldMkLst>
        <pc:picChg chg="add">
          <ac:chgData name="Monica Greene" userId="580d4f7b-22ab-4bed-a08a-0b25eeeaced9" providerId="ADAL" clId="{824A3C00-9D05-4031-8EA8-FBDE6A7F22CF}" dt="2024-04-04T21:29:02.623" v="38"/>
          <ac:picMkLst>
            <pc:docMk/>
            <pc:sldMk cId="2295564769" sldId="561"/>
            <ac:picMk id="2" creationId="{98E7F616-33EF-B5D9-7453-D5B9E83A5324}"/>
          </ac:picMkLst>
        </pc:picChg>
      </pc:sldChg>
      <pc:sldMasterChg chg="modTransition modSldLayout">
        <pc:chgData name="Monica Greene" userId="580d4f7b-22ab-4bed-a08a-0b25eeeaced9" providerId="ADAL" clId="{824A3C00-9D05-4031-8EA8-FBDE6A7F22CF}" dt="2024-04-04T21:30:26.489" v="52"/>
        <pc:sldMasterMkLst>
          <pc:docMk/>
          <pc:sldMasterMk cId="3526763332" sldId="2147483660"/>
        </pc:sldMasterMkLst>
        <pc:sldLayoutChg chg="modTransition">
          <pc:chgData name="Monica Greene" userId="580d4f7b-22ab-4bed-a08a-0b25eeeaced9" providerId="ADAL" clId="{824A3C00-9D05-4031-8EA8-FBDE6A7F22CF}" dt="2024-04-04T21:30:26.489" v="52"/>
          <pc:sldLayoutMkLst>
            <pc:docMk/>
            <pc:sldMasterMk cId="3526763332" sldId="2147483660"/>
            <pc:sldLayoutMk cId="1464526068" sldId="2147483661"/>
          </pc:sldLayoutMkLst>
        </pc:sldLayoutChg>
        <pc:sldLayoutChg chg="modTransition">
          <pc:chgData name="Monica Greene" userId="580d4f7b-22ab-4bed-a08a-0b25eeeaced9" providerId="ADAL" clId="{824A3C00-9D05-4031-8EA8-FBDE6A7F22CF}" dt="2024-04-04T21:30:26.489" v="52"/>
          <pc:sldLayoutMkLst>
            <pc:docMk/>
            <pc:sldMasterMk cId="3526763332" sldId="2147483660"/>
            <pc:sldLayoutMk cId="628702076" sldId="2147483662"/>
          </pc:sldLayoutMkLst>
        </pc:sldLayoutChg>
        <pc:sldLayoutChg chg="modTransition">
          <pc:chgData name="Monica Greene" userId="580d4f7b-22ab-4bed-a08a-0b25eeeaced9" providerId="ADAL" clId="{824A3C00-9D05-4031-8EA8-FBDE6A7F22CF}" dt="2024-04-04T21:30:26.489" v="52"/>
          <pc:sldLayoutMkLst>
            <pc:docMk/>
            <pc:sldMasterMk cId="3526763332" sldId="2147483660"/>
            <pc:sldLayoutMk cId="3143070034" sldId="2147483663"/>
          </pc:sldLayoutMkLst>
        </pc:sldLayoutChg>
        <pc:sldLayoutChg chg="modTransition">
          <pc:chgData name="Monica Greene" userId="580d4f7b-22ab-4bed-a08a-0b25eeeaced9" providerId="ADAL" clId="{824A3C00-9D05-4031-8EA8-FBDE6A7F22CF}" dt="2024-04-04T21:30:26.489" v="52"/>
          <pc:sldLayoutMkLst>
            <pc:docMk/>
            <pc:sldMasterMk cId="3526763332" sldId="2147483660"/>
            <pc:sldLayoutMk cId="352596931" sldId="2147483664"/>
          </pc:sldLayoutMkLst>
        </pc:sldLayoutChg>
        <pc:sldLayoutChg chg="modTransition">
          <pc:chgData name="Monica Greene" userId="580d4f7b-22ab-4bed-a08a-0b25eeeaced9" providerId="ADAL" clId="{824A3C00-9D05-4031-8EA8-FBDE6A7F22CF}" dt="2024-04-04T21:30:26.489" v="52"/>
          <pc:sldLayoutMkLst>
            <pc:docMk/>
            <pc:sldMasterMk cId="3526763332" sldId="2147483660"/>
            <pc:sldLayoutMk cId="2860684321" sldId="2147483665"/>
          </pc:sldLayoutMkLst>
        </pc:sldLayoutChg>
        <pc:sldLayoutChg chg="modTransition">
          <pc:chgData name="Monica Greene" userId="580d4f7b-22ab-4bed-a08a-0b25eeeaced9" providerId="ADAL" clId="{824A3C00-9D05-4031-8EA8-FBDE6A7F22CF}" dt="2024-04-04T21:30:26.489" v="52"/>
          <pc:sldLayoutMkLst>
            <pc:docMk/>
            <pc:sldMasterMk cId="3526763332" sldId="2147483660"/>
            <pc:sldLayoutMk cId="1042939851" sldId="2147483666"/>
          </pc:sldLayoutMkLst>
        </pc:sldLayoutChg>
        <pc:sldLayoutChg chg="modTransition">
          <pc:chgData name="Monica Greene" userId="580d4f7b-22ab-4bed-a08a-0b25eeeaced9" providerId="ADAL" clId="{824A3C00-9D05-4031-8EA8-FBDE6A7F22CF}" dt="2024-04-04T21:30:26.489" v="52"/>
          <pc:sldLayoutMkLst>
            <pc:docMk/>
            <pc:sldMasterMk cId="3526763332" sldId="2147483660"/>
            <pc:sldLayoutMk cId="2172179838" sldId="2147483667"/>
          </pc:sldLayoutMkLst>
        </pc:sldLayoutChg>
        <pc:sldLayoutChg chg="modTransition">
          <pc:chgData name="Monica Greene" userId="580d4f7b-22ab-4bed-a08a-0b25eeeaced9" providerId="ADAL" clId="{824A3C00-9D05-4031-8EA8-FBDE6A7F22CF}" dt="2024-04-04T21:30:26.489" v="52"/>
          <pc:sldLayoutMkLst>
            <pc:docMk/>
            <pc:sldMasterMk cId="3526763332" sldId="2147483660"/>
            <pc:sldLayoutMk cId="400252706" sldId="2147483668"/>
          </pc:sldLayoutMkLst>
        </pc:sldLayoutChg>
        <pc:sldLayoutChg chg="modTransition">
          <pc:chgData name="Monica Greene" userId="580d4f7b-22ab-4bed-a08a-0b25eeeaced9" providerId="ADAL" clId="{824A3C00-9D05-4031-8EA8-FBDE6A7F22CF}" dt="2024-04-04T21:30:26.489" v="52"/>
          <pc:sldLayoutMkLst>
            <pc:docMk/>
            <pc:sldMasterMk cId="3526763332" sldId="2147483660"/>
            <pc:sldLayoutMk cId="3574256230" sldId="2147483669"/>
          </pc:sldLayoutMkLst>
        </pc:sldLayoutChg>
        <pc:sldLayoutChg chg="modTransition">
          <pc:chgData name="Monica Greene" userId="580d4f7b-22ab-4bed-a08a-0b25eeeaced9" providerId="ADAL" clId="{824A3C00-9D05-4031-8EA8-FBDE6A7F22CF}" dt="2024-04-04T21:30:26.489" v="52"/>
          <pc:sldLayoutMkLst>
            <pc:docMk/>
            <pc:sldMasterMk cId="3526763332" sldId="2147483660"/>
            <pc:sldLayoutMk cId="728997452" sldId="2147483670"/>
          </pc:sldLayoutMkLst>
        </pc:sldLayoutChg>
        <pc:sldLayoutChg chg="modTransition">
          <pc:chgData name="Monica Greene" userId="580d4f7b-22ab-4bed-a08a-0b25eeeaced9" providerId="ADAL" clId="{824A3C00-9D05-4031-8EA8-FBDE6A7F22CF}" dt="2024-04-04T21:30:26.489" v="52"/>
          <pc:sldLayoutMkLst>
            <pc:docMk/>
            <pc:sldMasterMk cId="3526763332" sldId="2147483660"/>
            <pc:sldLayoutMk cId="644588483" sldId="2147483671"/>
          </pc:sldLayoutMkLst>
        </pc:sldLayoutChg>
      </pc:sldMasterChg>
      <pc:sldMasterChg chg="modTransition modSldLayout">
        <pc:chgData name="Monica Greene" userId="580d4f7b-22ab-4bed-a08a-0b25eeeaced9" providerId="ADAL" clId="{824A3C00-9D05-4031-8EA8-FBDE6A7F22CF}" dt="2024-04-04T21:30:26.489" v="52"/>
        <pc:sldMasterMkLst>
          <pc:docMk/>
          <pc:sldMasterMk cId="3374770223" sldId="2147483672"/>
        </pc:sldMasterMkLst>
        <pc:sldLayoutChg chg="modTransition">
          <pc:chgData name="Monica Greene" userId="580d4f7b-22ab-4bed-a08a-0b25eeeaced9" providerId="ADAL" clId="{824A3C00-9D05-4031-8EA8-FBDE6A7F22CF}" dt="2024-04-04T21:30:26.489" v="52"/>
          <pc:sldLayoutMkLst>
            <pc:docMk/>
            <pc:sldMasterMk cId="3374770223" sldId="2147483672"/>
            <pc:sldLayoutMk cId="4098348545" sldId="2147483673"/>
          </pc:sldLayoutMkLst>
        </pc:sldLayoutChg>
        <pc:sldLayoutChg chg="modTransition">
          <pc:chgData name="Monica Greene" userId="580d4f7b-22ab-4bed-a08a-0b25eeeaced9" providerId="ADAL" clId="{824A3C00-9D05-4031-8EA8-FBDE6A7F22CF}" dt="2024-04-04T21:30:26.489" v="52"/>
          <pc:sldLayoutMkLst>
            <pc:docMk/>
            <pc:sldMasterMk cId="3374770223" sldId="2147483672"/>
            <pc:sldLayoutMk cId="2485856770" sldId="2147483674"/>
          </pc:sldLayoutMkLst>
        </pc:sldLayoutChg>
        <pc:sldLayoutChg chg="modTransition">
          <pc:chgData name="Monica Greene" userId="580d4f7b-22ab-4bed-a08a-0b25eeeaced9" providerId="ADAL" clId="{824A3C00-9D05-4031-8EA8-FBDE6A7F22CF}" dt="2024-04-04T21:30:26.489" v="52"/>
          <pc:sldLayoutMkLst>
            <pc:docMk/>
            <pc:sldMasterMk cId="3374770223" sldId="2147483672"/>
            <pc:sldLayoutMk cId="504524447" sldId="2147483675"/>
          </pc:sldLayoutMkLst>
        </pc:sldLayoutChg>
        <pc:sldLayoutChg chg="modTransition">
          <pc:chgData name="Monica Greene" userId="580d4f7b-22ab-4bed-a08a-0b25eeeaced9" providerId="ADAL" clId="{824A3C00-9D05-4031-8EA8-FBDE6A7F22CF}" dt="2024-04-04T21:30:26.489" v="52"/>
          <pc:sldLayoutMkLst>
            <pc:docMk/>
            <pc:sldMasterMk cId="3374770223" sldId="2147483672"/>
            <pc:sldLayoutMk cId="2794038380" sldId="2147483676"/>
          </pc:sldLayoutMkLst>
        </pc:sldLayoutChg>
        <pc:sldLayoutChg chg="modTransition">
          <pc:chgData name="Monica Greene" userId="580d4f7b-22ab-4bed-a08a-0b25eeeaced9" providerId="ADAL" clId="{824A3C00-9D05-4031-8EA8-FBDE6A7F22CF}" dt="2024-04-04T21:30:26.489" v="52"/>
          <pc:sldLayoutMkLst>
            <pc:docMk/>
            <pc:sldMasterMk cId="3374770223" sldId="2147483672"/>
            <pc:sldLayoutMk cId="4126134968" sldId="2147483677"/>
          </pc:sldLayoutMkLst>
        </pc:sldLayoutChg>
        <pc:sldLayoutChg chg="modTransition">
          <pc:chgData name="Monica Greene" userId="580d4f7b-22ab-4bed-a08a-0b25eeeaced9" providerId="ADAL" clId="{824A3C00-9D05-4031-8EA8-FBDE6A7F22CF}" dt="2024-04-04T21:30:26.489" v="52"/>
          <pc:sldLayoutMkLst>
            <pc:docMk/>
            <pc:sldMasterMk cId="3374770223" sldId="2147483672"/>
            <pc:sldLayoutMk cId="2924291397" sldId="2147483678"/>
          </pc:sldLayoutMkLst>
        </pc:sldLayoutChg>
        <pc:sldLayoutChg chg="modTransition">
          <pc:chgData name="Monica Greene" userId="580d4f7b-22ab-4bed-a08a-0b25eeeaced9" providerId="ADAL" clId="{824A3C00-9D05-4031-8EA8-FBDE6A7F22CF}" dt="2024-04-04T21:30:26.489" v="52"/>
          <pc:sldLayoutMkLst>
            <pc:docMk/>
            <pc:sldMasterMk cId="3374770223" sldId="2147483672"/>
            <pc:sldLayoutMk cId="3944149845" sldId="2147483679"/>
          </pc:sldLayoutMkLst>
        </pc:sldLayoutChg>
        <pc:sldLayoutChg chg="modTransition">
          <pc:chgData name="Monica Greene" userId="580d4f7b-22ab-4bed-a08a-0b25eeeaced9" providerId="ADAL" clId="{824A3C00-9D05-4031-8EA8-FBDE6A7F22CF}" dt="2024-04-04T21:30:26.489" v="52"/>
          <pc:sldLayoutMkLst>
            <pc:docMk/>
            <pc:sldMasterMk cId="3374770223" sldId="2147483672"/>
            <pc:sldLayoutMk cId="907735596" sldId="2147483680"/>
          </pc:sldLayoutMkLst>
        </pc:sldLayoutChg>
        <pc:sldLayoutChg chg="modTransition">
          <pc:chgData name="Monica Greene" userId="580d4f7b-22ab-4bed-a08a-0b25eeeaced9" providerId="ADAL" clId="{824A3C00-9D05-4031-8EA8-FBDE6A7F22CF}" dt="2024-04-04T21:30:26.489" v="52"/>
          <pc:sldLayoutMkLst>
            <pc:docMk/>
            <pc:sldMasterMk cId="3374770223" sldId="2147483672"/>
            <pc:sldLayoutMk cId="944764727" sldId="2147483681"/>
          </pc:sldLayoutMkLst>
        </pc:sldLayoutChg>
        <pc:sldLayoutChg chg="modTransition">
          <pc:chgData name="Monica Greene" userId="580d4f7b-22ab-4bed-a08a-0b25eeeaced9" providerId="ADAL" clId="{824A3C00-9D05-4031-8EA8-FBDE6A7F22CF}" dt="2024-04-04T21:30:26.489" v="52"/>
          <pc:sldLayoutMkLst>
            <pc:docMk/>
            <pc:sldMasterMk cId="3374770223" sldId="2147483672"/>
            <pc:sldLayoutMk cId="1593302510" sldId="2147483682"/>
          </pc:sldLayoutMkLst>
        </pc:sldLayoutChg>
        <pc:sldLayoutChg chg="modTransition">
          <pc:chgData name="Monica Greene" userId="580d4f7b-22ab-4bed-a08a-0b25eeeaced9" providerId="ADAL" clId="{824A3C00-9D05-4031-8EA8-FBDE6A7F22CF}" dt="2024-04-04T21:30:26.489" v="52"/>
          <pc:sldLayoutMkLst>
            <pc:docMk/>
            <pc:sldMasterMk cId="3374770223" sldId="2147483672"/>
            <pc:sldLayoutMk cId="3374448671" sldId="2147483683"/>
          </pc:sldLayoutMkLst>
        </pc:sldLayoutChg>
      </pc:sldMasterChg>
    </pc:docChg>
  </pc:docChgLst>
  <pc:docChgLst>
    <pc:chgData name="Monica Greene" userId="580d4f7b-22ab-4bed-a08a-0b25eeeaced9" providerId="ADAL" clId="{647BD573-786B-4FB4-B4CC-0A115C6AAFE7}"/>
    <pc:docChg chg="addSld delSld modSld modMainMaster">
      <pc:chgData name="Monica Greene" userId="580d4f7b-22ab-4bed-a08a-0b25eeeaced9" providerId="ADAL" clId="{647BD573-786B-4FB4-B4CC-0A115C6AAFE7}" dt="2023-04-27T17:37:48.180" v="86" actId="20577"/>
      <pc:docMkLst>
        <pc:docMk/>
      </pc:docMkLst>
      <pc:sldChg chg="del">
        <pc:chgData name="Monica Greene" userId="580d4f7b-22ab-4bed-a08a-0b25eeeaced9" providerId="ADAL" clId="{647BD573-786B-4FB4-B4CC-0A115C6AAFE7}" dt="2023-04-27T17:32:46.759" v="12" actId="47"/>
        <pc:sldMkLst>
          <pc:docMk/>
          <pc:sldMk cId="0" sldId="257"/>
        </pc:sldMkLst>
      </pc:sldChg>
      <pc:sldChg chg="add modTransition">
        <pc:chgData name="Monica Greene" userId="580d4f7b-22ab-4bed-a08a-0b25eeeaced9" providerId="ADAL" clId="{647BD573-786B-4FB4-B4CC-0A115C6AAFE7}" dt="2023-04-27T17:36:26.469" v="84"/>
        <pc:sldMkLst>
          <pc:docMk/>
          <pc:sldMk cId="3117737958" sldId="259"/>
        </pc:sldMkLst>
      </pc:sldChg>
      <pc:sldChg chg="modSp mod modTransition">
        <pc:chgData name="Monica Greene" userId="580d4f7b-22ab-4bed-a08a-0b25eeeaced9" providerId="ADAL" clId="{647BD573-786B-4FB4-B4CC-0A115C6AAFE7}" dt="2023-04-27T17:37:48.180" v="86" actId="20577"/>
        <pc:sldMkLst>
          <pc:docMk/>
          <pc:sldMk cId="2190442017" sldId="261"/>
        </pc:sldMkLst>
        <pc:spChg chg="mod">
          <ac:chgData name="Monica Greene" userId="580d4f7b-22ab-4bed-a08a-0b25eeeaced9" providerId="ADAL" clId="{647BD573-786B-4FB4-B4CC-0A115C6AAFE7}" dt="2023-04-27T17:37:48.180" v="86" actId="20577"/>
          <ac:spMkLst>
            <pc:docMk/>
            <pc:sldMk cId="2190442017" sldId="261"/>
            <ac:spMk id="10" creationId="{00000000-0000-0000-0000-000000000000}"/>
          </ac:spMkLst>
        </pc:spChg>
      </pc:sldChg>
      <pc:sldChg chg="del">
        <pc:chgData name="Monica Greene" userId="580d4f7b-22ab-4bed-a08a-0b25eeeaced9" providerId="ADAL" clId="{647BD573-786B-4FB4-B4CC-0A115C6AAFE7}" dt="2023-04-27T17:32:39.481" v="11" actId="47"/>
        <pc:sldMkLst>
          <pc:docMk/>
          <pc:sldMk cId="3842583797" sldId="264"/>
        </pc:sldMkLst>
      </pc:sldChg>
      <pc:sldChg chg="add modTransition">
        <pc:chgData name="Monica Greene" userId="580d4f7b-22ab-4bed-a08a-0b25eeeaced9" providerId="ADAL" clId="{647BD573-786B-4FB4-B4CC-0A115C6AAFE7}" dt="2023-04-27T17:36:26.469" v="84"/>
        <pc:sldMkLst>
          <pc:docMk/>
          <pc:sldMk cId="1915979313" sldId="266"/>
        </pc:sldMkLst>
      </pc:sldChg>
      <pc:sldChg chg="modTransition">
        <pc:chgData name="Monica Greene" userId="580d4f7b-22ab-4bed-a08a-0b25eeeaced9" providerId="ADAL" clId="{647BD573-786B-4FB4-B4CC-0A115C6AAFE7}" dt="2023-04-27T17:36:26.469" v="84"/>
        <pc:sldMkLst>
          <pc:docMk/>
          <pc:sldMk cId="3531456319" sldId="275"/>
        </pc:sldMkLst>
      </pc:sldChg>
      <pc:sldChg chg="modTransition">
        <pc:chgData name="Monica Greene" userId="580d4f7b-22ab-4bed-a08a-0b25eeeaced9" providerId="ADAL" clId="{647BD573-786B-4FB4-B4CC-0A115C6AAFE7}" dt="2023-04-27T17:36:26.469" v="84"/>
        <pc:sldMkLst>
          <pc:docMk/>
          <pc:sldMk cId="3761965303" sldId="276"/>
        </pc:sldMkLst>
      </pc:sldChg>
      <pc:sldChg chg="modTransition">
        <pc:chgData name="Monica Greene" userId="580d4f7b-22ab-4bed-a08a-0b25eeeaced9" providerId="ADAL" clId="{647BD573-786B-4FB4-B4CC-0A115C6AAFE7}" dt="2023-04-27T17:36:26.469" v="84"/>
        <pc:sldMkLst>
          <pc:docMk/>
          <pc:sldMk cId="1147356620" sldId="277"/>
        </pc:sldMkLst>
      </pc:sldChg>
      <pc:sldChg chg="modTransition">
        <pc:chgData name="Monica Greene" userId="580d4f7b-22ab-4bed-a08a-0b25eeeaced9" providerId="ADAL" clId="{647BD573-786B-4FB4-B4CC-0A115C6AAFE7}" dt="2023-04-27T17:36:26.469" v="84"/>
        <pc:sldMkLst>
          <pc:docMk/>
          <pc:sldMk cId="0" sldId="310"/>
        </pc:sldMkLst>
      </pc:sldChg>
      <pc:sldChg chg="modTransition">
        <pc:chgData name="Monica Greene" userId="580d4f7b-22ab-4bed-a08a-0b25eeeaced9" providerId="ADAL" clId="{647BD573-786B-4FB4-B4CC-0A115C6AAFE7}" dt="2023-04-27T17:36:26.469" v="84"/>
        <pc:sldMkLst>
          <pc:docMk/>
          <pc:sldMk cId="3386045009" sldId="312"/>
        </pc:sldMkLst>
      </pc:sldChg>
      <pc:sldChg chg="modTransition">
        <pc:chgData name="Monica Greene" userId="580d4f7b-22ab-4bed-a08a-0b25eeeaced9" providerId="ADAL" clId="{647BD573-786B-4FB4-B4CC-0A115C6AAFE7}" dt="2023-04-27T17:36:26.469" v="84"/>
        <pc:sldMkLst>
          <pc:docMk/>
          <pc:sldMk cId="665771513" sldId="314"/>
        </pc:sldMkLst>
      </pc:sldChg>
      <pc:sldChg chg="modTransition">
        <pc:chgData name="Monica Greene" userId="580d4f7b-22ab-4bed-a08a-0b25eeeaced9" providerId="ADAL" clId="{647BD573-786B-4FB4-B4CC-0A115C6AAFE7}" dt="2023-04-27T17:36:26.469" v="84"/>
        <pc:sldMkLst>
          <pc:docMk/>
          <pc:sldMk cId="3472775792" sldId="316"/>
        </pc:sldMkLst>
      </pc:sldChg>
      <pc:sldChg chg="modTransition">
        <pc:chgData name="Monica Greene" userId="580d4f7b-22ab-4bed-a08a-0b25eeeaced9" providerId="ADAL" clId="{647BD573-786B-4FB4-B4CC-0A115C6AAFE7}" dt="2023-04-27T17:36:26.469" v="84"/>
        <pc:sldMkLst>
          <pc:docMk/>
          <pc:sldMk cId="591349375" sldId="317"/>
        </pc:sldMkLst>
      </pc:sldChg>
      <pc:sldChg chg="modSp add mod modTransition">
        <pc:chgData name="Monica Greene" userId="580d4f7b-22ab-4bed-a08a-0b25eeeaced9" providerId="ADAL" clId="{647BD573-786B-4FB4-B4CC-0A115C6AAFE7}" dt="2023-04-27T17:36:26.469" v="84"/>
        <pc:sldMkLst>
          <pc:docMk/>
          <pc:sldMk cId="3751630516" sldId="342"/>
        </pc:sldMkLst>
        <pc:spChg chg="mod">
          <ac:chgData name="Monica Greene" userId="580d4f7b-22ab-4bed-a08a-0b25eeeaced9" providerId="ADAL" clId="{647BD573-786B-4FB4-B4CC-0A115C6AAFE7}" dt="2023-04-27T17:31:00.749" v="8" actId="20577"/>
          <ac:spMkLst>
            <pc:docMk/>
            <pc:sldMk cId="3751630516" sldId="342"/>
            <ac:spMk id="2" creationId="{18BDE9D8-2F99-6659-A531-C3751EBA49C8}"/>
          </ac:spMkLst>
        </pc:spChg>
      </pc:sldChg>
      <pc:sldChg chg="add modTransition">
        <pc:chgData name="Monica Greene" userId="580d4f7b-22ab-4bed-a08a-0b25eeeaced9" providerId="ADAL" clId="{647BD573-786B-4FB4-B4CC-0A115C6AAFE7}" dt="2023-04-27T17:36:26.469" v="84"/>
        <pc:sldMkLst>
          <pc:docMk/>
          <pc:sldMk cId="1461206127" sldId="349"/>
        </pc:sldMkLst>
      </pc:sldChg>
      <pc:sldChg chg="del">
        <pc:chgData name="Monica Greene" userId="580d4f7b-22ab-4bed-a08a-0b25eeeaced9" providerId="ADAL" clId="{647BD573-786B-4FB4-B4CC-0A115C6AAFE7}" dt="2023-04-27T17:30:21.720" v="5" actId="47"/>
        <pc:sldMkLst>
          <pc:docMk/>
          <pc:sldMk cId="2499805094" sldId="372"/>
        </pc:sldMkLst>
      </pc:sldChg>
      <pc:sldChg chg="del">
        <pc:chgData name="Monica Greene" userId="580d4f7b-22ab-4bed-a08a-0b25eeeaced9" providerId="ADAL" clId="{647BD573-786B-4FB4-B4CC-0A115C6AAFE7}" dt="2023-04-27T17:30:22.499" v="6" actId="47"/>
        <pc:sldMkLst>
          <pc:docMk/>
          <pc:sldMk cId="607591374" sldId="373"/>
        </pc:sldMkLst>
      </pc:sldChg>
      <pc:sldChg chg="modTransition">
        <pc:chgData name="Monica Greene" userId="580d4f7b-22ab-4bed-a08a-0b25eeeaced9" providerId="ADAL" clId="{647BD573-786B-4FB4-B4CC-0A115C6AAFE7}" dt="2023-04-27T17:36:26.469" v="84"/>
        <pc:sldMkLst>
          <pc:docMk/>
          <pc:sldMk cId="2713357453" sldId="399"/>
        </pc:sldMkLst>
      </pc:sldChg>
      <pc:sldChg chg="modTransition">
        <pc:chgData name="Monica Greene" userId="580d4f7b-22ab-4bed-a08a-0b25eeeaced9" providerId="ADAL" clId="{647BD573-786B-4FB4-B4CC-0A115C6AAFE7}" dt="2023-04-27T17:36:26.469" v="84"/>
        <pc:sldMkLst>
          <pc:docMk/>
          <pc:sldMk cId="1505584566" sldId="407"/>
        </pc:sldMkLst>
      </pc:sldChg>
      <pc:sldChg chg="modTransition">
        <pc:chgData name="Monica Greene" userId="580d4f7b-22ab-4bed-a08a-0b25eeeaced9" providerId="ADAL" clId="{647BD573-786B-4FB4-B4CC-0A115C6AAFE7}" dt="2023-04-27T17:36:26.469" v="84"/>
        <pc:sldMkLst>
          <pc:docMk/>
          <pc:sldMk cId="766388387" sldId="411"/>
        </pc:sldMkLst>
      </pc:sldChg>
      <pc:sldChg chg="modTransition">
        <pc:chgData name="Monica Greene" userId="580d4f7b-22ab-4bed-a08a-0b25eeeaced9" providerId="ADAL" clId="{647BD573-786B-4FB4-B4CC-0A115C6AAFE7}" dt="2023-04-27T17:36:26.469" v="84"/>
        <pc:sldMkLst>
          <pc:docMk/>
          <pc:sldMk cId="1227540435" sldId="412"/>
        </pc:sldMkLst>
      </pc:sldChg>
      <pc:sldChg chg="modTransition">
        <pc:chgData name="Monica Greene" userId="580d4f7b-22ab-4bed-a08a-0b25eeeaced9" providerId="ADAL" clId="{647BD573-786B-4FB4-B4CC-0A115C6AAFE7}" dt="2023-04-27T17:36:26.469" v="84"/>
        <pc:sldMkLst>
          <pc:docMk/>
          <pc:sldMk cId="3738777675" sldId="432"/>
        </pc:sldMkLst>
      </pc:sldChg>
      <pc:sldChg chg="modSp mod modTransition">
        <pc:chgData name="Monica Greene" userId="580d4f7b-22ab-4bed-a08a-0b25eeeaced9" providerId="ADAL" clId="{647BD573-786B-4FB4-B4CC-0A115C6AAFE7}" dt="2023-04-27T17:36:26.469" v="84"/>
        <pc:sldMkLst>
          <pc:docMk/>
          <pc:sldMk cId="299153169" sldId="433"/>
        </pc:sldMkLst>
        <pc:spChg chg="mod">
          <ac:chgData name="Monica Greene" userId="580d4f7b-22ab-4bed-a08a-0b25eeeaced9" providerId="ADAL" clId="{647BD573-786B-4FB4-B4CC-0A115C6AAFE7}" dt="2023-04-27T17:33:20.934" v="73" actId="6549"/>
          <ac:spMkLst>
            <pc:docMk/>
            <pc:sldMk cId="299153169" sldId="433"/>
            <ac:spMk id="2" creationId="{00000000-0000-0000-0000-000000000000}"/>
          </ac:spMkLst>
        </pc:spChg>
      </pc:sldChg>
      <pc:sldChg chg="del">
        <pc:chgData name="Monica Greene" userId="580d4f7b-22ab-4bed-a08a-0b25eeeaced9" providerId="ADAL" clId="{647BD573-786B-4FB4-B4CC-0A115C6AAFE7}" dt="2023-04-27T17:27:21.713" v="0" actId="47"/>
        <pc:sldMkLst>
          <pc:docMk/>
          <pc:sldMk cId="4141273415" sldId="434"/>
        </pc:sldMkLst>
      </pc:sldChg>
      <pc:sldChg chg="modTransition">
        <pc:chgData name="Monica Greene" userId="580d4f7b-22ab-4bed-a08a-0b25eeeaced9" providerId="ADAL" clId="{647BD573-786B-4FB4-B4CC-0A115C6AAFE7}" dt="2023-04-27T17:36:26.469" v="84"/>
        <pc:sldMkLst>
          <pc:docMk/>
          <pc:sldMk cId="4281602572" sldId="435"/>
        </pc:sldMkLst>
      </pc:sldChg>
      <pc:sldChg chg="modTransition">
        <pc:chgData name="Monica Greene" userId="580d4f7b-22ab-4bed-a08a-0b25eeeaced9" providerId="ADAL" clId="{647BD573-786B-4FB4-B4CC-0A115C6AAFE7}" dt="2023-04-27T17:36:26.469" v="84"/>
        <pc:sldMkLst>
          <pc:docMk/>
          <pc:sldMk cId="1715977214" sldId="436"/>
        </pc:sldMkLst>
      </pc:sldChg>
      <pc:sldChg chg="del">
        <pc:chgData name="Monica Greene" userId="580d4f7b-22ab-4bed-a08a-0b25eeeaced9" providerId="ADAL" clId="{647BD573-786B-4FB4-B4CC-0A115C6AAFE7}" dt="2023-04-27T17:28:33.808" v="2" actId="47"/>
        <pc:sldMkLst>
          <pc:docMk/>
          <pc:sldMk cId="911207893" sldId="449"/>
        </pc:sldMkLst>
      </pc:sldChg>
      <pc:sldChg chg="modTransition">
        <pc:chgData name="Monica Greene" userId="580d4f7b-22ab-4bed-a08a-0b25eeeaced9" providerId="ADAL" clId="{647BD573-786B-4FB4-B4CC-0A115C6AAFE7}" dt="2023-04-27T17:36:26.469" v="84"/>
        <pc:sldMkLst>
          <pc:docMk/>
          <pc:sldMk cId="1727652585" sldId="450"/>
        </pc:sldMkLst>
      </pc:sldChg>
      <pc:sldChg chg="modTransition">
        <pc:chgData name="Monica Greene" userId="580d4f7b-22ab-4bed-a08a-0b25eeeaced9" providerId="ADAL" clId="{647BD573-786B-4FB4-B4CC-0A115C6AAFE7}" dt="2023-04-27T17:36:26.469" v="84"/>
        <pc:sldMkLst>
          <pc:docMk/>
          <pc:sldMk cId="3962224373" sldId="451"/>
        </pc:sldMkLst>
      </pc:sldChg>
      <pc:sldChg chg="modTransition">
        <pc:chgData name="Monica Greene" userId="580d4f7b-22ab-4bed-a08a-0b25eeeaced9" providerId="ADAL" clId="{647BD573-786B-4FB4-B4CC-0A115C6AAFE7}" dt="2023-04-27T17:36:26.469" v="84"/>
        <pc:sldMkLst>
          <pc:docMk/>
          <pc:sldMk cId="1477033344" sldId="452"/>
        </pc:sldMkLst>
      </pc:sldChg>
      <pc:sldChg chg="modTransition">
        <pc:chgData name="Monica Greene" userId="580d4f7b-22ab-4bed-a08a-0b25eeeaced9" providerId="ADAL" clId="{647BD573-786B-4FB4-B4CC-0A115C6AAFE7}" dt="2023-04-27T17:36:26.469" v="84"/>
        <pc:sldMkLst>
          <pc:docMk/>
          <pc:sldMk cId="2950000104" sldId="453"/>
        </pc:sldMkLst>
      </pc:sldChg>
      <pc:sldChg chg="modSp add mod modTransition">
        <pc:chgData name="Monica Greene" userId="580d4f7b-22ab-4bed-a08a-0b25eeeaced9" providerId="ADAL" clId="{647BD573-786B-4FB4-B4CC-0A115C6AAFE7}" dt="2023-04-27T17:36:26.469" v="84"/>
        <pc:sldMkLst>
          <pc:docMk/>
          <pc:sldMk cId="1965085992" sldId="454"/>
        </pc:sldMkLst>
        <pc:graphicFrameChg chg="modGraphic">
          <ac:chgData name="Monica Greene" userId="580d4f7b-22ab-4bed-a08a-0b25eeeaced9" providerId="ADAL" clId="{647BD573-786B-4FB4-B4CC-0A115C6AAFE7}" dt="2023-04-27T17:29:29.249" v="3" actId="6549"/>
          <ac:graphicFrameMkLst>
            <pc:docMk/>
            <pc:sldMk cId="1965085992" sldId="454"/>
            <ac:graphicFrameMk id="2" creationId="{97AA8763-B963-EE7D-97EC-ED3C1AFF79E8}"/>
          </ac:graphicFrameMkLst>
        </pc:graphicFrameChg>
      </pc:sldChg>
      <pc:sldChg chg="addSp new modTransition setBg">
        <pc:chgData name="Monica Greene" userId="580d4f7b-22ab-4bed-a08a-0b25eeeaced9" providerId="ADAL" clId="{647BD573-786B-4FB4-B4CC-0A115C6AAFE7}" dt="2023-04-27T17:36:26.469" v="84"/>
        <pc:sldMkLst>
          <pc:docMk/>
          <pc:sldMk cId="3627366708" sldId="455"/>
        </pc:sldMkLst>
        <pc:picChg chg="add">
          <ac:chgData name="Monica Greene" userId="580d4f7b-22ab-4bed-a08a-0b25eeeaced9" providerId="ADAL" clId="{647BD573-786B-4FB4-B4CC-0A115C6AAFE7}" dt="2023-04-27T17:36:01.653" v="80"/>
          <ac:picMkLst>
            <pc:docMk/>
            <pc:sldMk cId="3627366708" sldId="455"/>
            <ac:picMk id="2" creationId="{8077E244-BC5B-A4D9-A411-F1A8CE0C7FE6}"/>
          </ac:picMkLst>
        </pc:picChg>
      </pc:sldChg>
      <pc:sldMasterChg chg="modTransition modSldLayout">
        <pc:chgData name="Monica Greene" userId="580d4f7b-22ab-4bed-a08a-0b25eeeaced9" providerId="ADAL" clId="{647BD573-786B-4FB4-B4CC-0A115C6AAFE7}" dt="2023-04-27T17:36:26.469" v="84"/>
        <pc:sldMasterMkLst>
          <pc:docMk/>
          <pc:sldMasterMk cId="3526763332" sldId="2147483660"/>
        </pc:sldMasterMkLst>
        <pc:sldLayoutChg chg="modTransition">
          <pc:chgData name="Monica Greene" userId="580d4f7b-22ab-4bed-a08a-0b25eeeaced9" providerId="ADAL" clId="{647BD573-786B-4FB4-B4CC-0A115C6AAFE7}" dt="2023-04-27T17:36:26.469" v="84"/>
          <pc:sldLayoutMkLst>
            <pc:docMk/>
            <pc:sldMasterMk cId="3526763332" sldId="2147483660"/>
            <pc:sldLayoutMk cId="1464526068" sldId="2147483661"/>
          </pc:sldLayoutMkLst>
        </pc:sldLayoutChg>
        <pc:sldLayoutChg chg="modTransition">
          <pc:chgData name="Monica Greene" userId="580d4f7b-22ab-4bed-a08a-0b25eeeaced9" providerId="ADAL" clId="{647BD573-786B-4FB4-B4CC-0A115C6AAFE7}" dt="2023-04-27T17:36:26.469" v="84"/>
          <pc:sldLayoutMkLst>
            <pc:docMk/>
            <pc:sldMasterMk cId="3526763332" sldId="2147483660"/>
            <pc:sldLayoutMk cId="628702076" sldId="2147483662"/>
          </pc:sldLayoutMkLst>
        </pc:sldLayoutChg>
        <pc:sldLayoutChg chg="modTransition">
          <pc:chgData name="Monica Greene" userId="580d4f7b-22ab-4bed-a08a-0b25eeeaced9" providerId="ADAL" clId="{647BD573-786B-4FB4-B4CC-0A115C6AAFE7}" dt="2023-04-27T17:36:26.469" v="84"/>
          <pc:sldLayoutMkLst>
            <pc:docMk/>
            <pc:sldMasterMk cId="3526763332" sldId="2147483660"/>
            <pc:sldLayoutMk cId="3143070034" sldId="2147483663"/>
          </pc:sldLayoutMkLst>
        </pc:sldLayoutChg>
        <pc:sldLayoutChg chg="modTransition">
          <pc:chgData name="Monica Greene" userId="580d4f7b-22ab-4bed-a08a-0b25eeeaced9" providerId="ADAL" clId="{647BD573-786B-4FB4-B4CC-0A115C6AAFE7}" dt="2023-04-27T17:36:26.469" v="84"/>
          <pc:sldLayoutMkLst>
            <pc:docMk/>
            <pc:sldMasterMk cId="3526763332" sldId="2147483660"/>
            <pc:sldLayoutMk cId="352596931" sldId="2147483664"/>
          </pc:sldLayoutMkLst>
        </pc:sldLayoutChg>
        <pc:sldLayoutChg chg="modTransition">
          <pc:chgData name="Monica Greene" userId="580d4f7b-22ab-4bed-a08a-0b25eeeaced9" providerId="ADAL" clId="{647BD573-786B-4FB4-B4CC-0A115C6AAFE7}" dt="2023-04-27T17:36:26.469" v="84"/>
          <pc:sldLayoutMkLst>
            <pc:docMk/>
            <pc:sldMasterMk cId="3526763332" sldId="2147483660"/>
            <pc:sldLayoutMk cId="2860684321" sldId="2147483665"/>
          </pc:sldLayoutMkLst>
        </pc:sldLayoutChg>
        <pc:sldLayoutChg chg="modTransition">
          <pc:chgData name="Monica Greene" userId="580d4f7b-22ab-4bed-a08a-0b25eeeaced9" providerId="ADAL" clId="{647BD573-786B-4FB4-B4CC-0A115C6AAFE7}" dt="2023-04-27T17:36:26.469" v="84"/>
          <pc:sldLayoutMkLst>
            <pc:docMk/>
            <pc:sldMasterMk cId="3526763332" sldId="2147483660"/>
            <pc:sldLayoutMk cId="1042939851" sldId="2147483666"/>
          </pc:sldLayoutMkLst>
        </pc:sldLayoutChg>
        <pc:sldLayoutChg chg="modTransition">
          <pc:chgData name="Monica Greene" userId="580d4f7b-22ab-4bed-a08a-0b25eeeaced9" providerId="ADAL" clId="{647BD573-786B-4FB4-B4CC-0A115C6AAFE7}" dt="2023-04-27T17:36:26.469" v="84"/>
          <pc:sldLayoutMkLst>
            <pc:docMk/>
            <pc:sldMasterMk cId="3526763332" sldId="2147483660"/>
            <pc:sldLayoutMk cId="2172179838" sldId="2147483667"/>
          </pc:sldLayoutMkLst>
        </pc:sldLayoutChg>
        <pc:sldLayoutChg chg="modTransition">
          <pc:chgData name="Monica Greene" userId="580d4f7b-22ab-4bed-a08a-0b25eeeaced9" providerId="ADAL" clId="{647BD573-786B-4FB4-B4CC-0A115C6AAFE7}" dt="2023-04-27T17:36:26.469" v="84"/>
          <pc:sldLayoutMkLst>
            <pc:docMk/>
            <pc:sldMasterMk cId="3526763332" sldId="2147483660"/>
            <pc:sldLayoutMk cId="400252706" sldId="2147483668"/>
          </pc:sldLayoutMkLst>
        </pc:sldLayoutChg>
        <pc:sldLayoutChg chg="modTransition">
          <pc:chgData name="Monica Greene" userId="580d4f7b-22ab-4bed-a08a-0b25eeeaced9" providerId="ADAL" clId="{647BD573-786B-4FB4-B4CC-0A115C6AAFE7}" dt="2023-04-27T17:36:26.469" v="84"/>
          <pc:sldLayoutMkLst>
            <pc:docMk/>
            <pc:sldMasterMk cId="3526763332" sldId="2147483660"/>
            <pc:sldLayoutMk cId="3574256230" sldId="2147483669"/>
          </pc:sldLayoutMkLst>
        </pc:sldLayoutChg>
        <pc:sldLayoutChg chg="modTransition">
          <pc:chgData name="Monica Greene" userId="580d4f7b-22ab-4bed-a08a-0b25eeeaced9" providerId="ADAL" clId="{647BD573-786B-4FB4-B4CC-0A115C6AAFE7}" dt="2023-04-27T17:36:26.469" v="84"/>
          <pc:sldLayoutMkLst>
            <pc:docMk/>
            <pc:sldMasterMk cId="3526763332" sldId="2147483660"/>
            <pc:sldLayoutMk cId="728997452" sldId="2147483670"/>
          </pc:sldLayoutMkLst>
        </pc:sldLayoutChg>
        <pc:sldLayoutChg chg="modTransition">
          <pc:chgData name="Monica Greene" userId="580d4f7b-22ab-4bed-a08a-0b25eeeaced9" providerId="ADAL" clId="{647BD573-786B-4FB4-B4CC-0A115C6AAFE7}" dt="2023-04-27T17:36:26.469" v="84"/>
          <pc:sldLayoutMkLst>
            <pc:docMk/>
            <pc:sldMasterMk cId="3526763332" sldId="2147483660"/>
            <pc:sldLayoutMk cId="644588483" sldId="2147483671"/>
          </pc:sldLayoutMkLst>
        </pc:sldLayoutChg>
      </pc:sldMasterChg>
      <pc:sldMasterChg chg="modTransition modSldLayout">
        <pc:chgData name="Monica Greene" userId="580d4f7b-22ab-4bed-a08a-0b25eeeaced9" providerId="ADAL" clId="{647BD573-786B-4FB4-B4CC-0A115C6AAFE7}" dt="2023-04-27T17:36:26.469" v="84"/>
        <pc:sldMasterMkLst>
          <pc:docMk/>
          <pc:sldMasterMk cId="3374770223" sldId="2147483672"/>
        </pc:sldMasterMkLst>
        <pc:sldLayoutChg chg="modTransition">
          <pc:chgData name="Monica Greene" userId="580d4f7b-22ab-4bed-a08a-0b25eeeaced9" providerId="ADAL" clId="{647BD573-786B-4FB4-B4CC-0A115C6AAFE7}" dt="2023-04-27T17:36:26.469" v="84"/>
          <pc:sldLayoutMkLst>
            <pc:docMk/>
            <pc:sldMasterMk cId="3374770223" sldId="2147483672"/>
            <pc:sldLayoutMk cId="4098348545" sldId="2147483673"/>
          </pc:sldLayoutMkLst>
        </pc:sldLayoutChg>
        <pc:sldLayoutChg chg="modTransition">
          <pc:chgData name="Monica Greene" userId="580d4f7b-22ab-4bed-a08a-0b25eeeaced9" providerId="ADAL" clId="{647BD573-786B-4FB4-B4CC-0A115C6AAFE7}" dt="2023-04-27T17:36:26.469" v="84"/>
          <pc:sldLayoutMkLst>
            <pc:docMk/>
            <pc:sldMasterMk cId="3374770223" sldId="2147483672"/>
            <pc:sldLayoutMk cId="2485856770" sldId="2147483674"/>
          </pc:sldLayoutMkLst>
        </pc:sldLayoutChg>
        <pc:sldLayoutChg chg="modTransition">
          <pc:chgData name="Monica Greene" userId="580d4f7b-22ab-4bed-a08a-0b25eeeaced9" providerId="ADAL" clId="{647BD573-786B-4FB4-B4CC-0A115C6AAFE7}" dt="2023-04-27T17:36:26.469" v="84"/>
          <pc:sldLayoutMkLst>
            <pc:docMk/>
            <pc:sldMasterMk cId="3374770223" sldId="2147483672"/>
            <pc:sldLayoutMk cId="504524447" sldId="2147483675"/>
          </pc:sldLayoutMkLst>
        </pc:sldLayoutChg>
        <pc:sldLayoutChg chg="modTransition">
          <pc:chgData name="Monica Greene" userId="580d4f7b-22ab-4bed-a08a-0b25eeeaced9" providerId="ADAL" clId="{647BD573-786B-4FB4-B4CC-0A115C6AAFE7}" dt="2023-04-27T17:36:26.469" v="84"/>
          <pc:sldLayoutMkLst>
            <pc:docMk/>
            <pc:sldMasterMk cId="3374770223" sldId="2147483672"/>
            <pc:sldLayoutMk cId="2794038380" sldId="2147483676"/>
          </pc:sldLayoutMkLst>
        </pc:sldLayoutChg>
        <pc:sldLayoutChg chg="modTransition">
          <pc:chgData name="Monica Greene" userId="580d4f7b-22ab-4bed-a08a-0b25eeeaced9" providerId="ADAL" clId="{647BD573-786B-4FB4-B4CC-0A115C6AAFE7}" dt="2023-04-27T17:36:26.469" v="84"/>
          <pc:sldLayoutMkLst>
            <pc:docMk/>
            <pc:sldMasterMk cId="3374770223" sldId="2147483672"/>
            <pc:sldLayoutMk cId="4126134968" sldId="2147483677"/>
          </pc:sldLayoutMkLst>
        </pc:sldLayoutChg>
        <pc:sldLayoutChg chg="modTransition">
          <pc:chgData name="Monica Greene" userId="580d4f7b-22ab-4bed-a08a-0b25eeeaced9" providerId="ADAL" clId="{647BD573-786B-4FB4-B4CC-0A115C6AAFE7}" dt="2023-04-27T17:36:26.469" v="84"/>
          <pc:sldLayoutMkLst>
            <pc:docMk/>
            <pc:sldMasterMk cId="3374770223" sldId="2147483672"/>
            <pc:sldLayoutMk cId="2924291397" sldId="2147483678"/>
          </pc:sldLayoutMkLst>
        </pc:sldLayoutChg>
        <pc:sldLayoutChg chg="modTransition">
          <pc:chgData name="Monica Greene" userId="580d4f7b-22ab-4bed-a08a-0b25eeeaced9" providerId="ADAL" clId="{647BD573-786B-4FB4-B4CC-0A115C6AAFE7}" dt="2023-04-27T17:36:26.469" v="84"/>
          <pc:sldLayoutMkLst>
            <pc:docMk/>
            <pc:sldMasterMk cId="3374770223" sldId="2147483672"/>
            <pc:sldLayoutMk cId="3944149845" sldId="2147483679"/>
          </pc:sldLayoutMkLst>
        </pc:sldLayoutChg>
        <pc:sldLayoutChg chg="modTransition">
          <pc:chgData name="Monica Greene" userId="580d4f7b-22ab-4bed-a08a-0b25eeeaced9" providerId="ADAL" clId="{647BD573-786B-4FB4-B4CC-0A115C6AAFE7}" dt="2023-04-27T17:36:26.469" v="84"/>
          <pc:sldLayoutMkLst>
            <pc:docMk/>
            <pc:sldMasterMk cId="3374770223" sldId="2147483672"/>
            <pc:sldLayoutMk cId="907735596" sldId="2147483680"/>
          </pc:sldLayoutMkLst>
        </pc:sldLayoutChg>
        <pc:sldLayoutChg chg="modTransition">
          <pc:chgData name="Monica Greene" userId="580d4f7b-22ab-4bed-a08a-0b25eeeaced9" providerId="ADAL" clId="{647BD573-786B-4FB4-B4CC-0A115C6AAFE7}" dt="2023-04-27T17:36:26.469" v="84"/>
          <pc:sldLayoutMkLst>
            <pc:docMk/>
            <pc:sldMasterMk cId="3374770223" sldId="2147483672"/>
            <pc:sldLayoutMk cId="944764727" sldId="2147483681"/>
          </pc:sldLayoutMkLst>
        </pc:sldLayoutChg>
        <pc:sldLayoutChg chg="modTransition">
          <pc:chgData name="Monica Greene" userId="580d4f7b-22ab-4bed-a08a-0b25eeeaced9" providerId="ADAL" clId="{647BD573-786B-4FB4-B4CC-0A115C6AAFE7}" dt="2023-04-27T17:36:26.469" v="84"/>
          <pc:sldLayoutMkLst>
            <pc:docMk/>
            <pc:sldMasterMk cId="3374770223" sldId="2147483672"/>
            <pc:sldLayoutMk cId="1593302510" sldId="2147483682"/>
          </pc:sldLayoutMkLst>
        </pc:sldLayoutChg>
        <pc:sldLayoutChg chg="modTransition">
          <pc:chgData name="Monica Greene" userId="580d4f7b-22ab-4bed-a08a-0b25eeeaced9" providerId="ADAL" clId="{647BD573-786B-4FB4-B4CC-0A115C6AAFE7}" dt="2023-04-27T17:36:26.469" v="84"/>
          <pc:sldLayoutMkLst>
            <pc:docMk/>
            <pc:sldMasterMk cId="3374770223" sldId="2147483672"/>
            <pc:sldLayoutMk cId="3374448671" sldId="2147483683"/>
          </pc:sldLayoutMkLst>
        </pc:sldLayoutChg>
      </pc:sldMasterChg>
      <pc:sldMasterChg chg="modTransition modSldLayout">
        <pc:chgData name="Monica Greene" userId="580d4f7b-22ab-4bed-a08a-0b25eeeaced9" providerId="ADAL" clId="{647BD573-786B-4FB4-B4CC-0A115C6AAFE7}" dt="2023-04-27T17:36:26.469" v="84"/>
        <pc:sldMasterMkLst>
          <pc:docMk/>
          <pc:sldMasterMk cId="2107106719" sldId="2147483684"/>
        </pc:sldMasterMkLst>
        <pc:sldLayoutChg chg="modTransition">
          <pc:chgData name="Monica Greene" userId="580d4f7b-22ab-4bed-a08a-0b25eeeaced9" providerId="ADAL" clId="{647BD573-786B-4FB4-B4CC-0A115C6AAFE7}" dt="2023-04-27T17:36:26.469" v="84"/>
          <pc:sldLayoutMkLst>
            <pc:docMk/>
            <pc:sldMasterMk cId="2107106719" sldId="2147483684"/>
            <pc:sldLayoutMk cId="1328282407" sldId="2147483685"/>
          </pc:sldLayoutMkLst>
        </pc:sldLayoutChg>
        <pc:sldLayoutChg chg="modTransition">
          <pc:chgData name="Monica Greene" userId="580d4f7b-22ab-4bed-a08a-0b25eeeaced9" providerId="ADAL" clId="{647BD573-786B-4FB4-B4CC-0A115C6AAFE7}" dt="2023-04-27T17:36:26.469" v="84"/>
          <pc:sldLayoutMkLst>
            <pc:docMk/>
            <pc:sldMasterMk cId="2107106719" sldId="2147483684"/>
            <pc:sldLayoutMk cId="1827744224" sldId="2147483686"/>
          </pc:sldLayoutMkLst>
        </pc:sldLayoutChg>
      </pc:sldMasterChg>
      <pc:sldMasterChg chg="modTransition modSldLayout">
        <pc:chgData name="Monica Greene" userId="580d4f7b-22ab-4bed-a08a-0b25eeeaced9" providerId="ADAL" clId="{647BD573-786B-4FB4-B4CC-0A115C6AAFE7}" dt="2023-04-27T17:36:26.469" v="84"/>
        <pc:sldMasterMkLst>
          <pc:docMk/>
          <pc:sldMasterMk cId="1558763888" sldId="2147483687"/>
        </pc:sldMasterMkLst>
        <pc:sldLayoutChg chg="modTransition">
          <pc:chgData name="Monica Greene" userId="580d4f7b-22ab-4bed-a08a-0b25eeeaced9" providerId="ADAL" clId="{647BD573-786B-4FB4-B4CC-0A115C6AAFE7}" dt="2023-04-27T17:36:26.469" v="84"/>
          <pc:sldLayoutMkLst>
            <pc:docMk/>
            <pc:sldMasterMk cId="1558763888" sldId="2147483687"/>
            <pc:sldLayoutMk cId="1869244951" sldId="2147483688"/>
          </pc:sldLayoutMkLst>
        </pc:sldLayoutChg>
        <pc:sldLayoutChg chg="modTransition">
          <pc:chgData name="Monica Greene" userId="580d4f7b-22ab-4bed-a08a-0b25eeeaced9" providerId="ADAL" clId="{647BD573-786B-4FB4-B4CC-0A115C6AAFE7}" dt="2023-04-27T17:36:26.469" v="84"/>
          <pc:sldLayoutMkLst>
            <pc:docMk/>
            <pc:sldMasterMk cId="1558763888" sldId="2147483687"/>
            <pc:sldLayoutMk cId="95817563" sldId="2147483689"/>
          </pc:sldLayoutMkLst>
        </pc:sldLayoutChg>
        <pc:sldLayoutChg chg="modTransition">
          <pc:chgData name="Monica Greene" userId="580d4f7b-22ab-4bed-a08a-0b25eeeaced9" providerId="ADAL" clId="{647BD573-786B-4FB4-B4CC-0A115C6AAFE7}" dt="2023-04-27T17:36:26.469" v="84"/>
          <pc:sldLayoutMkLst>
            <pc:docMk/>
            <pc:sldMasterMk cId="1558763888" sldId="2147483687"/>
            <pc:sldLayoutMk cId="2292808318" sldId="2147483690"/>
          </pc:sldLayoutMkLst>
        </pc:sldLayoutChg>
        <pc:sldLayoutChg chg="modTransition">
          <pc:chgData name="Monica Greene" userId="580d4f7b-22ab-4bed-a08a-0b25eeeaced9" providerId="ADAL" clId="{647BD573-786B-4FB4-B4CC-0A115C6AAFE7}" dt="2023-04-27T17:36:26.469" v="84"/>
          <pc:sldLayoutMkLst>
            <pc:docMk/>
            <pc:sldMasterMk cId="1558763888" sldId="2147483687"/>
            <pc:sldLayoutMk cId="3567213569" sldId="2147483691"/>
          </pc:sldLayoutMkLst>
        </pc:sldLayoutChg>
        <pc:sldLayoutChg chg="modTransition">
          <pc:chgData name="Monica Greene" userId="580d4f7b-22ab-4bed-a08a-0b25eeeaced9" providerId="ADAL" clId="{647BD573-786B-4FB4-B4CC-0A115C6AAFE7}" dt="2023-04-27T17:36:26.469" v="84"/>
          <pc:sldLayoutMkLst>
            <pc:docMk/>
            <pc:sldMasterMk cId="1558763888" sldId="2147483687"/>
            <pc:sldLayoutMk cId="3598161882" sldId="2147483692"/>
          </pc:sldLayoutMkLst>
        </pc:sldLayoutChg>
        <pc:sldLayoutChg chg="modTransition">
          <pc:chgData name="Monica Greene" userId="580d4f7b-22ab-4bed-a08a-0b25eeeaced9" providerId="ADAL" clId="{647BD573-786B-4FB4-B4CC-0A115C6AAFE7}" dt="2023-04-27T17:36:26.469" v="84"/>
          <pc:sldLayoutMkLst>
            <pc:docMk/>
            <pc:sldMasterMk cId="1558763888" sldId="2147483687"/>
            <pc:sldLayoutMk cId="1085221459" sldId="2147483693"/>
          </pc:sldLayoutMkLst>
        </pc:sldLayoutChg>
        <pc:sldLayoutChg chg="modTransition">
          <pc:chgData name="Monica Greene" userId="580d4f7b-22ab-4bed-a08a-0b25eeeaced9" providerId="ADAL" clId="{647BD573-786B-4FB4-B4CC-0A115C6AAFE7}" dt="2023-04-27T17:36:26.469" v="84"/>
          <pc:sldLayoutMkLst>
            <pc:docMk/>
            <pc:sldMasterMk cId="1558763888" sldId="2147483687"/>
            <pc:sldLayoutMk cId="252649571" sldId="2147483694"/>
          </pc:sldLayoutMkLst>
        </pc:sldLayoutChg>
        <pc:sldLayoutChg chg="modTransition">
          <pc:chgData name="Monica Greene" userId="580d4f7b-22ab-4bed-a08a-0b25eeeaced9" providerId="ADAL" clId="{647BD573-786B-4FB4-B4CC-0A115C6AAFE7}" dt="2023-04-27T17:36:26.469" v="84"/>
          <pc:sldLayoutMkLst>
            <pc:docMk/>
            <pc:sldMasterMk cId="1558763888" sldId="2147483687"/>
            <pc:sldLayoutMk cId="1287097912" sldId="2147483695"/>
          </pc:sldLayoutMkLst>
        </pc:sldLayoutChg>
        <pc:sldLayoutChg chg="modTransition">
          <pc:chgData name="Monica Greene" userId="580d4f7b-22ab-4bed-a08a-0b25eeeaced9" providerId="ADAL" clId="{647BD573-786B-4FB4-B4CC-0A115C6AAFE7}" dt="2023-04-27T17:36:26.469" v="84"/>
          <pc:sldLayoutMkLst>
            <pc:docMk/>
            <pc:sldMasterMk cId="1558763888" sldId="2147483687"/>
            <pc:sldLayoutMk cId="3744933069" sldId="2147483696"/>
          </pc:sldLayoutMkLst>
        </pc:sldLayoutChg>
        <pc:sldLayoutChg chg="modTransition">
          <pc:chgData name="Monica Greene" userId="580d4f7b-22ab-4bed-a08a-0b25eeeaced9" providerId="ADAL" clId="{647BD573-786B-4FB4-B4CC-0A115C6AAFE7}" dt="2023-04-27T17:36:26.469" v="84"/>
          <pc:sldLayoutMkLst>
            <pc:docMk/>
            <pc:sldMasterMk cId="1558763888" sldId="2147483687"/>
            <pc:sldLayoutMk cId="1520463565" sldId="2147483697"/>
          </pc:sldLayoutMkLst>
        </pc:sldLayoutChg>
        <pc:sldLayoutChg chg="modTransition">
          <pc:chgData name="Monica Greene" userId="580d4f7b-22ab-4bed-a08a-0b25eeeaced9" providerId="ADAL" clId="{647BD573-786B-4FB4-B4CC-0A115C6AAFE7}" dt="2023-04-27T17:36:26.469" v="84"/>
          <pc:sldLayoutMkLst>
            <pc:docMk/>
            <pc:sldMasterMk cId="1558763888" sldId="2147483687"/>
            <pc:sldLayoutMk cId="888946476" sldId="2147483698"/>
          </pc:sldLayoutMkLst>
        </pc:sldLayoutChg>
      </pc:sldMasterChg>
    </pc:docChg>
  </pc:docChgLst>
  <pc:docChgLst>
    <pc:chgData name="Monica Greene" userId="580d4f7b-22ab-4bed-a08a-0b25eeeaced9" providerId="ADAL" clId="{C2369DE2-B737-49C1-8476-70FE8582B0DA}"/>
    <pc:docChg chg="addSld delSld modSld sldOrd modMainMaster">
      <pc:chgData name="Monica Greene" userId="580d4f7b-22ab-4bed-a08a-0b25eeeaced9" providerId="ADAL" clId="{C2369DE2-B737-49C1-8476-70FE8582B0DA}" dt="2023-06-22T16:41:32.867" v="95"/>
      <pc:docMkLst>
        <pc:docMk/>
      </pc:docMkLst>
      <pc:sldChg chg="modTransition">
        <pc:chgData name="Monica Greene" userId="580d4f7b-22ab-4bed-a08a-0b25eeeaced9" providerId="ADAL" clId="{C2369DE2-B737-49C1-8476-70FE8582B0DA}" dt="2023-06-22T16:41:32.867" v="95"/>
        <pc:sldMkLst>
          <pc:docMk/>
          <pc:sldMk cId="2190442017" sldId="261"/>
        </pc:sldMkLst>
      </pc:sldChg>
      <pc:sldChg chg="del">
        <pc:chgData name="Monica Greene" userId="580d4f7b-22ab-4bed-a08a-0b25eeeaced9" providerId="ADAL" clId="{C2369DE2-B737-49C1-8476-70FE8582B0DA}" dt="2023-06-22T16:02:52.806" v="15" actId="47"/>
        <pc:sldMkLst>
          <pc:docMk/>
          <pc:sldMk cId="1823150063" sldId="262"/>
        </pc:sldMkLst>
      </pc:sldChg>
      <pc:sldChg chg="del">
        <pc:chgData name="Monica Greene" userId="580d4f7b-22ab-4bed-a08a-0b25eeeaced9" providerId="ADAL" clId="{C2369DE2-B737-49C1-8476-70FE8582B0DA}" dt="2023-06-22T16:03:27.438" v="58" actId="2696"/>
        <pc:sldMkLst>
          <pc:docMk/>
          <pc:sldMk cId="4291953433" sldId="266"/>
        </pc:sldMkLst>
      </pc:sldChg>
      <pc:sldChg chg="modTransition">
        <pc:chgData name="Monica Greene" userId="580d4f7b-22ab-4bed-a08a-0b25eeeaced9" providerId="ADAL" clId="{C2369DE2-B737-49C1-8476-70FE8582B0DA}" dt="2023-06-22T16:41:32.867" v="95"/>
        <pc:sldMkLst>
          <pc:docMk/>
          <pc:sldMk cId="3677604373" sldId="267"/>
        </pc:sldMkLst>
      </pc:sldChg>
      <pc:sldChg chg="add modTransition">
        <pc:chgData name="Monica Greene" userId="580d4f7b-22ab-4bed-a08a-0b25eeeaced9" providerId="ADAL" clId="{C2369DE2-B737-49C1-8476-70FE8582B0DA}" dt="2023-06-22T16:41:32.867" v="95"/>
        <pc:sldMkLst>
          <pc:docMk/>
          <pc:sldMk cId="3659356631" sldId="268"/>
        </pc:sldMkLst>
      </pc:sldChg>
      <pc:sldChg chg="modTransition">
        <pc:chgData name="Monica Greene" userId="580d4f7b-22ab-4bed-a08a-0b25eeeaced9" providerId="ADAL" clId="{C2369DE2-B737-49C1-8476-70FE8582B0DA}" dt="2023-06-22T16:41:32.867" v="95"/>
        <pc:sldMkLst>
          <pc:docMk/>
          <pc:sldMk cId="3531456319" sldId="275"/>
        </pc:sldMkLst>
      </pc:sldChg>
      <pc:sldChg chg="modTransition">
        <pc:chgData name="Monica Greene" userId="580d4f7b-22ab-4bed-a08a-0b25eeeaced9" providerId="ADAL" clId="{C2369DE2-B737-49C1-8476-70FE8582B0DA}" dt="2023-06-22T16:41:32.867" v="95"/>
        <pc:sldMkLst>
          <pc:docMk/>
          <pc:sldMk cId="3761965303" sldId="276"/>
        </pc:sldMkLst>
      </pc:sldChg>
      <pc:sldChg chg="modTransition">
        <pc:chgData name="Monica Greene" userId="580d4f7b-22ab-4bed-a08a-0b25eeeaced9" providerId="ADAL" clId="{C2369DE2-B737-49C1-8476-70FE8582B0DA}" dt="2023-06-22T16:41:32.867" v="95"/>
        <pc:sldMkLst>
          <pc:docMk/>
          <pc:sldMk cId="1147356620" sldId="277"/>
        </pc:sldMkLst>
      </pc:sldChg>
      <pc:sldChg chg="modTransition">
        <pc:chgData name="Monica Greene" userId="580d4f7b-22ab-4bed-a08a-0b25eeeaced9" providerId="ADAL" clId="{C2369DE2-B737-49C1-8476-70FE8582B0DA}" dt="2023-06-22T16:41:32.867" v="95"/>
        <pc:sldMkLst>
          <pc:docMk/>
          <pc:sldMk cId="0" sldId="310"/>
        </pc:sldMkLst>
      </pc:sldChg>
      <pc:sldChg chg="modTransition">
        <pc:chgData name="Monica Greene" userId="580d4f7b-22ab-4bed-a08a-0b25eeeaced9" providerId="ADAL" clId="{C2369DE2-B737-49C1-8476-70FE8582B0DA}" dt="2023-06-22T16:41:32.867" v="95"/>
        <pc:sldMkLst>
          <pc:docMk/>
          <pc:sldMk cId="3386045009" sldId="312"/>
        </pc:sldMkLst>
      </pc:sldChg>
      <pc:sldChg chg="modTransition">
        <pc:chgData name="Monica Greene" userId="580d4f7b-22ab-4bed-a08a-0b25eeeaced9" providerId="ADAL" clId="{C2369DE2-B737-49C1-8476-70FE8582B0DA}" dt="2023-06-22T16:41:32.867" v="95"/>
        <pc:sldMkLst>
          <pc:docMk/>
          <pc:sldMk cId="665771513" sldId="314"/>
        </pc:sldMkLst>
      </pc:sldChg>
      <pc:sldChg chg="del">
        <pc:chgData name="Monica Greene" userId="580d4f7b-22ab-4bed-a08a-0b25eeeaced9" providerId="ADAL" clId="{C2369DE2-B737-49C1-8476-70FE8582B0DA}" dt="2023-06-22T16:02:44.042" v="14" actId="47"/>
        <pc:sldMkLst>
          <pc:docMk/>
          <pc:sldMk cId="3472775792" sldId="316"/>
        </pc:sldMkLst>
      </pc:sldChg>
      <pc:sldChg chg="modTransition">
        <pc:chgData name="Monica Greene" userId="580d4f7b-22ab-4bed-a08a-0b25eeeaced9" providerId="ADAL" clId="{C2369DE2-B737-49C1-8476-70FE8582B0DA}" dt="2023-06-22T16:41:32.867" v="95"/>
        <pc:sldMkLst>
          <pc:docMk/>
          <pc:sldMk cId="591349375" sldId="317"/>
        </pc:sldMkLst>
      </pc:sldChg>
      <pc:sldChg chg="del">
        <pc:chgData name="Monica Greene" userId="580d4f7b-22ab-4bed-a08a-0b25eeeaced9" providerId="ADAL" clId="{C2369DE2-B737-49C1-8476-70FE8582B0DA}" dt="2023-06-22T16:02:09.145" v="10" actId="47"/>
        <pc:sldMkLst>
          <pc:docMk/>
          <pc:sldMk cId="3447140171" sldId="319"/>
        </pc:sldMkLst>
      </pc:sldChg>
      <pc:sldChg chg="del">
        <pc:chgData name="Monica Greene" userId="580d4f7b-22ab-4bed-a08a-0b25eeeaced9" providerId="ADAL" clId="{C2369DE2-B737-49C1-8476-70FE8582B0DA}" dt="2023-06-22T16:02:09.145" v="10" actId="47"/>
        <pc:sldMkLst>
          <pc:docMk/>
          <pc:sldMk cId="1365128654" sldId="341"/>
        </pc:sldMkLst>
      </pc:sldChg>
      <pc:sldChg chg="add modTransition">
        <pc:chgData name="Monica Greene" userId="580d4f7b-22ab-4bed-a08a-0b25eeeaced9" providerId="ADAL" clId="{C2369DE2-B737-49C1-8476-70FE8582B0DA}" dt="2023-06-22T16:41:32.867" v="95"/>
        <pc:sldMkLst>
          <pc:docMk/>
          <pc:sldMk cId="4132302472" sldId="351"/>
        </pc:sldMkLst>
      </pc:sldChg>
      <pc:sldChg chg="add modTransition">
        <pc:chgData name="Monica Greene" userId="580d4f7b-22ab-4bed-a08a-0b25eeeaced9" providerId="ADAL" clId="{C2369DE2-B737-49C1-8476-70FE8582B0DA}" dt="2023-06-22T16:41:32.867" v="95"/>
        <pc:sldMkLst>
          <pc:docMk/>
          <pc:sldMk cId="2799754438" sldId="352"/>
        </pc:sldMkLst>
      </pc:sldChg>
      <pc:sldChg chg="del">
        <pc:chgData name="Monica Greene" userId="580d4f7b-22ab-4bed-a08a-0b25eeeaced9" providerId="ADAL" clId="{C2369DE2-B737-49C1-8476-70FE8582B0DA}" dt="2023-06-22T16:02:09.145" v="10" actId="47"/>
        <pc:sldMkLst>
          <pc:docMk/>
          <pc:sldMk cId="3209213290" sldId="390"/>
        </pc:sldMkLst>
      </pc:sldChg>
      <pc:sldChg chg="modTransition">
        <pc:chgData name="Monica Greene" userId="580d4f7b-22ab-4bed-a08a-0b25eeeaced9" providerId="ADAL" clId="{C2369DE2-B737-49C1-8476-70FE8582B0DA}" dt="2023-06-22T16:41:32.867" v="95"/>
        <pc:sldMkLst>
          <pc:docMk/>
          <pc:sldMk cId="2713357453" sldId="399"/>
        </pc:sldMkLst>
      </pc:sldChg>
      <pc:sldChg chg="del ord modTransition">
        <pc:chgData name="Monica Greene" userId="580d4f7b-22ab-4bed-a08a-0b25eeeaced9" providerId="ADAL" clId="{C2369DE2-B737-49C1-8476-70FE8582B0DA}" dt="2023-06-22T16:29:50.864" v="91" actId="47"/>
        <pc:sldMkLst>
          <pc:docMk/>
          <pc:sldMk cId="1505584566" sldId="407"/>
        </pc:sldMkLst>
      </pc:sldChg>
      <pc:sldChg chg="modTransition">
        <pc:chgData name="Monica Greene" userId="580d4f7b-22ab-4bed-a08a-0b25eeeaced9" providerId="ADAL" clId="{C2369DE2-B737-49C1-8476-70FE8582B0DA}" dt="2023-06-22T16:41:32.867" v="95"/>
        <pc:sldMkLst>
          <pc:docMk/>
          <pc:sldMk cId="766388387" sldId="411"/>
        </pc:sldMkLst>
      </pc:sldChg>
      <pc:sldChg chg="ord modTransition">
        <pc:chgData name="Monica Greene" userId="580d4f7b-22ab-4bed-a08a-0b25eeeaced9" providerId="ADAL" clId="{C2369DE2-B737-49C1-8476-70FE8582B0DA}" dt="2023-06-22T16:41:32.867" v="95"/>
        <pc:sldMkLst>
          <pc:docMk/>
          <pc:sldMk cId="1227540435" sldId="412"/>
        </pc:sldMkLst>
      </pc:sldChg>
      <pc:sldChg chg="ord modTransition">
        <pc:chgData name="Monica Greene" userId="580d4f7b-22ab-4bed-a08a-0b25eeeaced9" providerId="ADAL" clId="{C2369DE2-B737-49C1-8476-70FE8582B0DA}" dt="2023-06-22T16:41:32.867" v="95"/>
        <pc:sldMkLst>
          <pc:docMk/>
          <pc:sldMk cId="3738777675" sldId="432"/>
        </pc:sldMkLst>
      </pc:sldChg>
      <pc:sldChg chg="modSp mod modTransition">
        <pc:chgData name="Monica Greene" userId="580d4f7b-22ab-4bed-a08a-0b25eeeaced9" providerId="ADAL" clId="{C2369DE2-B737-49C1-8476-70FE8582B0DA}" dt="2023-06-22T16:41:32.867" v="95"/>
        <pc:sldMkLst>
          <pc:docMk/>
          <pc:sldMk cId="299153169" sldId="433"/>
        </pc:sldMkLst>
        <pc:spChg chg="mod">
          <ac:chgData name="Monica Greene" userId="580d4f7b-22ab-4bed-a08a-0b25eeeaced9" providerId="ADAL" clId="{C2369DE2-B737-49C1-8476-70FE8582B0DA}" dt="2023-06-22T16:03:10.030" v="57" actId="20577"/>
          <ac:spMkLst>
            <pc:docMk/>
            <pc:sldMk cId="299153169" sldId="433"/>
            <ac:spMk id="2" creationId="{00000000-0000-0000-0000-000000000000}"/>
          </ac:spMkLst>
        </pc:spChg>
      </pc:sldChg>
      <pc:sldChg chg="del">
        <pc:chgData name="Monica Greene" userId="580d4f7b-22ab-4bed-a08a-0b25eeeaced9" providerId="ADAL" clId="{C2369DE2-B737-49C1-8476-70FE8582B0DA}" dt="2023-06-22T16:01:57.846" v="9" actId="47"/>
        <pc:sldMkLst>
          <pc:docMk/>
          <pc:sldMk cId="1727652585" sldId="450"/>
        </pc:sldMkLst>
      </pc:sldChg>
      <pc:sldChg chg="modTransition">
        <pc:chgData name="Monica Greene" userId="580d4f7b-22ab-4bed-a08a-0b25eeeaced9" providerId="ADAL" clId="{C2369DE2-B737-49C1-8476-70FE8582B0DA}" dt="2023-06-22T16:41:32.867" v="95"/>
        <pc:sldMkLst>
          <pc:docMk/>
          <pc:sldMk cId="3627366708" sldId="455"/>
        </pc:sldMkLst>
      </pc:sldChg>
      <pc:sldChg chg="del">
        <pc:chgData name="Monica Greene" userId="580d4f7b-22ab-4bed-a08a-0b25eeeaced9" providerId="ADAL" clId="{C2369DE2-B737-49C1-8476-70FE8582B0DA}" dt="2023-06-22T16:01:47.424" v="7" actId="47"/>
        <pc:sldMkLst>
          <pc:docMk/>
          <pc:sldMk cId="1544428641" sldId="457"/>
        </pc:sldMkLst>
      </pc:sldChg>
      <pc:sldChg chg="del">
        <pc:chgData name="Monica Greene" userId="580d4f7b-22ab-4bed-a08a-0b25eeeaced9" providerId="ADAL" clId="{C2369DE2-B737-49C1-8476-70FE8582B0DA}" dt="2023-06-22T16:01:48.510" v="8" actId="47"/>
        <pc:sldMkLst>
          <pc:docMk/>
          <pc:sldMk cId="410400724" sldId="464"/>
        </pc:sldMkLst>
      </pc:sldChg>
      <pc:sldChg chg="modTransition">
        <pc:chgData name="Monica Greene" userId="580d4f7b-22ab-4bed-a08a-0b25eeeaced9" providerId="ADAL" clId="{C2369DE2-B737-49C1-8476-70FE8582B0DA}" dt="2023-06-22T16:41:32.867" v="95"/>
        <pc:sldMkLst>
          <pc:docMk/>
          <pc:sldMk cId="755946196" sldId="465"/>
        </pc:sldMkLst>
      </pc:sldChg>
      <pc:sldChg chg="ord modTransition">
        <pc:chgData name="Monica Greene" userId="580d4f7b-22ab-4bed-a08a-0b25eeeaced9" providerId="ADAL" clId="{C2369DE2-B737-49C1-8476-70FE8582B0DA}" dt="2023-06-22T16:41:32.867" v="95"/>
        <pc:sldMkLst>
          <pc:docMk/>
          <pc:sldMk cId="3280995953" sldId="466"/>
        </pc:sldMkLst>
      </pc:sldChg>
      <pc:sldChg chg="del">
        <pc:chgData name="Monica Greene" userId="580d4f7b-22ab-4bed-a08a-0b25eeeaced9" providerId="ADAL" clId="{C2369DE2-B737-49C1-8476-70FE8582B0DA}" dt="2023-06-22T16:00:36.091" v="3" actId="47"/>
        <pc:sldMkLst>
          <pc:docMk/>
          <pc:sldMk cId="2603172623" sldId="467"/>
        </pc:sldMkLst>
      </pc:sldChg>
      <pc:sldChg chg="modTransition">
        <pc:chgData name="Monica Greene" userId="580d4f7b-22ab-4bed-a08a-0b25eeeaced9" providerId="ADAL" clId="{C2369DE2-B737-49C1-8476-70FE8582B0DA}" dt="2023-06-22T16:41:32.867" v="95"/>
        <pc:sldMkLst>
          <pc:docMk/>
          <pc:sldMk cId="3058607075" sldId="468"/>
        </pc:sldMkLst>
      </pc:sldChg>
      <pc:sldChg chg="addSp new modTransition setBg">
        <pc:chgData name="Monica Greene" userId="580d4f7b-22ab-4bed-a08a-0b25eeeaced9" providerId="ADAL" clId="{C2369DE2-B737-49C1-8476-70FE8582B0DA}" dt="2023-06-22T16:41:32.867" v="95"/>
        <pc:sldMkLst>
          <pc:docMk/>
          <pc:sldMk cId="2197567329" sldId="469"/>
        </pc:sldMkLst>
        <pc:picChg chg="add">
          <ac:chgData name="Monica Greene" userId="580d4f7b-22ab-4bed-a08a-0b25eeeaced9" providerId="ADAL" clId="{C2369DE2-B737-49C1-8476-70FE8582B0DA}" dt="2023-06-22T16:01:34.195" v="6"/>
          <ac:picMkLst>
            <pc:docMk/>
            <pc:sldMk cId="2197567329" sldId="469"/>
            <ac:picMk id="2" creationId="{66E13A66-DEAA-1A38-6F7F-EE74D0A2DAF8}"/>
          </ac:picMkLst>
        </pc:picChg>
      </pc:sldChg>
      <pc:sldChg chg="addSp new modTransition setBg">
        <pc:chgData name="Monica Greene" userId="580d4f7b-22ab-4bed-a08a-0b25eeeaced9" providerId="ADAL" clId="{C2369DE2-B737-49C1-8476-70FE8582B0DA}" dt="2023-06-22T16:41:32.867" v="95"/>
        <pc:sldMkLst>
          <pc:docMk/>
          <pc:sldMk cId="2549769761" sldId="470"/>
        </pc:sldMkLst>
        <pc:picChg chg="add">
          <ac:chgData name="Monica Greene" userId="580d4f7b-22ab-4bed-a08a-0b25eeeaced9" providerId="ADAL" clId="{C2369DE2-B737-49C1-8476-70FE8582B0DA}" dt="2023-06-22T16:02:35.736" v="13"/>
          <ac:picMkLst>
            <pc:docMk/>
            <pc:sldMk cId="2549769761" sldId="470"/>
            <ac:picMk id="2" creationId="{F417A589-198D-EFF1-F658-F838043DBCF3}"/>
          </ac:picMkLst>
        </pc:picChg>
      </pc:sldChg>
      <pc:sldChg chg="addSp new del setBg">
        <pc:chgData name="Monica Greene" userId="580d4f7b-22ab-4bed-a08a-0b25eeeaced9" providerId="ADAL" clId="{C2369DE2-B737-49C1-8476-70FE8582B0DA}" dt="2023-06-22T16:05:27.243" v="65" actId="47"/>
        <pc:sldMkLst>
          <pc:docMk/>
          <pc:sldMk cId="3181309162" sldId="471"/>
        </pc:sldMkLst>
        <pc:picChg chg="add">
          <ac:chgData name="Monica Greene" userId="580d4f7b-22ab-4bed-a08a-0b25eeeaced9" providerId="ADAL" clId="{C2369DE2-B737-49C1-8476-70FE8582B0DA}" dt="2023-06-22T16:04:47.698" v="63"/>
          <ac:picMkLst>
            <pc:docMk/>
            <pc:sldMk cId="3181309162" sldId="471"/>
            <ac:picMk id="2" creationId="{C8114D20-A9F9-E8FB-EE0F-BBBB521E2515}"/>
          </ac:picMkLst>
        </pc:picChg>
      </pc:sldChg>
      <pc:sldChg chg="addSp new ord modTransition setBg">
        <pc:chgData name="Monica Greene" userId="580d4f7b-22ab-4bed-a08a-0b25eeeaced9" providerId="ADAL" clId="{C2369DE2-B737-49C1-8476-70FE8582B0DA}" dt="2023-06-22T16:41:32.867" v="95"/>
        <pc:sldMkLst>
          <pc:docMk/>
          <pc:sldMk cId="3927311460" sldId="472"/>
        </pc:sldMkLst>
        <pc:picChg chg="add">
          <ac:chgData name="Monica Greene" userId="580d4f7b-22ab-4bed-a08a-0b25eeeaced9" providerId="ADAL" clId="{C2369DE2-B737-49C1-8476-70FE8582B0DA}" dt="2023-06-22T16:05:10.842" v="64"/>
          <ac:picMkLst>
            <pc:docMk/>
            <pc:sldMk cId="3927311460" sldId="472"/>
            <ac:picMk id="2" creationId="{40DC1AF8-AF43-90FB-FB90-67D45BE97AA2}"/>
          </ac:picMkLst>
        </pc:picChg>
      </pc:sldChg>
      <pc:sldChg chg="addSp new ord modTransition setBg">
        <pc:chgData name="Monica Greene" userId="580d4f7b-22ab-4bed-a08a-0b25eeeaced9" providerId="ADAL" clId="{C2369DE2-B737-49C1-8476-70FE8582B0DA}" dt="2023-06-22T16:41:32.867" v="95"/>
        <pc:sldMkLst>
          <pc:docMk/>
          <pc:sldMk cId="3663723531" sldId="473"/>
        </pc:sldMkLst>
        <pc:picChg chg="add">
          <ac:chgData name="Monica Greene" userId="580d4f7b-22ab-4bed-a08a-0b25eeeaced9" providerId="ADAL" clId="{C2369DE2-B737-49C1-8476-70FE8582B0DA}" dt="2023-06-22T16:28:36.500" v="85"/>
          <ac:picMkLst>
            <pc:docMk/>
            <pc:sldMk cId="3663723531" sldId="473"/>
            <ac:picMk id="2" creationId="{A8B1C9CF-7015-76B4-EF47-23B637A6F192}"/>
          </ac:picMkLst>
        </pc:picChg>
      </pc:sldChg>
      <pc:sldChg chg="addSp add ord modTransition">
        <pc:chgData name="Monica Greene" userId="580d4f7b-22ab-4bed-a08a-0b25eeeaced9" providerId="ADAL" clId="{C2369DE2-B737-49C1-8476-70FE8582B0DA}" dt="2023-06-22T16:41:32.867" v="95"/>
        <pc:sldMkLst>
          <pc:docMk/>
          <pc:sldMk cId="2669351535" sldId="474"/>
        </pc:sldMkLst>
        <pc:picChg chg="add">
          <ac:chgData name="Monica Greene" userId="580d4f7b-22ab-4bed-a08a-0b25eeeaced9" providerId="ADAL" clId="{C2369DE2-B737-49C1-8476-70FE8582B0DA}" dt="2023-06-22T16:28:53.789" v="86"/>
          <ac:picMkLst>
            <pc:docMk/>
            <pc:sldMk cId="2669351535" sldId="474"/>
            <ac:picMk id="2" creationId="{DAA5191B-5C8C-43CC-6F07-78B1861DACD6}"/>
          </ac:picMkLst>
        </pc:picChg>
      </pc:sldChg>
      <pc:sldMasterChg chg="modTransition modSldLayout">
        <pc:chgData name="Monica Greene" userId="580d4f7b-22ab-4bed-a08a-0b25eeeaced9" providerId="ADAL" clId="{C2369DE2-B737-49C1-8476-70FE8582B0DA}" dt="2023-06-22T16:41:32.867" v="95"/>
        <pc:sldMasterMkLst>
          <pc:docMk/>
          <pc:sldMasterMk cId="3526763332" sldId="2147483660"/>
        </pc:sldMasterMkLst>
        <pc:sldLayoutChg chg="modTransition">
          <pc:chgData name="Monica Greene" userId="580d4f7b-22ab-4bed-a08a-0b25eeeaced9" providerId="ADAL" clId="{C2369DE2-B737-49C1-8476-70FE8582B0DA}" dt="2023-06-22T16:41:32.867" v="95"/>
          <pc:sldLayoutMkLst>
            <pc:docMk/>
            <pc:sldMasterMk cId="3526763332" sldId="2147483660"/>
            <pc:sldLayoutMk cId="1464526068" sldId="2147483661"/>
          </pc:sldLayoutMkLst>
        </pc:sldLayoutChg>
        <pc:sldLayoutChg chg="modTransition">
          <pc:chgData name="Monica Greene" userId="580d4f7b-22ab-4bed-a08a-0b25eeeaced9" providerId="ADAL" clId="{C2369DE2-B737-49C1-8476-70FE8582B0DA}" dt="2023-06-22T16:41:32.867" v="95"/>
          <pc:sldLayoutMkLst>
            <pc:docMk/>
            <pc:sldMasterMk cId="3526763332" sldId="2147483660"/>
            <pc:sldLayoutMk cId="628702076" sldId="2147483662"/>
          </pc:sldLayoutMkLst>
        </pc:sldLayoutChg>
        <pc:sldLayoutChg chg="modTransition">
          <pc:chgData name="Monica Greene" userId="580d4f7b-22ab-4bed-a08a-0b25eeeaced9" providerId="ADAL" clId="{C2369DE2-B737-49C1-8476-70FE8582B0DA}" dt="2023-06-22T16:41:32.867" v="95"/>
          <pc:sldLayoutMkLst>
            <pc:docMk/>
            <pc:sldMasterMk cId="3526763332" sldId="2147483660"/>
            <pc:sldLayoutMk cId="3143070034" sldId="2147483663"/>
          </pc:sldLayoutMkLst>
        </pc:sldLayoutChg>
        <pc:sldLayoutChg chg="modTransition">
          <pc:chgData name="Monica Greene" userId="580d4f7b-22ab-4bed-a08a-0b25eeeaced9" providerId="ADAL" clId="{C2369DE2-B737-49C1-8476-70FE8582B0DA}" dt="2023-06-22T16:41:32.867" v="95"/>
          <pc:sldLayoutMkLst>
            <pc:docMk/>
            <pc:sldMasterMk cId="3526763332" sldId="2147483660"/>
            <pc:sldLayoutMk cId="352596931" sldId="2147483664"/>
          </pc:sldLayoutMkLst>
        </pc:sldLayoutChg>
        <pc:sldLayoutChg chg="modTransition">
          <pc:chgData name="Monica Greene" userId="580d4f7b-22ab-4bed-a08a-0b25eeeaced9" providerId="ADAL" clId="{C2369DE2-B737-49C1-8476-70FE8582B0DA}" dt="2023-06-22T16:41:32.867" v="95"/>
          <pc:sldLayoutMkLst>
            <pc:docMk/>
            <pc:sldMasterMk cId="3526763332" sldId="2147483660"/>
            <pc:sldLayoutMk cId="2860684321" sldId="2147483665"/>
          </pc:sldLayoutMkLst>
        </pc:sldLayoutChg>
        <pc:sldLayoutChg chg="modTransition">
          <pc:chgData name="Monica Greene" userId="580d4f7b-22ab-4bed-a08a-0b25eeeaced9" providerId="ADAL" clId="{C2369DE2-B737-49C1-8476-70FE8582B0DA}" dt="2023-06-22T16:41:32.867" v="95"/>
          <pc:sldLayoutMkLst>
            <pc:docMk/>
            <pc:sldMasterMk cId="3526763332" sldId="2147483660"/>
            <pc:sldLayoutMk cId="1042939851" sldId="2147483666"/>
          </pc:sldLayoutMkLst>
        </pc:sldLayoutChg>
        <pc:sldLayoutChg chg="modTransition">
          <pc:chgData name="Monica Greene" userId="580d4f7b-22ab-4bed-a08a-0b25eeeaced9" providerId="ADAL" clId="{C2369DE2-B737-49C1-8476-70FE8582B0DA}" dt="2023-06-22T16:41:32.867" v="95"/>
          <pc:sldLayoutMkLst>
            <pc:docMk/>
            <pc:sldMasterMk cId="3526763332" sldId="2147483660"/>
            <pc:sldLayoutMk cId="2172179838" sldId="2147483667"/>
          </pc:sldLayoutMkLst>
        </pc:sldLayoutChg>
        <pc:sldLayoutChg chg="modTransition">
          <pc:chgData name="Monica Greene" userId="580d4f7b-22ab-4bed-a08a-0b25eeeaced9" providerId="ADAL" clId="{C2369DE2-B737-49C1-8476-70FE8582B0DA}" dt="2023-06-22T16:41:32.867" v="95"/>
          <pc:sldLayoutMkLst>
            <pc:docMk/>
            <pc:sldMasterMk cId="3526763332" sldId="2147483660"/>
            <pc:sldLayoutMk cId="400252706" sldId="2147483668"/>
          </pc:sldLayoutMkLst>
        </pc:sldLayoutChg>
        <pc:sldLayoutChg chg="modTransition">
          <pc:chgData name="Monica Greene" userId="580d4f7b-22ab-4bed-a08a-0b25eeeaced9" providerId="ADAL" clId="{C2369DE2-B737-49C1-8476-70FE8582B0DA}" dt="2023-06-22T16:41:32.867" v="95"/>
          <pc:sldLayoutMkLst>
            <pc:docMk/>
            <pc:sldMasterMk cId="3526763332" sldId="2147483660"/>
            <pc:sldLayoutMk cId="3574256230" sldId="2147483669"/>
          </pc:sldLayoutMkLst>
        </pc:sldLayoutChg>
        <pc:sldLayoutChg chg="modTransition">
          <pc:chgData name="Monica Greene" userId="580d4f7b-22ab-4bed-a08a-0b25eeeaced9" providerId="ADAL" clId="{C2369DE2-B737-49C1-8476-70FE8582B0DA}" dt="2023-06-22T16:41:32.867" v="95"/>
          <pc:sldLayoutMkLst>
            <pc:docMk/>
            <pc:sldMasterMk cId="3526763332" sldId="2147483660"/>
            <pc:sldLayoutMk cId="728997452" sldId="2147483670"/>
          </pc:sldLayoutMkLst>
        </pc:sldLayoutChg>
        <pc:sldLayoutChg chg="modTransition">
          <pc:chgData name="Monica Greene" userId="580d4f7b-22ab-4bed-a08a-0b25eeeaced9" providerId="ADAL" clId="{C2369DE2-B737-49C1-8476-70FE8582B0DA}" dt="2023-06-22T16:41:32.867" v="95"/>
          <pc:sldLayoutMkLst>
            <pc:docMk/>
            <pc:sldMasterMk cId="3526763332" sldId="2147483660"/>
            <pc:sldLayoutMk cId="644588483" sldId="2147483671"/>
          </pc:sldLayoutMkLst>
        </pc:sldLayoutChg>
      </pc:sldMasterChg>
      <pc:sldMasterChg chg="modTransition modSldLayout">
        <pc:chgData name="Monica Greene" userId="580d4f7b-22ab-4bed-a08a-0b25eeeaced9" providerId="ADAL" clId="{C2369DE2-B737-49C1-8476-70FE8582B0DA}" dt="2023-06-22T16:41:32.867" v="95"/>
        <pc:sldMasterMkLst>
          <pc:docMk/>
          <pc:sldMasterMk cId="3374770223" sldId="2147483672"/>
        </pc:sldMasterMkLst>
        <pc:sldLayoutChg chg="modTransition">
          <pc:chgData name="Monica Greene" userId="580d4f7b-22ab-4bed-a08a-0b25eeeaced9" providerId="ADAL" clId="{C2369DE2-B737-49C1-8476-70FE8582B0DA}" dt="2023-06-22T16:41:32.867" v="95"/>
          <pc:sldLayoutMkLst>
            <pc:docMk/>
            <pc:sldMasterMk cId="3374770223" sldId="2147483672"/>
            <pc:sldLayoutMk cId="4098348545" sldId="2147483673"/>
          </pc:sldLayoutMkLst>
        </pc:sldLayoutChg>
        <pc:sldLayoutChg chg="modTransition">
          <pc:chgData name="Monica Greene" userId="580d4f7b-22ab-4bed-a08a-0b25eeeaced9" providerId="ADAL" clId="{C2369DE2-B737-49C1-8476-70FE8582B0DA}" dt="2023-06-22T16:41:32.867" v="95"/>
          <pc:sldLayoutMkLst>
            <pc:docMk/>
            <pc:sldMasterMk cId="3374770223" sldId="2147483672"/>
            <pc:sldLayoutMk cId="2485856770" sldId="2147483674"/>
          </pc:sldLayoutMkLst>
        </pc:sldLayoutChg>
        <pc:sldLayoutChg chg="modTransition">
          <pc:chgData name="Monica Greene" userId="580d4f7b-22ab-4bed-a08a-0b25eeeaced9" providerId="ADAL" clId="{C2369DE2-B737-49C1-8476-70FE8582B0DA}" dt="2023-06-22T16:41:32.867" v="95"/>
          <pc:sldLayoutMkLst>
            <pc:docMk/>
            <pc:sldMasterMk cId="3374770223" sldId="2147483672"/>
            <pc:sldLayoutMk cId="504524447" sldId="2147483675"/>
          </pc:sldLayoutMkLst>
        </pc:sldLayoutChg>
        <pc:sldLayoutChg chg="modTransition">
          <pc:chgData name="Monica Greene" userId="580d4f7b-22ab-4bed-a08a-0b25eeeaced9" providerId="ADAL" clId="{C2369DE2-B737-49C1-8476-70FE8582B0DA}" dt="2023-06-22T16:41:32.867" v="95"/>
          <pc:sldLayoutMkLst>
            <pc:docMk/>
            <pc:sldMasterMk cId="3374770223" sldId="2147483672"/>
            <pc:sldLayoutMk cId="2794038380" sldId="2147483676"/>
          </pc:sldLayoutMkLst>
        </pc:sldLayoutChg>
        <pc:sldLayoutChg chg="modTransition">
          <pc:chgData name="Monica Greene" userId="580d4f7b-22ab-4bed-a08a-0b25eeeaced9" providerId="ADAL" clId="{C2369DE2-B737-49C1-8476-70FE8582B0DA}" dt="2023-06-22T16:41:32.867" v="95"/>
          <pc:sldLayoutMkLst>
            <pc:docMk/>
            <pc:sldMasterMk cId="3374770223" sldId="2147483672"/>
            <pc:sldLayoutMk cId="4126134968" sldId="2147483677"/>
          </pc:sldLayoutMkLst>
        </pc:sldLayoutChg>
        <pc:sldLayoutChg chg="modTransition">
          <pc:chgData name="Monica Greene" userId="580d4f7b-22ab-4bed-a08a-0b25eeeaced9" providerId="ADAL" clId="{C2369DE2-B737-49C1-8476-70FE8582B0DA}" dt="2023-06-22T16:41:32.867" v="95"/>
          <pc:sldLayoutMkLst>
            <pc:docMk/>
            <pc:sldMasterMk cId="3374770223" sldId="2147483672"/>
            <pc:sldLayoutMk cId="2924291397" sldId="2147483678"/>
          </pc:sldLayoutMkLst>
        </pc:sldLayoutChg>
        <pc:sldLayoutChg chg="modTransition">
          <pc:chgData name="Monica Greene" userId="580d4f7b-22ab-4bed-a08a-0b25eeeaced9" providerId="ADAL" clId="{C2369DE2-B737-49C1-8476-70FE8582B0DA}" dt="2023-06-22T16:41:32.867" v="95"/>
          <pc:sldLayoutMkLst>
            <pc:docMk/>
            <pc:sldMasterMk cId="3374770223" sldId="2147483672"/>
            <pc:sldLayoutMk cId="3944149845" sldId="2147483679"/>
          </pc:sldLayoutMkLst>
        </pc:sldLayoutChg>
        <pc:sldLayoutChg chg="modTransition">
          <pc:chgData name="Monica Greene" userId="580d4f7b-22ab-4bed-a08a-0b25eeeaced9" providerId="ADAL" clId="{C2369DE2-B737-49C1-8476-70FE8582B0DA}" dt="2023-06-22T16:41:32.867" v="95"/>
          <pc:sldLayoutMkLst>
            <pc:docMk/>
            <pc:sldMasterMk cId="3374770223" sldId="2147483672"/>
            <pc:sldLayoutMk cId="907735596" sldId="2147483680"/>
          </pc:sldLayoutMkLst>
        </pc:sldLayoutChg>
        <pc:sldLayoutChg chg="modTransition">
          <pc:chgData name="Monica Greene" userId="580d4f7b-22ab-4bed-a08a-0b25eeeaced9" providerId="ADAL" clId="{C2369DE2-B737-49C1-8476-70FE8582B0DA}" dt="2023-06-22T16:41:32.867" v="95"/>
          <pc:sldLayoutMkLst>
            <pc:docMk/>
            <pc:sldMasterMk cId="3374770223" sldId="2147483672"/>
            <pc:sldLayoutMk cId="944764727" sldId="2147483681"/>
          </pc:sldLayoutMkLst>
        </pc:sldLayoutChg>
        <pc:sldLayoutChg chg="modTransition">
          <pc:chgData name="Monica Greene" userId="580d4f7b-22ab-4bed-a08a-0b25eeeaced9" providerId="ADAL" clId="{C2369DE2-B737-49C1-8476-70FE8582B0DA}" dt="2023-06-22T16:41:32.867" v="95"/>
          <pc:sldLayoutMkLst>
            <pc:docMk/>
            <pc:sldMasterMk cId="3374770223" sldId="2147483672"/>
            <pc:sldLayoutMk cId="1593302510" sldId="2147483682"/>
          </pc:sldLayoutMkLst>
        </pc:sldLayoutChg>
        <pc:sldLayoutChg chg="modTransition">
          <pc:chgData name="Monica Greene" userId="580d4f7b-22ab-4bed-a08a-0b25eeeaced9" providerId="ADAL" clId="{C2369DE2-B737-49C1-8476-70FE8582B0DA}" dt="2023-06-22T16:41:32.867" v="95"/>
          <pc:sldLayoutMkLst>
            <pc:docMk/>
            <pc:sldMasterMk cId="3374770223" sldId="2147483672"/>
            <pc:sldLayoutMk cId="3374448671" sldId="2147483683"/>
          </pc:sldLayoutMkLst>
        </pc:sldLayoutChg>
      </pc:sldMasterChg>
      <pc:sldMasterChg chg="modTransition modSldLayout">
        <pc:chgData name="Monica Greene" userId="580d4f7b-22ab-4bed-a08a-0b25eeeaced9" providerId="ADAL" clId="{C2369DE2-B737-49C1-8476-70FE8582B0DA}" dt="2023-06-22T16:41:32.867" v="95"/>
        <pc:sldMasterMkLst>
          <pc:docMk/>
          <pc:sldMasterMk cId="2107106719" sldId="2147483684"/>
        </pc:sldMasterMkLst>
        <pc:sldLayoutChg chg="modTransition">
          <pc:chgData name="Monica Greene" userId="580d4f7b-22ab-4bed-a08a-0b25eeeaced9" providerId="ADAL" clId="{C2369DE2-B737-49C1-8476-70FE8582B0DA}" dt="2023-06-22T16:41:32.867" v="95"/>
          <pc:sldLayoutMkLst>
            <pc:docMk/>
            <pc:sldMasterMk cId="2107106719" sldId="2147483684"/>
            <pc:sldLayoutMk cId="1328282407" sldId="2147483685"/>
          </pc:sldLayoutMkLst>
        </pc:sldLayoutChg>
        <pc:sldLayoutChg chg="modTransition">
          <pc:chgData name="Monica Greene" userId="580d4f7b-22ab-4bed-a08a-0b25eeeaced9" providerId="ADAL" clId="{C2369DE2-B737-49C1-8476-70FE8582B0DA}" dt="2023-06-22T16:41:32.867" v="95"/>
          <pc:sldLayoutMkLst>
            <pc:docMk/>
            <pc:sldMasterMk cId="2107106719" sldId="2147483684"/>
            <pc:sldLayoutMk cId="1827744224" sldId="2147483686"/>
          </pc:sldLayoutMkLst>
        </pc:sldLayoutChg>
      </pc:sldMasterChg>
      <pc:sldMasterChg chg="modTransition modSldLayout">
        <pc:chgData name="Monica Greene" userId="580d4f7b-22ab-4bed-a08a-0b25eeeaced9" providerId="ADAL" clId="{C2369DE2-B737-49C1-8476-70FE8582B0DA}" dt="2023-06-22T16:41:32.867" v="95"/>
        <pc:sldMasterMkLst>
          <pc:docMk/>
          <pc:sldMasterMk cId="1558763888" sldId="2147483687"/>
        </pc:sldMasterMkLst>
        <pc:sldLayoutChg chg="modTransition">
          <pc:chgData name="Monica Greene" userId="580d4f7b-22ab-4bed-a08a-0b25eeeaced9" providerId="ADAL" clId="{C2369DE2-B737-49C1-8476-70FE8582B0DA}" dt="2023-06-22T16:41:32.867" v="95"/>
          <pc:sldLayoutMkLst>
            <pc:docMk/>
            <pc:sldMasterMk cId="1558763888" sldId="2147483687"/>
            <pc:sldLayoutMk cId="1869244951" sldId="2147483688"/>
          </pc:sldLayoutMkLst>
        </pc:sldLayoutChg>
        <pc:sldLayoutChg chg="modTransition">
          <pc:chgData name="Monica Greene" userId="580d4f7b-22ab-4bed-a08a-0b25eeeaced9" providerId="ADAL" clId="{C2369DE2-B737-49C1-8476-70FE8582B0DA}" dt="2023-06-22T16:41:32.867" v="95"/>
          <pc:sldLayoutMkLst>
            <pc:docMk/>
            <pc:sldMasterMk cId="1558763888" sldId="2147483687"/>
            <pc:sldLayoutMk cId="95817563" sldId="2147483689"/>
          </pc:sldLayoutMkLst>
        </pc:sldLayoutChg>
        <pc:sldLayoutChg chg="modTransition">
          <pc:chgData name="Monica Greene" userId="580d4f7b-22ab-4bed-a08a-0b25eeeaced9" providerId="ADAL" clId="{C2369DE2-B737-49C1-8476-70FE8582B0DA}" dt="2023-06-22T16:41:32.867" v="95"/>
          <pc:sldLayoutMkLst>
            <pc:docMk/>
            <pc:sldMasterMk cId="1558763888" sldId="2147483687"/>
            <pc:sldLayoutMk cId="2292808318" sldId="2147483690"/>
          </pc:sldLayoutMkLst>
        </pc:sldLayoutChg>
        <pc:sldLayoutChg chg="modTransition">
          <pc:chgData name="Monica Greene" userId="580d4f7b-22ab-4bed-a08a-0b25eeeaced9" providerId="ADAL" clId="{C2369DE2-B737-49C1-8476-70FE8582B0DA}" dt="2023-06-22T16:41:32.867" v="95"/>
          <pc:sldLayoutMkLst>
            <pc:docMk/>
            <pc:sldMasterMk cId="1558763888" sldId="2147483687"/>
            <pc:sldLayoutMk cId="3567213569" sldId="2147483691"/>
          </pc:sldLayoutMkLst>
        </pc:sldLayoutChg>
        <pc:sldLayoutChg chg="modTransition">
          <pc:chgData name="Monica Greene" userId="580d4f7b-22ab-4bed-a08a-0b25eeeaced9" providerId="ADAL" clId="{C2369DE2-B737-49C1-8476-70FE8582B0DA}" dt="2023-06-22T16:41:32.867" v="95"/>
          <pc:sldLayoutMkLst>
            <pc:docMk/>
            <pc:sldMasterMk cId="1558763888" sldId="2147483687"/>
            <pc:sldLayoutMk cId="3598161882" sldId="2147483692"/>
          </pc:sldLayoutMkLst>
        </pc:sldLayoutChg>
        <pc:sldLayoutChg chg="modTransition">
          <pc:chgData name="Monica Greene" userId="580d4f7b-22ab-4bed-a08a-0b25eeeaced9" providerId="ADAL" clId="{C2369DE2-B737-49C1-8476-70FE8582B0DA}" dt="2023-06-22T16:41:32.867" v="95"/>
          <pc:sldLayoutMkLst>
            <pc:docMk/>
            <pc:sldMasterMk cId="1558763888" sldId="2147483687"/>
            <pc:sldLayoutMk cId="1085221459" sldId="2147483693"/>
          </pc:sldLayoutMkLst>
        </pc:sldLayoutChg>
        <pc:sldLayoutChg chg="modTransition">
          <pc:chgData name="Monica Greene" userId="580d4f7b-22ab-4bed-a08a-0b25eeeaced9" providerId="ADAL" clId="{C2369DE2-B737-49C1-8476-70FE8582B0DA}" dt="2023-06-22T16:41:32.867" v="95"/>
          <pc:sldLayoutMkLst>
            <pc:docMk/>
            <pc:sldMasterMk cId="1558763888" sldId="2147483687"/>
            <pc:sldLayoutMk cId="252649571" sldId="2147483694"/>
          </pc:sldLayoutMkLst>
        </pc:sldLayoutChg>
        <pc:sldLayoutChg chg="modTransition">
          <pc:chgData name="Monica Greene" userId="580d4f7b-22ab-4bed-a08a-0b25eeeaced9" providerId="ADAL" clId="{C2369DE2-B737-49C1-8476-70FE8582B0DA}" dt="2023-06-22T16:41:32.867" v="95"/>
          <pc:sldLayoutMkLst>
            <pc:docMk/>
            <pc:sldMasterMk cId="1558763888" sldId="2147483687"/>
            <pc:sldLayoutMk cId="1287097912" sldId="2147483695"/>
          </pc:sldLayoutMkLst>
        </pc:sldLayoutChg>
        <pc:sldLayoutChg chg="modTransition">
          <pc:chgData name="Monica Greene" userId="580d4f7b-22ab-4bed-a08a-0b25eeeaced9" providerId="ADAL" clId="{C2369DE2-B737-49C1-8476-70FE8582B0DA}" dt="2023-06-22T16:41:32.867" v="95"/>
          <pc:sldLayoutMkLst>
            <pc:docMk/>
            <pc:sldMasterMk cId="1558763888" sldId="2147483687"/>
            <pc:sldLayoutMk cId="3744933069" sldId="2147483696"/>
          </pc:sldLayoutMkLst>
        </pc:sldLayoutChg>
        <pc:sldLayoutChg chg="modTransition">
          <pc:chgData name="Monica Greene" userId="580d4f7b-22ab-4bed-a08a-0b25eeeaced9" providerId="ADAL" clId="{C2369DE2-B737-49C1-8476-70FE8582B0DA}" dt="2023-06-22T16:41:32.867" v="95"/>
          <pc:sldLayoutMkLst>
            <pc:docMk/>
            <pc:sldMasterMk cId="1558763888" sldId="2147483687"/>
            <pc:sldLayoutMk cId="1520463565" sldId="2147483697"/>
          </pc:sldLayoutMkLst>
        </pc:sldLayoutChg>
        <pc:sldLayoutChg chg="modTransition">
          <pc:chgData name="Monica Greene" userId="580d4f7b-22ab-4bed-a08a-0b25eeeaced9" providerId="ADAL" clId="{C2369DE2-B737-49C1-8476-70FE8582B0DA}" dt="2023-06-22T16:41:32.867" v="95"/>
          <pc:sldLayoutMkLst>
            <pc:docMk/>
            <pc:sldMasterMk cId="1558763888" sldId="2147483687"/>
            <pc:sldLayoutMk cId="888946476" sldId="2147483698"/>
          </pc:sldLayoutMkLst>
        </pc:sldLayoutChg>
      </pc:sldMasterChg>
    </pc:docChg>
  </pc:docChgLst>
  <pc:docChgLst>
    <pc:chgData name="Monica Greene" userId="580d4f7b-22ab-4bed-a08a-0b25eeeaced9" providerId="ADAL" clId="{26C6DA88-238E-4705-A0A1-2158E0B683B3}"/>
    <pc:docChg chg="undo custSel addSld delSld modSld modMainMaster">
      <pc:chgData name="Monica Greene" userId="580d4f7b-22ab-4bed-a08a-0b25eeeaced9" providerId="ADAL" clId="{26C6DA88-238E-4705-A0A1-2158E0B683B3}" dt="2023-07-27T13:46:42.204" v="58"/>
      <pc:docMkLst>
        <pc:docMk/>
      </pc:docMkLst>
      <pc:sldChg chg="del">
        <pc:chgData name="Monica Greene" userId="580d4f7b-22ab-4bed-a08a-0b25eeeaced9" providerId="ADAL" clId="{26C6DA88-238E-4705-A0A1-2158E0B683B3}" dt="2023-07-27T13:34:48.469" v="8" actId="47"/>
        <pc:sldMkLst>
          <pc:docMk/>
          <pc:sldMk cId="1368854586" sldId="260"/>
        </pc:sldMkLst>
      </pc:sldChg>
      <pc:sldChg chg="add modTransition">
        <pc:chgData name="Monica Greene" userId="580d4f7b-22ab-4bed-a08a-0b25eeeaced9" providerId="ADAL" clId="{26C6DA88-238E-4705-A0A1-2158E0B683B3}" dt="2023-07-27T13:46:42.204" v="58"/>
        <pc:sldMkLst>
          <pc:docMk/>
          <pc:sldMk cId="2190442017" sldId="261"/>
        </pc:sldMkLst>
      </pc:sldChg>
      <pc:sldChg chg="modTransition">
        <pc:chgData name="Monica Greene" userId="580d4f7b-22ab-4bed-a08a-0b25eeeaced9" providerId="ADAL" clId="{26C6DA88-238E-4705-A0A1-2158E0B683B3}" dt="2023-07-27T13:46:42.204" v="58"/>
        <pc:sldMkLst>
          <pc:docMk/>
          <pc:sldMk cId="3133720449" sldId="262"/>
        </pc:sldMkLst>
      </pc:sldChg>
      <pc:sldChg chg="modTransition">
        <pc:chgData name="Monica Greene" userId="580d4f7b-22ab-4bed-a08a-0b25eeeaced9" providerId="ADAL" clId="{26C6DA88-238E-4705-A0A1-2158E0B683B3}" dt="2023-07-27T13:46:42.204" v="58"/>
        <pc:sldMkLst>
          <pc:docMk/>
          <pc:sldMk cId="3196746956" sldId="271"/>
        </pc:sldMkLst>
      </pc:sldChg>
      <pc:sldChg chg="del">
        <pc:chgData name="Monica Greene" userId="580d4f7b-22ab-4bed-a08a-0b25eeeaced9" providerId="ADAL" clId="{26C6DA88-238E-4705-A0A1-2158E0B683B3}" dt="2023-07-27T13:34:50.811" v="9" actId="47"/>
        <pc:sldMkLst>
          <pc:docMk/>
          <pc:sldMk cId="2255215954" sldId="272"/>
        </pc:sldMkLst>
      </pc:sldChg>
      <pc:sldChg chg="modTransition">
        <pc:chgData name="Monica Greene" userId="580d4f7b-22ab-4bed-a08a-0b25eeeaced9" providerId="ADAL" clId="{26C6DA88-238E-4705-A0A1-2158E0B683B3}" dt="2023-07-27T13:46:42.204" v="58"/>
        <pc:sldMkLst>
          <pc:docMk/>
          <pc:sldMk cId="1039155707" sldId="273"/>
        </pc:sldMkLst>
      </pc:sldChg>
      <pc:sldChg chg="modTransition">
        <pc:chgData name="Monica Greene" userId="580d4f7b-22ab-4bed-a08a-0b25eeeaced9" providerId="ADAL" clId="{26C6DA88-238E-4705-A0A1-2158E0B683B3}" dt="2023-07-27T13:46:42.204" v="58"/>
        <pc:sldMkLst>
          <pc:docMk/>
          <pc:sldMk cId="0" sldId="310"/>
        </pc:sldMkLst>
      </pc:sldChg>
      <pc:sldChg chg="modTransition">
        <pc:chgData name="Monica Greene" userId="580d4f7b-22ab-4bed-a08a-0b25eeeaced9" providerId="ADAL" clId="{26C6DA88-238E-4705-A0A1-2158E0B683B3}" dt="2023-07-27T13:46:42.204" v="58"/>
        <pc:sldMkLst>
          <pc:docMk/>
          <pc:sldMk cId="3386045009" sldId="312"/>
        </pc:sldMkLst>
      </pc:sldChg>
      <pc:sldChg chg="modTransition">
        <pc:chgData name="Monica Greene" userId="580d4f7b-22ab-4bed-a08a-0b25eeeaced9" providerId="ADAL" clId="{26C6DA88-238E-4705-A0A1-2158E0B683B3}" dt="2023-07-27T13:46:42.204" v="58"/>
        <pc:sldMkLst>
          <pc:docMk/>
          <pc:sldMk cId="665771513" sldId="314"/>
        </pc:sldMkLst>
      </pc:sldChg>
      <pc:sldChg chg="modTransition">
        <pc:chgData name="Monica Greene" userId="580d4f7b-22ab-4bed-a08a-0b25eeeaced9" providerId="ADAL" clId="{26C6DA88-238E-4705-A0A1-2158E0B683B3}" dt="2023-07-27T13:46:42.204" v="58"/>
        <pc:sldMkLst>
          <pc:docMk/>
          <pc:sldMk cId="591349375" sldId="317"/>
        </pc:sldMkLst>
      </pc:sldChg>
      <pc:sldChg chg="add modTransition">
        <pc:chgData name="Monica Greene" userId="580d4f7b-22ab-4bed-a08a-0b25eeeaced9" providerId="ADAL" clId="{26C6DA88-238E-4705-A0A1-2158E0B683B3}" dt="2023-07-27T13:46:42.204" v="58"/>
        <pc:sldMkLst>
          <pc:docMk/>
          <pc:sldMk cId="1180848201" sldId="337"/>
        </pc:sldMkLst>
      </pc:sldChg>
      <pc:sldChg chg="add modTransition">
        <pc:chgData name="Monica Greene" userId="580d4f7b-22ab-4bed-a08a-0b25eeeaced9" providerId="ADAL" clId="{26C6DA88-238E-4705-A0A1-2158E0B683B3}" dt="2023-07-27T13:46:42.204" v="58"/>
        <pc:sldMkLst>
          <pc:docMk/>
          <pc:sldMk cId="858378681" sldId="348"/>
        </pc:sldMkLst>
      </pc:sldChg>
      <pc:sldChg chg="del">
        <pc:chgData name="Monica Greene" userId="580d4f7b-22ab-4bed-a08a-0b25eeeaced9" providerId="ADAL" clId="{26C6DA88-238E-4705-A0A1-2158E0B683B3}" dt="2023-07-27T13:34:42.783" v="6" actId="47"/>
        <pc:sldMkLst>
          <pc:docMk/>
          <pc:sldMk cId="3717205054" sldId="364"/>
        </pc:sldMkLst>
      </pc:sldChg>
      <pc:sldChg chg="del">
        <pc:chgData name="Monica Greene" userId="580d4f7b-22ab-4bed-a08a-0b25eeeaced9" providerId="ADAL" clId="{26C6DA88-238E-4705-A0A1-2158E0B683B3}" dt="2023-07-27T13:34:43.695" v="7" actId="47"/>
        <pc:sldMkLst>
          <pc:docMk/>
          <pc:sldMk cId="3433894432" sldId="393"/>
        </pc:sldMkLst>
      </pc:sldChg>
      <pc:sldChg chg="del">
        <pc:chgData name="Monica Greene" userId="580d4f7b-22ab-4bed-a08a-0b25eeeaced9" providerId="ADAL" clId="{26C6DA88-238E-4705-A0A1-2158E0B683B3}" dt="2023-07-27T13:34:41.825" v="5" actId="47"/>
        <pc:sldMkLst>
          <pc:docMk/>
          <pc:sldMk cId="2715967669" sldId="400"/>
        </pc:sldMkLst>
      </pc:sldChg>
      <pc:sldChg chg="modSp mod modTransition">
        <pc:chgData name="Monica Greene" userId="580d4f7b-22ab-4bed-a08a-0b25eeeaced9" providerId="ADAL" clId="{26C6DA88-238E-4705-A0A1-2158E0B683B3}" dt="2023-07-27T13:46:42.204" v="58"/>
        <pc:sldMkLst>
          <pc:docMk/>
          <pc:sldMk cId="299153169" sldId="433"/>
        </pc:sldMkLst>
        <pc:spChg chg="mod">
          <ac:chgData name="Monica Greene" userId="580d4f7b-22ab-4bed-a08a-0b25eeeaced9" providerId="ADAL" clId="{26C6DA88-238E-4705-A0A1-2158E0B683B3}" dt="2023-07-27T13:35:07.795" v="45" actId="20577"/>
          <ac:spMkLst>
            <pc:docMk/>
            <pc:sldMk cId="299153169" sldId="433"/>
            <ac:spMk id="2" creationId="{00000000-0000-0000-0000-000000000000}"/>
          </ac:spMkLst>
        </pc:spChg>
      </pc:sldChg>
      <pc:sldChg chg="del">
        <pc:chgData name="Monica Greene" userId="580d4f7b-22ab-4bed-a08a-0b25eeeaced9" providerId="ADAL" clId="{26C6DA88-238E-4705-A0A1-2158E0B683B3}" dt="2023-07-27T13:34:32.628" v="4" actId="47"/>
        <pc:sldMkLst>
          <pc:docMk/>
          <pc:sldMk cId="3627366708" sldId="455"/>
        </pc:sldMkLst>
      </pc:sldChg>
      <pc:sldChg chg="modTransition">
        <pc:chgData name="Monica Greene" userId="580d4f7b-22ab-4bed-a08a-0b25eeeaced9" providerId="ADAL" clId="{26C6DA88-238E-4705-A0A1-2158E0B683B3}" dt="2023-07-27T13:46:42.204" v="58"/>
        <pc:sldMkLst>
          <pc:docMk/>
          <pc:sldMk cId="3058607075" sldId="468"/>
        </pc:sldMkLst>
      </pc:sldChg>
      <pc:sldChg chg="modTransition">
        <pc:chgData name="Monica Greene" userId="580d4f7b-22ab-4bed-a08a-0b25eeeaced9" providerId="ADAL" clId="{26C6DA88-238E-4705-A0A1-2158E0B683B3}" dt="2023-07-27T13:46:42.204" v="58"/>
        <pc:sldMkLst>
          <pc:docMk/>
          <pc:sldMk cId="2549769761" sldId="470"/>
        </pc:sldMkLst>
      </pc:sldChg>
      <pc:sldChg chg="modTransition">
        <pc:chgData name="Monica Greene" userId="580d4f7b-22ab-4bed-a08a-0b25eeeaced9" providerId="ADAL" clId="{26C6DA88-238E-4705-A0A1-2158E0B683B3}" dt="2023-07-27T13:46:42.204" v="58"/>
        <pc:sldMkLst>
          <pc:docMk/>
          <pc:sldMk cId="2669351535" sldId="474"/>
        </pc:sldMkLst>
      </pc:sldChg>
      <pc:sldChg chg="modTransition">
        <pc:chgData name="Monica Greene" userId="580d4f7b-22ab-4bed-a08a-0b25eeeaced9" providerId="ADAL" clId="{26C6DA88-238E-4705-A0A1-2158E0B683B3}" dt="2023-07-27T13:46:42.204" v="58"/>
        <pc:sldMkLst>
          <pc:docMk/>
          <pc:sldMk cId="3821181322" sldId="476"/>
        </pc:sldMkLst>
      </pc:sldChg>
      <pc:sldChg chg="modTransition">
        <pc:chgData name="Monica Greene" userId="580d4f7b-22ab-4bed-a08a-0b25eeeaced9" providerId="ADAL" clId="{26C6DA88-238E-4705-A0A1-2158E0B683B3}" dt="2023-07-27T13:46:42.204" v="58"/>
        <pc:sldMkLst>
          <pc:docMk/>
          <pc:sldMk cId="1888907264" sldId="477"/>
        </pc:sldMkLst>
      </pc:sldChg>
      <pc:sldChg chg="modTransition">
        <pc:chgData name="Monica Greene" userId="580d4f7b-22ab-4bed-a08a-0b25eeeaced9" providerId="ADAL" clId="{26C6DA88-238E-4705-A0A1-2158E0B683B3}" dt="2023-07-27T13:46:42.204" v="58"/>
        <pc:sldMkLst>
          <pc:docMk/>
          <pc:sldMk cId="548892496" sldId="478"/>
        </pc:sldMkLst>
      </pc:sldChg>
      <pc:sldChg chg="modTransition">
        <pc:chgData name="Monica Greene" userId="580d4f7b-22ab-4bed-a08a-0b25eeeaced9" providerId="ADAL" clId="{26C6DA88-238E-4705-A0A1-2158E0B683B3}" dt="2023-07-27T13:46:42.204" v="58"/>
        <pc:sldMkLst>
          <pc:docMk/>
          <pc:sldMk cId="3879886804" sldId="482"/>
        </pc:sldMkLst>
      </pc:sldChg>
      <pc:sldChg chg="modTransition">
        <pc:chgData name="Monica Greene" userId="580d4f7b-22ab-4bed-a08a-0b25eeeaced9" providerId="ADAL" clId="{26C6DA88-238E-4705-A0A1-2158E0B683B3}" dt="2023-07-27T13:46:42.204" v="58"/>
        <pc:sldMkLst>
          <pc:docMk/>
          <pc:sldMk cId="185912423" sldId="483"/>
        </pc:sldMkLst>
      </pc:sldChg>
      <pc:sldChg chg="modTransition">
        <pc:chgData name="Monica Greene" userId="580d4f7b-22ab-4bed-a08a-0b25eeeaced9" providerId="ADAL" clId="{26C6DA88-238E-4705-A0A1-2158E0B683B3}" dt="2023-07-27T13:46:42.204" v="58"/>
        <pc:sldMkLst>
          <pc:docMk/>
          <pc:sldMk cId="1694438984" sldId="484"/>
        </pc:sldMkLst>
      </pc:sldChg>
      <pc:sldChg chg="modTransition">
        <pc:chgData name="Monica Greene" userId="580d4f7b-22ab-4bed-a08a-0b25eeeaced9" providerId="ADAL" clId="{26C6DA88-238E-4705-A0A1-2158E0B683B3}" dt="2023-07-27T13:46:42.204" v="58"/>
        <pc:sldMkLst>
          <pc:docMk/>
          <pc:sldMk cId="1340366836" sldId="485"/>
        </pc:sldMkLst>
      </pc:sldChg>
      <pc:sldChg chg="del">
        <pc:chgData name="Monica Greene" userId="580d4f7b-22ab-4bed-a08a-0b25eeeaced9" providerId="ADAL" clId="{26C6DA88-238E-4705-A0A1-2158E0B683B3}" dt="2023-07-27T13:34:29.415" v="3" actId="47"/>
        <pc:sldMkLst>
          <pc:docMk/>
          <pc:sldMk cId="2504117823" sldId="486"/>
        </pc:sldMkLst>
      </pc:sldChg>
      <pc:sldChg chg="modSp del mod">
        <pc:chgData name="Monica Greene" userId="580d4f7b-22ab-4bed-a08a-0b25eeeaced9" providerId="ADAL" clId="{26C6DA88-238E-4705-A0A1-2158E0B683B3}" dt="2023-07-27T13:42:56.309" v="54" actId="47"/>
        <pc:sldMkLst>
          <pc:docMk/>
          <pc:sldMk cId="1178233006" sldId="487"/>
        </pc:sldMkLst>
        <pc:picChg chg="mod">
          <ac:chgData name="Monica Greene" userId="580d4f7b-22ab-4bed-a08a-0b25eeeaced9" providerId="ADAL" clId="{26C6DA88-238E-4705-A0A1-2158E0B683B3}" dt="2023-07-27T13:38:58.929" v="50" actId="1076"/>
          <ac:picMkLst>
            <pc:docMk/>
            <pc:sldMk cId="1178233006" sldId="487"/>
            <ac:picMk id="2" creationId="{4563B563-DFBE-333F-4EE4-053432C0F5FB}"/>
          </ac:picMkLst>
        </pc:picChg>
      </pc:sldChg>
      <pc:sldChg chg="add modTransition">
        <pc:chgData name="Monica Greene" userId="580d4f7b-22ab-4bed-a08a-0b25eeeaced9" providerId="ADAL" clId="{26C6DA88-238E-4705-A0A1-2158E0B683B3}" dt="2023-07-27T13:46:42.204" v="58"/>
        <pc:sldMkLst>
          <pc:docMk/>
          <pc:sldMk cId="1039155707" sldId="488"/>
        </pc:sldMkLst>
      </pc:sldChg>
      <pc:sldChg chg="addSp new modTransition setBg">
        <pc:chgData name="Monica Greene" userId="580d4f7b-22ab-4bed-a08a-0b25eeeaced9" providerId="ADAL" clId="{26C6DA88-238E-4705-A0A1-2158E0B683B3}" dt="2023-07-27T13:46:42.204" v="58"/>
        <pc:sldMkLst>
          <pc:docMk/>
          <pc:sldMk cId="3284748570" sldId="489"/>
        </pc:sldMkLst>
        <pc:picChg chg="add">
          <ac:chgData name="Monica Greene" userId="580d4f7b-22ab-4bed-a08a-0b25eeeaced9" providerId="ADAL" clId="{26C6DA88-238E-4705-A0A1-2158E0B683B3}" dt="2023-07-27T13:36:22.937" v="48"/>
          <ac:picMkLst>
            <pc:docMk/>
            <pc:sldMk cId="3284748570" sldId="489"/>
            <ac:picMk id="2" creationId="{39F3BDD2-E6C5-6C49-7BD2-BC34A6BA6000}"/>
          </ac:picMkLst>
        </pc:picChg>
      </pc:sldChg>
      <pc:sldChg chg="addSp delSp add mod modTransition">
        <pc:chgData name="Monica Greene" userId="580d4f7b-22ab-4bed-a08a-0b25eeeaced9" providerId="ADAL" clId="{26C6DA88-238E-4705-A0A1-2158E0B683B3}" dt="2023-07-27T13:46:42.204" v="58"/>
        <pc:sldMkLst>
          <pc:docMk/>
          <pc:sldMk cId="1635053226" sldId="490"/>
        </pc:sldMkLst>
        <pc:picChg chg="del">
          <ac:chgData name="Monica Greene" userId="580d4f7b-22ab-4bed-a08a-0b25eeeaced9" providerId="ADAL" clId="{26C6DA88-238E-4705-A0A1-2158E0B683B3}" dt="2023-07-27T13:42:17.808" v="52" actId="478"/>
          <ac:picMkLst>
            <pc:docMk/>
            <pc:sldMk cId="1635053226" sldId="490"/>
            <ac:picMk id="2" creationId="{4563B563-DFBE-333F-4EE4-053432C0F5FB}"/>
          </ac:picMkLst>
        </pc:picChg>
        <pc:picChg chg="add">
          <ac:chgData name="Monica Greene" userId="580d4f7b-22ab-4bed-a08a-0b25eeeaced9" providerId="ADAL" clId="{26C6DA88-238E-4705-A0A1-2158E0B683B3}" dt="2023-07-27T13:42:19.525" v="53"/>
          <ac:picMkLst>
            <pc:docMk/>
            <pc:sldMk cId="1635053226" sldId="490"/>
            <ac:picMk id="3" creationId="{7F0BD2A9-3D47-8F10-D282-48B33304A522}"/>
          </ac:picMkLst>
        </pc:picChg>
      </pc:sldChg>
      <pc:sldMasterChg chg="modTransition modSldLayout">
        <pc:chgData name="Monica Greene" userId="580d4f7b-22ab-4bed-a08a-0b25eeeaced9" providerId="ADAL" clId="{26C6DA88-238E-4705-A0A1-2158E0B683B3}" dt="2023-07-27T13:46:42.204" v="58"/>
        <pc:sldMasterMkLst>
          <pc:docMk/>
          <pc:sldMasterMk cId="3526763332" sldId="2147483660"/>
        </pc:sldMasterMkLst>
        <pc:sldLayoutChg chg="modTransition">
          <pc:chgData name="Monica Greene" userId="580d4f7b-22ab-4bed-a08a-0b25eeeaced9" providerId="ADAL" clId="{26C6DA88-238E-4705-A0A1-2158E0B683B3}" dt="2023-07-27T13:46:42.204" v="58"/>
          <pc:sldLayoutMkLst>
            <pc:docMk/>
            <pc:sldMasterMk cId="3526763332" sldId="2147483660"/>
            <pc:sldLayoutMk cId="1464526068" sldId="2147483661"/>
          </pc:sldLayoutMkLst>
        </pc:sldLayoutChg>
        <pc:sldLayoutChg chg="modTransition">
          <pc:chgData name="Monica Greene" userId="580d4f7b-22ab-4bed-a08a-0b25eeeaced9" providerId="ADAL" clId="{26C6DA88-238E-4705-A0A1-2158E0B683B3}" dt="2023-07-27T13:46:42.204" v="58"/>
          <pc:sldLayoutMkLst>
            <pc:docMk/>
            <pc:sldMasterMk cId="3526763332" sldId="2147483660"/>
            <pc:sldLayoutMk cId="628702076" sldId="2147483662"/>
          </pc:sldLayoutMkLst>
        </pc:sldLayoutChg>
        <pc:sldLayoutChg chg="modTransition">
          <pc:chgData name="Monica Greene" userId="580d4f7b-22ab-4bed-a08a-0b25eeeaced9" providerId="ADAL" clId="{26C6DA88-238E-4705-A0A1-2158E0B683B3}" dt="2023-07-27T13:46:42.204" v="58"/>
          <pc:sldLayoutMkLst>
            <pc:docMk/>
            <pc:sldMasterMk cId="3526763332" sldId="2147483660"/>
            <pc:sldLayoutMk cId="3143070034" sldId="2147483663"/>
          </pc:sldLayoutMkLst>
        </pc:sldLayoutChg>
        <pc:sldLayoutChg chg="modTransition">
          <pc:chgData name="Monica Greene" userId="580d4f7b-22ab-4bed-a08a-0b25eeeaced9" providerId="ADAL" clId="{26C6DA88-238E-4705-A0A1-2158E0B683B3}" dt="2023-07-27T13:46:42.204" v="58"/>
          <pc:sldLayoutMkLst>
            <pc:docMk/>
            <pc:sldMasterMk cId="3526763332" sldId="2147483660"/>
            <pc:sldLayoutMk cId="352596931" sldId="2147483664"/>
          </pc:sldLayoutMkLst>
        </pc:sldLayoutChg>
        <pc:sldLayoutChg chg="modTransition">
          <pc:chgData name="Monica Greene" userId="580d4f7b-22ab-4bed-a08a-0b25eeeaced9" providerId="ADAL" clId="{26C6DA88-238E-4705-A0A1-2158E0B683B3}" dt="2023-07-27T13:46:42.204" v="58"/>
          <pc:sldLayoutMkLst>
            <pc:docMk/>
            <pc:sldMasterMk cId="3526763332" sldId="2147483660"/>
            <pc:sldLayoutMk cId="2860684321" sldId="2147483665"/>
          </pc:sldLayoutMkLst>
        </pc:sldLayoutChg>
        <pc:sldLayoutChg chg="modTransition">
          <pc:chgData name="Monica Greene" userId="580d4f7b-22ab-4bed-a08a-0b25eeeaced9" providerId="ADAL" clId="{26C6DA88-238E-4705-A0A1-2158E0B683B3}" dt="2023-07-27T13:46:42.204" v="58"/>
          <pc:sldLayoutMkLst>
            <pc:docMk/>
            <pc:sldMasterMk cId="3526763332" sldId="2147483660"/>
            <pc:sldLayoutMk cId="1042939851" sldId="2147483666"/>
          </pc:sldLayoutMkLst>
        </pc:sldLayoutChg>
        <pc:sldLayoutChg chg="modTransition">
          <pc:chgData name="Monica Greene" userId="580d4f7b-22ab-4bed-a08a-0b25eeeaced9" providerId="ADAL" clId="{26C6DA88-238E-4705-A0A1-2158E0B683B3}" dt="2023-07-27T13:46:42.204" v="58"/>
          <pc:sldLayoutMkLst>
            <pc:docMk/>
            <pc:sldMasterMk cId="3526763332" sldId="2147483660"/>
            <pc:sldLayoutMk cId="2172179838" sldId="2147483667"/>
          </pc:sldLayoutMkLst>
        </pc:sldLayoutChg>
        <pc:sldLayoutChg chg="modTransition">
          <pc:chgData name="Monica Greene" userId="580d4f7b-22ab-4bed-a08a-0b25eeeaced9" providerId="ADAL" clId="{26C6DA88-238E-4705-A0A1-2158E0B683B3}" dt="2023-07-27T13:46:42.204" v="58"/>
          <pc:sldLayoutMkLst>
            <pc:docMk/>
            <pc:sldMasterMk cId="3526763332" sldId="2147483660"/>
            <pc:sldLayoutMk cId="400252706" sldId="2147483668"/>
          </pc:sldLayoutMkLst>
        </pc:sldLayoutChg>
        <pc:sldLayoutChg chg="modTransition">
          <pc:chgData name="Monica Greene" userId="580d4f7b-22ab-4bed-a08a-0b25eeeaced9" providerId="ADAL" clId="{26C6DA88-238E-4705-A0A1-2158E0B683B3}" dt="2023-07-27T13:46:42.204" v="58"/>
          <pc:sldLayoutMkLst>
            <pc:docMk/>
            <pc:sldMasterMk cId="3526763332" sldId="2147483660"/>
            <pc:sldLayoutMk cId="3574256230" sldId="2147483669"/>
          </pc:sldLayoutMkLst>
        </pc:sldLayoutChg>
        <pc:sldLayoutChg chg="modTransition">
          <pc:chgData name="Monica Greene" userId="580d4f7b-22ab-4bed-a08a-0b25eeeaced9" providerId="ADAL" clId="{26C6DA88-238E-4705-A0A1-2158E0B683B3}" dt="2023-07-27T13:46:42.204" v="58"/>
          <pc:sldLayoutMkLst>
            <pc:docMk/>
            <pc:sldMasterMk cId="3526763332" sldId="2147483660"/>
            <pc:sldLayoutMk cId="728997452" sldId="2147483670"/>
          </pc:sldLayoutMkLst>
        </pc:sldLayoutChg>
        <pc:sldLayoutChg chg="modTransition">
          <pc:chgData name="Monica Greene" userId="580d4f7b-22ab-4bed-a08a-0b25eeeaced9" providerId="ADAL" clId="{26C6DA88-238E-4705-A0A1-2158E0B683B3}" dt="2023-07-27T13:46:42.204" v="58"/>
          <pc:sldLayoutMkLst>
            <pc:docMk/>
            <pc:sldMasterMk cId="3526763332" sldId="2147483660"/>
            <pc:sldLayoutMk cId="644588483" sldId="2147483671"/>
          </pc:sldLayoutMkLst>
        </pc:sldLayoutChg>
      </pc:sldMasterChg>
      <pc:sldMasterChg chg="modTransition modSldLayout">
        <pc:chgData name="Monica Greene" userId="580d4f7b-22ab-4bed-a08a-0b25eeeaced9" providerId="ADAL" clId="{26C6DA88-238E-4705-A0A1-2158E0B683B3}" dt="2023-07-27T13:46:42.204" v="58"/>
        <pc:sldMasterMkLst>
          <pc:docMk/>
          <pc:sldMasterMk cId="3374770223" sldId="2147483672"/>
        </pc:sldMasterMkLst>
        <pc:sldLayoutChg chg="modTransition">
          <pc:chgData name="Monica Greene" userId="580d4f7b-22ab-4bed-a08a-0b25eeeaced9" providerId="ADAL" clId="{26C6DA88-238E-4705-A0A1-2158E0B683B3}" dt="2023-07-27T13:46:42.204" v="58"/>
          <pc:sldLayoutMkLst>
            <pc:docMk/>
            <pc:sldMasterMk cId="3374770223" sldId="2147483672"/>
            <pc:sldLayoutMk cId="4098348545" sldId="2147483673"/>
          </pc:sldLayoutMkLst>
        </pc:sldLayoutChg>
        <pc:sldLayoutChg chg="modTransition">
          <pc:chgData name="Monica Greene" userId="580d4f7b-22ab-4bed-a08a-0b25eeeaced9" providerId="ADAL" clId="{26C6DA88-238E-4705-A0A1-2158E0B683B3}" dt="2023-07-27T13:46:42.204" v="58"/>
          <pc:sldLayoutMkLst>
            <pc:docMk/>
            <pc:sldMasterMk cId="3374770223" sldId="2147483672"/>
            <pc:sldLayoutMk cId="2485856770" sldId="2147483674"/>
          </pc:sldLayoutMkLst>
        </pc:sldLayoutChg>
        <pc:sldLayoutChg chg="modTransition">
          <pc:chgData name="Monica Greene" userId="580d4f7b-22ab-4bed-a08a-0b25eeeaced9" providerId="ADAL" clId="{26C6DA88-238E-4705-A0A1-2158E0B683B3}" dt="2023-07-27T13:46:42.204" v="58"/>
          <pc:sldLayoutMkLst>
            <pc:docMk/>
            <pc:sldMasterMk cId="3374770223" sldId="2147483672"/>
            <pc:sldLayoutMk cId="504524447" sldId="2147483675"/>
          </pc:sldLayoutMkLst>
        </pc:sldLayoutChg>
        <pc:sldLayoutChg chg="modTransition">
          <pc:chgData name="Monica Greene" userId="580d4f7b-22ab-4bed-a08a-0b25eeeaced9" providerId="ADAL" clId="{26C6DA88-238E-4705-A0A1-2158E0B683B3}" dt="2023-07-27T13:46:42.204" v="58"/>
          <pc:sldLayoutMkLst>
            <pc:docMk/>
            <pc:sldMasterMk cId="3374770223" sldId="2147483672"/>
            <pc:sldLayoutMk cId="2794038380" sldId="2147483676"/>
          </pc:sldLayoutMkLst>
        </pc:sldLayoutChg>
        <pc:sldLayoutChg chg="modTransition">
          <pc:chgData name="Monica Greene" userId="580d4f7b-22ab-4bed-a08a-0b25eeeaced9" providerId="ADAL" clId="{26C6DA88-238E-4705-A0A1-2158E0B683B3}" dt="2023-07-27T13:46:42.204" v="58"/>
          <pc:sldLayoutMkLst>
            <pc:docMk/>
            <pc:sldMasterMk cId="3374770223" sldId="2147483672"/>
            <pc:sldLayoutMk cId="4126134968" sldId="2147483677"/>
          </pc:sldLayoutMkLst>
        </pc:sldLayoutChg>
        <pc:sldLayoutChg chg="modTransition">
          <pc:chgData name="Monica Greene" userId="580d4f7b-22ab-4bed-a08a-0b25eeeaced9" providerId="ADAL" clId="{26C6DA88-238E-4705-A0A1-2158E0B683B3}" dt="2023-07-27T13:46:42.204" v="58"/>
          <pc:sldLayoutMkLst>
            <pc:docMk/>
            <pc:sldMasterMk cId="3374770223" sldId="2147483672"/>
            <pc:sldLayoutMk cId="2924291397" sldId="2147483678"/>
          </pc:sldLayoutMkLst>
        </pc:sldLayoutChg>
        <pc:sldLayoutChg chg="modTransition">
          <pc:chgData name="Monica Greene" userId="580d4f7b-22ab-4bed-a08a-0b25eeeaced9" providerId="ADAL" clId="{26C6DA88-238E-4705-A0A1-2158E0B683B3}" dt="2023-07-27T13:46:42.204" v="58"/>
          <pc:sldLayoutMkLst>
            <pc:docMk/>
            <pc:sldMasterMk cId="3374770223" sldId="2147483672"/>
            <pc:sldLayoutMk cId="3944149845" sldId="2147483679"/>
          </pc:sldLayoutMkLst>
        </pc:sldLayoutChg>
        <pc:sldLayoutChg chg="modTransition">
          <pc:chgData name="Monica Greene" userId="580d4f7b-22ab-4bed-a08a-0b25eeeaced9" providerId="ADAL" clId="{26C6DA88-238E-4705-A0A1-2158E0B683B3}" dt="2023-07-27T13:46:42.204" v="58"/>
          <pc:sldLayoutMkLst>
            <pc:docMk/>
            <pc:sldMasterMk cId="3374770223" sldId="2147483672"/>
            <pc:sldLayoutMk cId="907735596" sldId="2147483680"/>
          </pc:sldLayoutMkLst>
        </pc:sldLayoutChg>
        <pc:sldLayoutChg chg="modTransition">
          <pc:chgData name="Monica Greene" userId="580d4f7b-22ab-4bed-a08a-0b25eeeaced9" providerId="ADAL" clId="{26C6DA88-238E-4705-A0A1-2158E0B683B3}" dt="2023-07-27T13:46:42.204" v="58"/>
          <pc:sldLayoutMkLst>
            <pc:docMk/>
            <pc:sldMasterMk cId="3374770223" sldId="2147483672"/>
            <pc:sldLayoutMk cId="944764727" sldId="2147483681"/>
          </pc:sldLayoutMkLst>
        </pc:sldLayoutChg>
        <pc:sldLayoutChg chg="modTransition">
          <pc:chgData name="Monica Greene" userId="580d4f7b-22ab-4bed-a08a-0b25eeeaced9" providerId="ADAL" clId="{26C6DA88-238E-4705-A0A1-2158E0B683B3}" dt="2023-07-27T13:46:42.204" v="58"/>
          <pc:sldLayoutMkLst>
            <pc:docMk/>
            <pc:sldMasterMk cId="3374770223" sldId="2147483672"/>
            <pc:sldLayoutMk cId="1593302510" sldId="2147483682"/>
          </pc:sldLayoutMkLst>
        </pc:sldLayoutChg>
        <pc:sldLayoutChg chg="modTransition">
          <pc:chgData name="Monica Greene" userId="580d4f7b-22ab-4bed-a08a-0b25eeeaced9" providerId="ADAL" clId="{26C6DA88-238E-4705-A0A1-2158E0B683B3}" dt="2023-07-27T13:46:42.204" v="58"/>
          <pc:sldLayoutMkLst>
            <pc:docMk/>
            <pc:sldMasterMk cId="3374770223" sldId="2147483672"/>
            <pc:sldLayoutMk cId="3374448671" sldId="2147483683"/>
          </pc:sldLayoutMkLst>
        </pc:sldLayoutChg>
      </pc:sldMasterChg>
      <pc:sldMasterChg chg="modTransition modSldLayout">
        <pc:chgData name="Monica Greene" userId="580d4f7b-22ab-4bed-a08a-0b25eeeaced9" providerId="ADAL" clId="{26C6DA88-238E-4705-A0A1-2158E0B683B3}" dt="2023-07-27T13:46:42.204" v="58"/>
        <pc:sldMasterMkLst>
          <pc:docMk/>
          <pc:sldMasterMk cId="2107106719" sldId="2147483684"/>
        </pc:sldMasterMkLst>
        <pc:sldLayoutChg chg="modTransition">
          <pc:chgData name="Monica Greene" userId="580d4f7b-22ab-4bed-a08a-0b25eeeaced9" providerId="ADAL" clId="{26C6DA88-238E-4705-A0A1-2158E0B683B3}" dt="2023-07-27T13:46:42.204" v="58"/>
          <pc:sldLayoutMkLst>
            <pc:docMk/>
            <pc:sldMasterMk cId="2107106719" sldId="2147483684"/>
            <pc:sldLayoutMk cId="1328282407" sldId="2147483685"/>
          </pc:sldLayoutMkLst>
        </pc:sldLayoutChg>
        <pc:sldLayoutChg chg="modTransition">
          <pc:chgData name="Monica Greene" userId="580d4f7b-22ab-4bed-a08a-0b25eeeaced9" providerId="ADAL" clId="{26C6DA88-238E-4705-A0A1-2158E0B683B3}" dt="2023-07-27T13:46:42.204" v="58"/>
          <pc:sldLayoutMkLst>
            <pc:docMk/>
            <pc:sldMasterMk cId="2107106719" sldId="2147483684"/>
            <pc:sldLayoutMk cId="1827744224" sldId="2147483686"/>
          </pc:sldLayoutMkLst>
        </pc:sldLayoutChg>
      </pc:sldMasterChg>
      <pc:sldMasterChg chg="modTransition modSldLayout">
        <pc:chgData name="Monica Greene" userId="580d4f7b-22ab-4bed-a08a-0b25eeeaced9" providerId="ADAL" clId="{26C6DA88-238E-4705-A0A1-2158E0B683B3}" dt="2023-07-27T13:46:42.204" v="58"/>
        <pc:sldMasterMkLst>
          <pc:docMk/>
          <pc:sldMasterMk cId="1558763888" sldId="2147483687"/>
        </pc:sldMasterMkLst>
        <pc:sldLayoutChg chg="modTransition">
          <pc:chgData name="Monica Greene" userId="580d4f7b-22ab-4bed-a08a-0b25eeeaced9" providerId="ADAL" clId="{26C6DA88-238E-4705-A0A1-2158E0B683B3}" dt="2023-07-27T13:46:42.204" v="58"/>
          <pc:sldLayoutMkLst>
            <pc:docMk/>
            <pc:sldMasterMk cId="1558763888" sldId="2147483687"/>
            <pc:sldLayoutMk cId="1869244951" sldId="2147483688"/>
          </pc:sldLayoutMkLst>
        </pc:sldLayoutChg>
        <pc:sldLayoutChg chg="modTransition">
          <pc:chgData name="Monica Greene" userId="580d4f7b-22ab-4bed-a08a-0b25eeeaced9" providerId="ADAL" clId="{26C6DA88-238E-4705-A0A1-2158E0B683B3}" dt="2023-07-27T13:46:42.204" v="58"/>
          <pc:sldLayoutMkLst>
            <pc:docMk/>
            <pc:sldMasterMk cId="1558763888" sldId="2147483687"/>
            <pc:sldLayoutMk cId="95817563" sldId="2147483689"/>
          </pc:sldLayoutMkLst>
        </pc:sldLayoutChg>
        <pc:sldLayoutChg chg="modTransition">
          <pc:chgData name="Monica Greene" userId="580d4f7b-22ab-4bed-a08a-0b25eeeaced9" providerId="ADAL" clId="{26C6DA88-238E-4705-A0A1-2158E0B683B3}" dt="2023-07-27T13:46:42.204" v="58"/>
          <pc:sldLayoutMkLst>
            <pc:docMk/>
            <pc:sldMasterMk cId="1558763888" sldId="2147483687"/>
            <pc:sldLayoutMk cId="2292808318" sldId="2147483690"/>
          </pc:sldLayoutMkLst>
        </pc:sldLayoutChg>
        <pc:sldLayoutChg chg="modTransition">
          <pc:chgData name="Monica Greene" userId="580d4f7b-22ab-4bed-a08a-0b25eeeaced9" providerId="ADAL" clId="{26C6DA88-238E-4705-A0A1-2158E0B683B3}" dt="2023-07-27T13:46:42.204" v="58"/>
          <pc:sldLayoutMkLst>
            <pc:docMk/>
            <pc:sldMasterMk cId="1558763888" sldId="2147483687"/>
            <pc:sldLayoutMk cId="3567213569" sldId="2147483691"/>
          </pc:sldLayoutMkLst>
        </pc:sldLayoutChg>
        <pc:sldLayoutChg chg="modTransition">
          <pc:chgData name="Monica Greene" userId="580d4f7b-22ab-4bed-a08a-0b25eeeaced9" providerId="ADAL" clId="{26C6DA88-238E-4705-A0A1-2158E0B683B3}" dt="2023-07-27T13:46:42.204" v="58"/>
          <pc:sldLayoutMkLst>
            <pc:docMk/>
            <pc:sldMasterMk cId="1558763888" sldId="2147483687"/>
            <pc:sldLayoutMk cId="3598161882" sldId="2147483692"/>
          </pc:sldLayoutMkLst>
        </pc:sldLayoutChg>
        <pc:sldLayoutChg chg="modTransition">
          <pc:chgData name="Monica Greene" userId="580d4f7b-22ab-4bed-a08a-0b25eeeaced9" providerId="ADAL" clId="{26C6DA88-238E-4705-A0A1-2158E0B683B3}" dt="2023-07-27T13:46:42.204" v="58"/>
          <pc:sldLayoutMkLst>
            <pc:docMk/>
            <pc:sldMasterMk cId="1558763888" sldId="2147483687"/>
            <pc:sldLayoutMk cId="1085221459" sldId="2147483693"/>
          </pc:sldLayoutMkLst>
        </pc:sldLayoutChg>
        <pc:sldLayoutChg chg="modTransition">
          <pc:chgData name="Monica Greene" userId="580d4f7b-22ab-4bed-a08a-0b25eeeaced9" providerId="ADAL" clId="{26C6DA88-238E-4705-A0A1-2158E0B683B3}" dt="2023-07-27T13:46:42.204" v="58"/>
          <pc:sldLayoutMkLst>
            <pc:docMk/>
            <pc:sldMasterMk cId="1558763888" sldId="2147483687"/>
            <pc:sldLayoutMk cId="252649571" sldId="2147483694"/>
          </pc:sldLayoutMkLst>
        </pc:sldLayoutChg>
        <pc:sldLayoutChg chg="modTransition">
          <pc:chgData name="Monica Greene" userId="580d4f7b-22ab-4bed-a08a-0b25eeeaced9" providerId="ADAL" clId="{26C6DA88-238E-4705-A0A1-2158E0B683B3}" dt="2023-07-27T13:46:42.204" v="58"/>
          <pc:sldLayoutMkLst>
            <pc:docMk/>
            <pc:sldMasterMk cId="1558763888" sldId="2147483687"/>
            <pc:sldLayoutMk cId="1287097912" sldId="2147483695"/>
          </pc:sldLayoutMkLst>
        </pc:sldLayoutChg>
        <pc:sldLayoutChg chg="modTransition">
          <pc:chgData name="Monica Greene" userId="580d4f7b-22ab-4bed-a08a-0b25eeeaced9" providerId="ADAL" clId="{26C6DA88-238E-4705-A0A1-2158E0B683B3}" dt="2023-07-27T13:46:42.204" v="58"/>
          <pc:sldLayoutMkLst>
            <pc:docMk/>
            <pc:sldMasterMk cId="1558763888" sldId="2147483687"/>
            <pc:sldLayoutMk cId="3744933069" sldId="2147483696"/>
          </pc:sldLayoutMkLst>
        </pc:sldLayoutChg>
        <pc:sldLayoutChg chg="modTransition">
          <pc:chgData name="Monica Greene" userId="580d4f7b-22ab-4bed-a08a-0b25eeeaced9" providerId="ADAL" clId="{26C6DA88-238E-4705-A0A1-2158E0B683B3}" dt="2023-07-27T13:46:42.204" v="58"/>
          <pc:sldLayoutMkLst>
            <pc:docMk/>
            <pc:sldMasterMk cId="1558763888" sldId="2147483687"/>
            <pc:sldLayoutMk cId="1520463565" sldId="2147483697"/>
          </pc:sldLayoutMkLst>
        </pc:sldLayoutChg>
        <pc:sldLayoutChg chg="modTransition">
          <pc:chgData name="Monica Greene" userId="580d4f7b-22ab-4bed-a08a-0b25eeeaced9" providerId="ADAL" clId="{26C6DA88-238E-4705-A0A1-2158E0B683B3}" dt="2023-07-27T13:46:42.204" v="58"/>
          <pc:sldLayoutMkLst>
            <pc:docMk/>
            <pc:sldMasterMk cId="1558763888" sldId="2147483687"/>
            <pc:sldLayoutMk cId="888946476" sldId="2147483698"/>
          </pc:sldLayoutMkLst>
        </pc:sldLayoutChg>
      </pc:sldMasterChg>
    </pc:docChg>
  </pc:docChgLst>
  <pc:docChgLst>
    <pc:chgData name="Monica Greene" userId="580d4f7b-22ab-4bed-a08a-0b25eeeaced9" providerId="ADAL" clId="{9021437E-3B97-4782-9FF5-E3DC45E7E7D1}"/>
    <pc:docChg chg="custSel addSld delSld modSld sldOrd delMainMaster">
      <pc:chgData name="Monica Greene" userId="580d4f7b-22ab-4bed-a08a-0b25eeeaced9" providerId="ADAL" clId="{9021437E-3B97-4782-9FF5-E3DC45E7E7D1}" dt="2023-11-09T20:07:00.518" v="64"/>
      <pc:docMkLst>
        <pc:docMk/>
      </pc:docMkLst>
      <pc:sldChg chg="del">
        <pc:chgData name="Monica Greene" userId="580d4f7b-22ab-4bed-a08a-0b25eeeaced9" providerId="ADAL" clId="{9021437E-3B97-4782-9FF5-E3DC45E7E7D1}" dt="2023-11-09T20:06:29.778" v="58" actId="47"/>
        <pc:sldMkLst>
          <pc:docMk/>
          <pc:sldMk cId="0" sldId="257"/>
        </pc:sldMkLst>
      </pc:sldChg>
      <pc:sldChg chg="del">
        <pc:chgData name="Monica Greene" userId="580d4f7b-22ab-4bed-a08a-0b25eeeaced9" providerId="ADAL" clId="{9021437E-3B97-4782-9FF5-E3DC45E7E7D1}" dt="2023-11-09T20:06:12.099" v="34" actId="47"/>
        <pc:sldMkLst>
          <pc:docMk/>
          <pc:sldMk cId="3715019260" sldId="263"/>
        </pc:sldMkLst>
      </pc:sldChg>
      <pc:sldChg chg="add ord modTransition">
        <pc:chgData name="Monica Greene" userId="580d4f7b-22ab-4bed-a08a-0b25eeeaced9" providerId="ADAL" clId="{9021437E-3B97-4782-9FF5-E3DC45E7E7D1}" dt="2023-11-09T20:04:18.169" v="19"/>
        <pc:sldMkLst>
          <pc:docMk/>
          <pc:sldMk cId="1195577853" sldId="264"/>
        </pc:sldMkLst>
      </pc:sldChg>
      <pc:sldChg chg="add ord modTransition">
        <pc:chgData name="Monica Greene" userId="580d4f7b-22ab-4bed-a08a-0b25eeeaced9" providerId="ADAL" clId="{9021437E-3B97-4782-9FF5-E3DC45E7E7D1}" dt="2023-11-09T20:04:21.512" v="21"/>
        <pc:sldMkLst>
          <pc:docMk/>
          <pc:sldMk cId="423065613" sldId="275"/>
        </pc:sldMkLst>
      </pc:sldChg>
      <pc:sldChg chg="add ord">
        <pc:chgData name="Monica Greene" userId="580d4f7b-22ab-4bed-a08a-0b25eeeaced9" providerId="ADAL" clId="{9021437E-3B97-4782-9FF5-E3DC45E7E7D1}" dt="2023-11-09T20:04:28.525" v="23"/>
        <pc:sldMkLst>
          <pc:docMk/>
          <pc:sldMk cId="4208963384" sldId="360"/>
        </pc:sldMkLst>
      </pc:sldChg>
      <pc:sldChg chg="add ord">
        <pc:chgData name="Monica Greene" userId="580d4f7b-22ab-4bed-a08a-0b25eeeaced9" providerId="ADAL" clId="{9021437E-3B97-4782-9FF5-E3DC45E7E7D1}" dt="2023-11-09T20:04:28.525" v="23"/>
        <pc:sldMkLst>
          <pc:docMk/>
          <pc:sldMk cId="3268588314" sldId="361"/>
        </pc:sldMkLst>
      </pc:sldChg>
      <pc:sldChg chg="add ord">
        <pc:chgData name="Monica Greene" userId="580d4f7b-22ab-4bed-a08a-0b25eeeaced9" providerId="ADAL" clId="{9021437E-3B97-4782-9FF5-E3DC45E7E7D1}" dt="2023-11-09T20:04:28.525" v="23"/>
        <pc:sldMkLst>
          <pc:docMk/>
          <pc:sldMk cId="2639582825" sldId="392"/>
        </pc:sldMkLst>
      </pc:sldChg>
      <pc:sldChg chg="del">
        <pc:chgData name="Monica Greene" userId="580d4f7b-22ab-4bed-a08a-0b25eeeaced9" providerId="ADAL" clId="{9021437E-3B97-4782-9FF5-E3DC45E7E7D1}" dt="2023-11-09T20:04:31.081" v="24" actId="47"/>
        <pc:sldMkLst>
          <pc:docMk/>
          <pc:sldMk cId="2001219827" sldId="394"/>
        </pc:sldMkLst>
      </pc:sldChg>
      <pc:sldChg chg="del">
        <pc:chgData name="Monica Greene" userId="580d4f7b-22ab-4bed-a08a-0b25eeeaced9" providerId="ADAL" clId="{9021437E-3B97-4782-9FF5-E3DC45E7E7D1}" dt="2023-11-09T20:04:31.699" v="25" actId="47"/>
        <pc:sldMkLst>
          <pc:docMk/>
          <pc:sldMk cId="1208415336" sldId="395"/>
        </pc:sldMkLst>
      </pc:sldChg>
      <pc:sldChg chg="del">
        <pc:chgData name="Monica Greene" userId="580d4f7b-22ab-4bed-a08a-0b25eeeaced9" providerId="ADAL" clId="{9021437E-3B97-4782-9FF5-E3DC45E7E7D1}" dt="2023-11-09T20:04:32.271" v="26" actId="47"/>
        <pc:sldMkLst>
          <pc:docMk/>
          <pc:sldMk cId="1800317486" sldId="396"/>
        </pc:sldMkLst>
      </pc:sldChg>
      <pc:sldChg chg="modSp mod">
        <pc:chgData name="Monica Greene" userId="580d4f7b-22ab-4bed-a08a-0b25eeeaced9" providerId="ADAL" clId="{9021437E-3B97-4782-9FF5-E3DC45E7E7D1}" dt="2023-11-09T20:06:24.522" v="57" actId="20577"/>
        <pc:sldMkLst>
          <pc:docMk/>
          <pc:sldMk cId="299153169" sldId="433"/>
        </pc:sldMkLst>
        <pc:spChg chg="mod">
          <ac:chgData name="Monica Greene" userId="580d4f7b-22ab-4bed-a08a-0b25eeeaced9" providerId="ADAL" clId="{9021437E-3B97-4782-9FF5-E3DC45E7E7D1}" dt="2023-11-09T20:06:24.522" v="57" actId="20577"/>
          <ac:spMkLst>
            <pc:docMk/>
            <pc:sldMk cId="299153169" sldId="433"/>
            <ac:spMk id="2" creationId="{00000000-0000-0000-0000-000000000000}"/>
          </ac:spMkLst>
        </pc:spChg>
      </pc:sldChg>
      <pc:sldChg chg="del">
        <pc:chgData name="Monica Greene" userId="580d4f7b-22ab-4bed-a08a-0b25eeeaced9" providerId="ADAL" clId="{9021437E-3B97-4782-9FF5-E3DC45E7E7D1}" dt="2023-11-09T20:03:57.406" v="13" actId="47"/>
        <pc:sldMkLst>
          <pc:docMk/>
          <pc:sldMk cId="4049694666" sldId="483"/>
        </pc:sldMkLst>
      </pc:sldChg>
      <pc:sldChg chg="add ord">
        <pc:chgData name="Monica Greene" userId="580d4f7b-22ab-4bed-a08a-0b25eeeaced9" providerId="ADAL" clId="{9021437E-3B97-4782-9FF5-E3DC45E7E7D1}" dt="2023-11-09T20:03:55.091" v="12"/>
        <pc:sldMkLst>
          <pc:docMk/>
          <pc:sldMk cId="911572497" sldId="489"/>
        </pc:sldMkLst>
      </pc:sldChg>
      <pc:sldChg chg="del">
        <pc:chgData name="Monica Greene" userId="580d4f7b-22ab-4bed-a08a-0b25eeeaced9" providerId="ADAL" clId="{9021437E-3B97-4782-9FF5-E3DC45E7E7D1}" dt="2023-11-09T20:01:50.624" v="2" actId="47"/>
        <pc:sldMkLst>
          <pc:docMk/>
          <pc:sldMk cId="3698718774" sldId="498"/>
        </pc:sldMkLst>
      </pc:sldChg>
      <pc:sldChg chg="del">
        <pc:chgData name="Monica Greene" userId="580d4f7b-22ab-4bed-a08a-0b25eeeaced9" providerId="ADAL" clId="{9021437E-3B97-4782-9FF5-E3DC45E7E7D1}" dt="2023-11-09T20:01:54.929" v="3" actId="47"/>
        <pc:sldMkLst>
          <pc:docMk/>
          <pc:sldMk cId="4213006549" sldId="522"/>
        </pc:sldMkLst>
      </pc:sldChg>
      <pc:sldChg chg="ord">
        <pc:chgData name="Monica Greene" userId="580d4f7b-22ab-4bed-a08a-0b25eeeaced9" providerId="ADAL" clId="{9021437E-3B97-4782-9FF5-E3DC45E7E7D1}" dt="2023-11-09T20:06:52.688" v="60"/>
        <pc:sldMkLst>
          <pc:docMk/>
          <pc:sldMk cId="3482847843" sldId="524"/>
        </pc:sldMkLst>
      </pc:sldChg>
      <pc:sldChg chg="del">
        <pc:chgData name="Monica Greene" userId="580d4f7b-22ab-4bed-a08a-0b25eeeaced9" providerId="ADAL" clId="{9021437E-3B97-4782-9FF5-E3DC45E7E7D1}" dt="2023-11-09T20:01:57.795" v="5" actId="47"/>
        <pc:sldMkLst>
          <pc:docMk/>
          <pc:sldMk cId="2849902174" sldId="527"/>
        </pc:sldMkLst>
      </pc:sldChg>
      <pc:sldChg chg="del">
        <pc:chgData name="Monica Greene" userId="580d4f7b-22ab-4bed-a08a-0b25eeeaced9" providerId="ADAL" clId="{9021437E-3B97-4782-9FF5-E3DC45E7E7D1}" dt="2023-11-09T20:01:56.505" v="4" actId="47"/>
        <pc:sldMkLst>
          <pc:docMk/>
          <pc:sldMk cId="2615635872" sldId="528"/>
        </pc:sldMkLst>
      </pc:sldChg>
      <pc:sldChg chg="addSp delSp mod">
        <pc:chgData name="Monica Greene" userId="580d4f7b-22ab-4bed-a08a-0b25eeeaced9" providerId="ADAL" clId="{9021437E-3B97-4782-9FF5-E3DC45E7E7D1}" dt="2023-11-09T20:01:21.952" v="1" actId="22"/>
        <pc:sldMkLst>
          <pc:docMk/>
          <pc:sldMk cId="235773602" sldId="533"/>
        </pc:sldMkLst>
        <pc:picChg chg="del">
          <ac:chgData name="Monica Greene" userId="580d4f7b-22ab-4bed-a08a-0b25eeeaced9" providerId="ADAL" clId="{9021437E-3B97-4782-9FF5-E3DC45E7E7D1}" dt="2023-11-09T20:01:06.302" v="0" actId="478"/>
          <ac:picMkLst>
            <pc:docMk/>
            <pc:sldMk cId="235773602" sldId="533"/>
            <ac:picMk id="3" creationId="{6F80FDAF-3665-2953-18AB-F3BED9FF27B1}"/>
          </ac:picMkLst>
        </pc:picChg>
        <pc:picChg chg="add">
          <ac:chgData name="Monica Greene" userId="580d4f7b-22ab-4bed-a08a-0b25eeeaced9" providerId="ADAL" clId="{9021437E-3B97-4782-9FF5-E3DC45E7E7D1}" dt="2023-11-09T20:01:21.952" v="1" actId="22"/>
          <ac:picMkLst>
            <pc:docMk/>
            <pc:sldMk cId="235773602" sldId="533"/>
            <ac:picMk id="4" creationId="{453DDA38-7624-4D60-2D56-841DA422208B}"/>
          </ac:picMkLst>
        </pc:picChg>
      </pc:sldChg>
      <pc:sldChg chg="addSp new mod setBg">
        <pc:chgData name="Monica Greene" userId="580d4f7b-22ab-4bed-a08a-0b25eeeaced9" providerId="ADAL" clId="{9021437E-3B97-4782-9FF5-E3DC45E7E7D1}" dt="2023-11-09T20:05:15.002" v="31" actId="22"/>
        <pc:sldMkLst>
          <pc:docMk/>
          <pc:sldMk cId="1066773567" sldId="536"/>
        </pc:sldMkLst>
        <pc:picChg chg="add">
          <ac:chgData name="Monica Greene" userId="580d4f7b-22ab-4bed-a08a-0b25eeeaced9" providerId="ADAL" clId="{9021437E-3B97-4782-9FF5-E3DC45E7E7D1}" dt="2023-11-09T20:05:15.002" v="31" actId="22"/>
          <ac:picMkLst>
            <pc:docMk/>
            <pc:sldMk cId="1066773567" sldId="536"/>
            <ac:picMk id="3" creationId="{27DCAC71-E170-3CE8-DE82-4BA4E10E3BB9}"/>
          </ac:picMkLst>
        </pc:picChg>
      </pc:sldChg>
      <pc:sldChg chg="del">
        <pc:chgData name="Monica Greene" userId="580d4f7b-22ab-4bed-a08a-0b25eeeaced9" providerId="ADAL" clId="{9021437E-3B97-4782-9FF5-E3DC45E7E7D1}" dt="2023-11-09T20:01:59.496" v="6" actId="47"/>
        <pc:sldMkLst>
          <pc:docMk/>
          <pc:sldMk cId="1693854183" sldId="536"/>
        </pc:sldMkLst>
      </pc:sldChg>
      <pc:sldChg chg="addSp add mod ord">
        <pc:chgData name="Monica Greene" userId="580d4f7b-22ab-4bed-a08a-0b25eeeaced9" providerId="ADAL" clId="{9021437E-3B97-4782-9FF5-E3DC45E7E7D1}" dt="2023-11-09T20:07:00.518" v="64"/>
        <pc:sldMkLst>
          <pc:docMk/>
          <pc:sldMk cId="935385150" sldId="537"/>
        </pc:sldMkLst>
        <pc:picChg chg="add">
          <ac:chgData name="Monica Greene" userId="580d4f7b-22ab-4bed-a08a-0b25eeeaced9" providerId="ADAL" clId="{9021437E-3B97-4782-9FF5-E3DC45E7E7D1}" dt="2023-11-09T20:05:31.750" v="32" actId="22"/>
          <ac:picMkLst>
            <pc:docMk/>
            <pc:sldMk cId="935385150" sldId="537"/>
            <ac:picMk id="3" creationId="{22025C29-A30B-7BB0-BE98-3910D8932225}"/>
          </ac:picMkLst>
        </pc:picChg>
      </pc:sldChg>
      <pc:sldChg chg="addSp add mod ord">
        <pc:chgData name="Monica Greene" userId="580d4f7b-22ab-4bed-a08a-0b25eeeaced9" providerId="ADAL" clId="{9021437E-3B97-4782-9FF5-E3DC45E7E7D1}" dt="2023-11-09T20:06:54.929" v="62"/>
        <pc:sldMkLst>
          <pc:docMk/>
          <pc:sldMk cId="1541451115" sldId="538"/>
        </pc:sldMkLst>
        <pc:picChg chg="add">
          <ac:chgData name="Monica Greene" userId="580d4f7b-22ab-4bed-a08a-0b25eeeaced9" providerId="ADAL" clId="{9021437E-3B97-4782-9FF5-E3DC45E7E7D1}" dt="2023-11-09T20:05:48.782" v="33" actId="22"/>
          <ac:picMkLst>
            <pc:docMk/>
            <pc:sldMk cId="1541451115" sldId="538"/>
            <ac:picMk id="3" creationId="{C427423D-B14E-3FA6-C5FA-C834BFB8A607}"/>
          </ac:picMkLst>
        </pc:picChg>
      </pc:sldChg>
      <pc:sldMasterChg chg="del delSldLayout">
        <pc:chgData name="Monica Greene" userId="580d4f7b-22ab-4bed-a08a-0b25eeeaced9" providerId="ADAL" clId="{9021437E-3B97-4782-9FF5-E3DC45E7E7D1}" dt="2023-11-09T20:06:12.099" v="34" actId="47"/>
        <pc:sldMasterMkLst>
          <pc:docMk/>
          <pc:sldMasterMk cId="3731101865" sldId="2147483684"/>
        </pc:sldMasterMkLst>
        <pc:sldLayoutChg chg="del">
          <pc:chgData name="Monica Greene" userId="580d4f7b-22ab-4bed-a08a-0b25eeeaced9" providerId="ADAL" clId="{9021437E-3B97-4782-9FF5-E3DC45E7E7D1}" dt="2023-11-09T20:06:12.099" v="34" actId="47"/>
          <pc:sldLayoutMkLst>
            <pc:docMk/>
            <pc:sldMasterMk cId="3731101865" sldId="2147483684"/>
            <pc:sldLayoutMk cId="289422849" sldId="2147483685"/>
          </pc:sldLayoutMkLst>
        </pc:sldLayoutChg>
        <pc:sldLayoutChg chg="del">
          <pc:chgData name="Monica Greene" userId="580d4f7b-22ab-4bed-a08a-0b25eeeaced9" providerId="ADAL" clId="{9021437E-3B97-4782-9FF5-E3DC45E7E7D1}" dt="2023-11-09T20:06:12.099" v="34" actId="47"/>
          <pc:sldLayoutMkLst>
            <pc:docMk/>
            <pc:sldMasterMk cId="3731101865" sldId="2147483684"/>
            <pc:sldLayoutMk cId="4026426597" sldId="2147483686"/>
          </pc:sldLayoutMkLst>
        </pc:sldLayoutChg>
      </pc:sldMasterChg>
      <pc:sldMasterChg chg="del delSldLayout">
        <pc:chgData name="Monica Greene" userId="580d4f7b-22ab-4bed-a08a-0b25eeeaced9" providerId="ADAL" clId="{9021437E-3B97-4782-9FF5-E3DC45E7E7D1}" dt="2023-11-09T20:06:29.778" v="58" actId="47"/>
        <pc:sldMasterMkLst>
          <pc:docMk/>
          <pc:sldMasterMk cId="2066032977" sldId="2147483687"/>
        </pc:sldMasterMkLst>
        <pc:sldLayoutChg chg="del">
          <pc:chgData name="Monica Greene" userId="580d4f7b-22ab-4bed-a08a-0b25eeeaced9" providerId="ADAL" clId="{9021437E-3B97-4782-9FF5-E3DC45E7E7D1}" dt="2023-11-09T20:06:29.778" v="58" actId="47"/>
          <pc:sldLayoutMkLst>
            <pc:docMk/>
            <pc:sldMasterMk cId="2066032977" sldId="2147483687"/>
            <pc:sldLayoutMk cId="1590518468" sldId="2147483688"/>
          </pc:sldLayoutMkLst>
        </pc:sldLayoutChg>
        <pc:sldLayoutChg chg="del">
          <pc:chgData name="Monica Greene" userId="580d4f7b-22ab-4bed-a08a-0b25eeeaced9" providerId="ADAL" clId="{9021437E-3B97-4782-9FF5-E3DC45E7E7D1}" dt="2023-11-09T20:06:29.778" v="58" actId="47"/>
          <pc:sldLayoutMkLst>
            <pc:docMk/>
            <pc:sldMasterMk cId="2066032977" sldId="2147483687"/>
            <pc:sldLayoutMk cId="2579431328" sldId="2147483689"/>
          </pc:sldLayoutMkLst>
        </pc:sldLayoutChg>
        <pc:sldLayoutChg chg="del">
          <pc:chgData name="Monica Greene" userId="580d4f7b-22ab-4bed-a08a-0b25eeeaced9" providerId="ADAL" clId="{9021437E-3B97-4782-9FF5-E3DC45E7E7D1}" dt="2023-11-09T20:06:29.778" v="58" actId="47"/>
          <pc:sldLayoutMkLst>
            <pc:docMk/>
            <pc:sldMasterMk cId="2066032977" sldId="2147483687"/>
            <pc:sldLayoutMk cId="2802640665" sldId="2147483690"/>
          </pc:sldLayoutMkLst>
        </pc:sldLayoutChg>
        <pc:sldLayoutChg chg="del">
          <pc:chgData name="Monica Greene" userId="580d4f7b-22ab-4bed-a08a-0b25eeeaced9" providerId="ADAL" clId="{9021437E-3B97-4782-9FF5-E3DC45E7E7D1}" dt="2023-11-09T20:06:29.778" v="58" actId="47"/>
          <pc:sldLayoutMkLst>
            <pc:docMk/>
            <pc:sldMasterMk cId="2066032977" sldId="2147483687"/>
            <pc:sldLayoutMk cId="2264355318" sldId="2147483691"/>
          </pc:sldLayoutMkLst>
        </pc:sldLayoutChg>
        <pc:sldLayoutChg chg="del">
          <pc:chgData name="Monica Greene" userId="580d4f7b-22ab-4bed-a08a-0b25eeeaced9" providerId="ADAL" clId="{9021437E-3B97-4782-9FF5-E3DC45E7E7D1}" dt="2023-11-09T20:06:29.778" v="58" actId="47"/>
          <pc:sldLayoutMkLst>
            <pc:docMk/>
            <pc:sldMasterMk cId="2066032977" sldId="2147483687"/>
            <pc:sldLayoutMk cId="1684540796" sldId="2147483692"/>
          </pc:sldLayoutMkLst>
        </pc:sldLayoutChg>
        <pc:sldLayoutChg chg="del">
          <pc:chgData name="Monica Greene" userId="580d4f7b-22ab-4bed-a08a-0b25eeeaced9" providerId="ADAL" clId="{9021437E-3B97-4782-9FF5-E3DC45E7E7D1}" dt="2023-11-09T20:06:29.778" v="58" actId="47"/>
          <pc:sldLayoutMkLst>
            <pc:docMk/>
            <pc:sldMasterMk cId="2066032977" sldId="2147483687"/>
            <pc:sldLayoutMk cId="1047365991" sldId="2147483693"/>
          </pc:sldLayoutMkLst>
        </pc:sldLayoutChg>
        <pc:sldLayoutChg chg="del">
          <pc:chgData name="Monica Greene" userId="580d4f7b-22ab-4bed-a08a-0b25eeeaced9" providerId="ADAL" clId="{9021437E-3B97-4782-9FF5-E3DC45E7E7D1}" dt="2023-11-09T20:06:29.778" v="58" actId="47"/>
          <pc:sldLayoutMkLst>
            <pc:docMk/>
            <pc:sldMasterMk cId="2066032977" sldId="2147483687"/>
            <pc:sldLayoutMk cId="339167222" sldId="2147483694"/>
          </pc:sldLayoutMkLst>
        </pc:sldLayoutChg>
        <pc:sldLayoutChg chg="del">
          <pc:chgData name="Monica Greene" userId="580d4f7b-22ab-4bed-a08a-0b25eeeaced9" providerId="ADAL" clId="{9021437E-3B97-4782-9FF5-E3DC45E7E7D1}" dt="2023-11-09T20:06:29.778" v="58" actId="47"/>
          <pc:sldLayoutMkLst>
            <pc:docMk/>
            <pc:sldMasterMk cId="2066032977" sldId="2147483687"/>
            <pc:sldLayoutMk cId="2263965009" sldId="2147483695"/>
          </pc:sldLayoutMkLst>
        </pc:sldLayoutChg>
        <pc:sldLayoutChg chg="del">
          <pc:chgData name="Monica Greene" userId="580d4f7b-22ab-4bed-a08a-0b25eeeaced9" providerId="ADAL" clId="{9021437E-3B97-4782-9FF5-E3DC45E7E7D1}" dt="2023-11-09T20:06:29.778" v="58" actId="47"/>
          <pc:sldLayoutMkLst>
            <pc:docMk/>
            <pc:sldMasterMk cId="2066032977" sldId="2147483687"/>
            <pc:sldLayoutMk cId="3975837827" sldId="2147483696"/>
          </pc:sldLayoutMkLst>
        </pc:sldLayoutChg>
        <pc:sldLayoutChg chg="del">
          <pc:chgData name="Monica Greene" userId="580d4f7b-22ab-4bed-a08a-0b25eeeaced9" providerId="ADAL" clId="{9021437E-3B97-4782-9FF5-E3DC45E7E7D1}" dt="2023-11-09T20:06:29.778" v="58" actId="47"/>
          <pc:sldLayoutMkLst>
            <pc:docMk/>
            <pc:sldMasterMk cId="2066032977" sldId="2147483687"/>
            <pc:sldLayoutMk cId="3520046572" sldId="2147483697"/>
          </pc:sldLayoutMkLst>
        </pc:sldLayoutChg>
        <pc:sldLayoutChg chg="del">
          <pc:chgData name="Monica Greene" userId="580d4f7b-22ab-4bed-a08a-0b25eeeaced9" providerId="ADAL" clId="{9021437E-3B97-4782-9FF5-E3DC45E7E7D1}" dt="2023-11-09T20:06:29.778" v="58" actId="47"/>
          <pc:sldLayoutMkLst>
            <pc:docMk/>
            <pc:sldMasterMk cId="2066032977" sldId="2147483687"/>
            <pc:sldLayoutMk cId="1415760878" sldId="2147483698"/>
          </pc:sldLayoutMkLst>
        </pc:sldLayoutChg>
      </pc:sldMasterChg>
    </pc:docChg>
  </pc:docChgLst>
  <pc:docChgLst>
    <pc:chgData name="Monica Greene" userId="580d4f7b-22ab-4bed-a08a-0b25eeeaced9" providerId="ADAL" clId="{8FFA90FC-08C0-4DF9-94F1-8ECDCF131C3B}"/>
    <pc:docChg chg="undo custSel addSld delSld modSld sldOrd modMainMaster">
      <pc:chgData name="Monica Greene" userId="580d4f7b-22ab-4bed-a08a-0b25eeeaced9" providerId="ADAL" clId="{8FFA90FC-08C0-4DF9-94F1-8ECDCF131C3B}" dt="2023-07-13T18:32:08.158" v="608"/>
      <pc:docMkLst>
        <pc:docMk/>
      </pc:docMkLst>
      <pc:sldChg chg="del">
        <pc:chgData name="Monica Greene" userId="580d4f7b-22ab-4bed-a08a-0b25eeeaced9" providerId="ADAL" clId="{8FFA90FC-08C0-4DF9-94F1-8ECDCF131C3B}" dt="2023-07-13T17:40:05.295" v="161" actId="47"/>
        <pc:sldMkLst>
          <pc:docMk/>
          <pc:sldMk cId="3102638435" sldId="258"/>
        </pc:sldMkLst>
      </pc:sldChg>
      <pc:sldChg chg="add modTransition">
        <pc:chgData name="Monica Greene" userId="580d4f7b-22ab-4bed-a08a-0b25eeeaced9" providerId="ADAL" clId="{8FFA90FC-08C0-4DF9-94F1-8ECDCF131C3B}" dt="2023-07-13T18:32:08.158" v="608"/>
        <pc:sldMkLst>
          <pc:docMk/>
          <pc:sldMk cId="1574754153" sldId="259"/>
        </pc:sldMkLst>
      </pc:sldChg>
      <pc:sldChg chg="del">
        <pc:chgData name="Monica Greene" userId="580d4f7b-22ab-4bed-a08a-0b25eeeaced9" providerId="ADAL" clId="{8FFA90FC-08C0-4DF9-94F1-8ECDCF131C3B}" dt="2023-07-13T17:29:34.004" v="153" actId="47"/>
        <pc:sldMkLst>
          <pc:docMk/>
          <pc:sldMk cId="2190442017" sldId="261"/>
        </pc:sldMkLst>
      </pc:sldChg>
      <pc:sldChg chg="modTransition">
        <pc:chgData name="Monica Greene" userId="580d4f7b-22ab-4bed-a08a-0b25eeeaced9" providerId="ADAL" clId="{8FFA90FC-08C0-4DF9-94F1-8ECDCF131C3B}" dt="2023-07-13T18:32:08.158" v="608"/>
        <pc:sldMkLst>
          <pc:docMk/>
          <pc:sldMk cId="3133720449" sldId="262"/>
        </pc:sldMkLst>
      </pc:sldChg>
      <pc:sldChg chg="addSp delSp add del mod">
        <pc:chgData name="Monica Greene" userId="580d4f7b-22ab-4bed-a08a-0b25eeeaced9" providerId="ADAL" clId="{8FFA90FC-08C0-4DF9-94F1-8ECDCF131C3B}" dt="2023-07-13T17:27:26.786" v="3" actId="47"/>
        <pc:sldMkLst>
          <pc:docMk/>
          <pc:sldMk cId="1647204645" sldId="268"/>
        </pc:sldMkLst>
        <pc:picChg chg="add del">
          <ac:chgData name="Monica Greene" userId="580d4f7b-22ab-4bed-a08a-0b25eeeaced9" providerId="ADAL" clId="{8FFA90FC-08C0-4DF9-94F1-8ECDCF131C3B}" dt="2023-07-13T17:27:12.091" v="2" actId="478"/>
          <ac:picMkLst>
            <pc:docMk/>
            <pc:sldMk cId="1647204645" sldId="268"/>
            <ac:picMk id="4" creationId="{00000000-0000-0000-0000-000000000000}"/>
          </ac:picMkLst>
        </pc:picChg>
      </pc:sldChg>
      <pc:sldChg chg="del">
        <pc:chgData name="Monica Greene" userId="580d4f7b-22ab-4bed-a08a-0b25eeeaced9" providerId="ADAL" clId="{8FFA90FC-08C0-4DF9-94F1-8ECDCF131C3B}" dt="2023-07-13T17:40:03.504" v="160" actId="47"/>
        <pc:sldMkLst>
          <pc:docMk/>
          <pc:sldMk cId="3556785324" sldId="269"/>
        </pc:sldMkLst>
      </pc:sldChg>
      <pc:sldChg chg="modTransition">
        <pc:chgData name="Monica Greene" userId="580d4f7b-22ab-4bed-a08a-0b25eeeaced9" providerId="ADAL" clId="{8FFA90FC-08C0-4DF9-94F1-8ECDCF131C3B}" dt="2023-07-13T18:32:08.158" v="608"/>
        <pc:sldMkLst>
          <pc:docMk/>
          <pc:sldMk cId="3196746956" sldId="271"/>
        </pc:sldMkLst>
      </pc:sldChg>
      <pc:sldChg chg="modSp mod modTransition">
        <pc:chgData name="Monica Greene" userId="580d4f7b-22ab-4bed-a08a-0b25eeeaced9" providerId="ADAL" clId="{8FFA90FC-08C0-4DF9-94F1-8ECDCF131C3B}" dt="2023-07-13T18:32:08.158" v="608"/>
        <pc:sldMkLst>
          <pc:docMk/>
          <pc:sldMk cId="1039155707" sldId="273"/>
        </pc:sldMkLst>
        <pc:spChg chg="mod">
          <ac:chgData name="Monica Greene" userId="580d4f7b-22ab-4bed-a08a-0b25eeeaced9" providerId="ADAL" clId="{8FFA90FC-08C0-4DF9-94F1-8ECDCF131C3B}" dt="2023-07-13T17:29:16.696" v="152" actId="20577"/>
          <ac:spMkLst>
            <pc:docMk/>
            <pc:sldMk cId="1039155707" sldId="273"/>
            <ac:spMk id="7" creationId="{00000000-0000-0000-0000-000000000000}"/>
          </ac:spMkLst>
        </pc:spChg>
        <pc:spChg chg="mod">
          <ac:chgData name="Monica Greene" userId="580d4f7b-22ab-4bed-a08a-0b25eeeaced9" providerId="ADAL" clId="{8FFA90FC-08C0-4DF9-94F1-8ECDCF131C3B}" dt="2023-07-13T17:28:35.740" v="98" actId="20577"/>
          <ac:spMkLst>
            <pc:docMk/>
            <pc:sldMk cId="1039155707" sldId="273"/>
            <ac:spMk id="8" creationId="{00000000-0000-0000-0000-000000000000}"/>
          </ac:spMkLst>
        </pc:spChg>
      </pc:sldChg>
      <pc:sldChg chg="modTransition">
        <pc:chgData name="Monica Greene" userId="580d4f7b-22ab-4bed-a08a-0b25eeeaced9" providerId="ADAL" clId="{8FFA90FC-08C0-4DF9-94F1-8ECDCF131C3B}" dt="2023-07-13T18:32:08.158" v="608"/>
        <pc:sldMkLst>
          <pc:docMk/>
          <pc:sldMk cId="0" sldId="310"/>
        </pc:sldMkLst>
      </pc:sldChg>
      <pc:sldChg chg="modTransition">
        <pc:chgData name="Monica Greene" userId="580d4f7b-22ab-4bed-a08a-0b25eeeaced9" providerId="ADAL" clId="{8FFA90FC-08C0-4DF9-94F1-8ECDCF131C3B}" dt="2023-07-13T18:32:08.158" v="608"/>
        <pc:sldMkLst>
          <pc:docMk/>
          <pc:sldMk cId="3386045009" sldId="312"/>
        </pc:sldMkLst>
      </pc:sldChg>
      <pc:sldChg chg="modTransition">
        <pc:chgData name="Monica Greene" userId="580d4f7b-22ab-4bed-a08a-0b25eeeaced9" providerId="ADAL" clId="{8FFA90FC-08C0-4DF9-94F1-8ECDCF131C3B}" dt="2023-07-13T18:32:08.158" v="608"/>
        <pc:sldMkLst>
          <pc:docMk/>
          <pc:sldMk cId="665771513" sldId="314"/>
        </pc:sldMkLst>
      </pc:sldChg>
      <pc:sldChg chg="modTransition">
        <pc:chgData name="Monica Greene" userId="580d4f7b-22ab-4bed-a08a-0b25eeeaced9" providerId="ADAL" clId="{8FFA90FC-08C0-4DF9-94F1-8ECDCF131C3B}" dt="2023-07-13T18:32:08.158" v="608"/>
        <pc:sldMkLst>
          <pc:docMk/>
          <pc:sldMk cId="591349375" sldId="317"/>
        </pc:sldMkLst>
      </pc:sldChg>
      <pc:sldChg chg="del">
        <pc:chgData name="Monica Greene" userId="580d4f7b-22ab-4bed-a08a-0b25eeeaced9" providerId="ADAL" clId="{8FFA90FC-08C0-4DF9-94F1-8ECDCF131C3B}" dt="2023-07-13T17:39:02.338" v="155" actId="47"/>
        <pc:sldMkLst>
          <pc:docMk/>
          <pc:sldMk cId="2001219827" sldId="394"/>
        </pc:sldMkLst>
      </pc:sldChg>
      <pc:sldChg chg="del">
        <pc:chgData name="Monica Greene" userId="580d4f7b-22ab-4bed-a08a-0b25eeeaced9" providerId="ADAL" clId="{8FFA90FC-08C0-4DF9-94F1-8ECDCF131C3B}" dt="2023-07-13T17:39:04.146" v="156" actId="47"/>
        <pc:sldMkLst>
          <pc:docMk/>
          <pc:sldMk cId="1208415336" sldId="395"/>
        </pc:sldMkLst>
      </pc:sldChg>
      <pc:sldChg chg="del">
        <pc:chgData name="Monica Greene" userId="580d4f7b-22ab-4bed-a08a-0b25eeeaced9" providerId="ADAL" clId="{8FFA90FC-08C0-4DF9-94F1-8ECDCF131C3B}" dt="2023-07-13T17:39:05.652" v="157" actId="47"/>
        <pc:sldMkLst>
          <pc:docMk/>
          <pc:sldMk cId="1800317486" sldId="396"/>
        </pc:sldMkLst>
      </pc:sldChg>
      <pc:sldChg chg="add modTransition">
        <pc:chgData name="Monica Greene" userId="580d4f7b-22ab-4bed-a08a-0b25eeeaced9" providerId="ADAL" clId="{8FFA90FC-08C0-4DF9-94F1-8ECDCF131C3B}" dt="2023-07-13T18:32:08.158" v="608"/>
        <pc:sldMkLst>
          <pc:docMk/>
          <pc:sldMk cId="930635104" sldId="397"/>
        </pc:sldMkLst>
      </pc:sldChg>
      <pc:sldChg chg="add modTransition">
        <pc:chgData name="Monica Greene" userId="580d4f7b-22ab-4bed-a08a-0b25eeeaced9" providerId="ADAL" clId="{8FFA90FC-08C0-4DF9-94F1-8ECDCF131C3B}" dt="2023-07-13T18:32:08.158" v="608"/>
        <pc:sldMkLst>
          <pc:docMk/>
          <pc:sldMk cId="1486251873" sldId="398"/>
        </pc:sldMkLst>
      </pc:sldChg>
      <pc:sldChg chg="del">
        <pc:chgData name="Monica Greene" userId="580d4f7b-22ab-4bed-a08a-0b25eeeaced9" providerId="ADAL" clId="{8FFA90FC-08C0-4DF9-94F1-8ECDCF131C3B}" dt="2023-07-13T17:43:23.223" v="249" actId="47"/>
        <pc:sldMkLst>
          <pc:docMk/>
          <pc:sldMk cId="2713357453" sldId="399"/>
        </pc:sldMkLst>
      </pc:sldChg>
      <pc:sldChg chg="del">
        <pc:chgData name="Monica Greene" userId="580d4f7b-22ab-4bed-a08a-0b25eeeaced9" providerId="ADAL" clId="{8FFA90FC-08C0-4DF9-94F1-8ECDCF131C3B}" dt="2023-07-13T17:43:16.737" v="246" actId="47"/>
        <pc:sldMkLst>
          <pc:docMk/>
          <pc:sldMk cId="766388387" sldId="411"/>
        </pc:sldMkLst>
      </pc:sldChg>
      <pc:sldChg chg="del">
        <pc:chgData name="Monica Greene" userId="580d4f7b-22ab-4bed-a08a-0b25eeeaced9" providerId="ADAL" clId="{8FFA90FC-08C0-4DF9-94F1-8ECDCF131C3B}" dt="2023-07-13T17:43:21.602" v="248" actId="47"/>
        <pc:sldMkLst>
          <pc:docMk/>
          <pc:sldMk cId="1227540435" sldId="412"/>
        </pc:sldMkLst>
      </pc:sldChg>
      <pc:sldChg chg="modSp mod modTransition">
        <pc:chgData name="Monica Greene" userId="580d4f7b-22ab-4bed-a08a-0b25eeeaced9" providerId="ADAL" clId="{8FFA90FC-08C0-4DF9-94F1-8ECDCF131C3B}" dt="2023-07-13T18:32:08.158" v="608"/>
        <pc:sldMkLst>
          <pc:docMk/>
          <pc:sldMk cId="299153169" sldId="433"/>
        </pc:sldMkLst>
        <pc:spChg chg="mod">
          <ac:chgData name="Monica Greene" userId="580d4f7b-22ab-4bed-a08a-0b25eeeaced9" providerId="ADAL" clId="{8FFA90FC-08C0-4DF9-94F1-8ECDCF131C3B}" dt="2023-07-13T17:40:28.008" v="234" actId="6549"/>
          <ac:spMkLst>
            <pc:docMk/>
            <pc:sldMk cId="299153169" sldId="433"/>
            <ac:spMk id="2" creationId="{00000000-0000-0000-0000-000000000000}"/>
          </ac:spMkLst>
        </pc:spChg>
      </pc:sldChg>
      <pc:sldChg chg="ord modTransition">
        <pc:chgData name="Monica Greene" userId="580d4f7b-22ab-4bed-a08a-0b25eeeaced9" providerId="ADAL" clId="{8FFA90FC-08C0-4DF9-94F1-8ECDCF131C3B}" dt="2023-07-13T18:32:08.158" v="608"/>
        <pc:sldMkLst>
          <pc:docMk/>
          <pc:sldMk cId="3627366708" sldId="455"/>
        </pc:sldMkLst>
      </pc:sldChg>
      <pc:sldChg chg="ord modTransition">
        <pc:chgData name="Monica Greene" userId="580d4f7b-22ab-4bed-a08a-0b25eeeaced9" providerId="ADAL" clId="{8FFA90FC-08C0-4DF9-94F1-8ECDCF131C3B}" dt="2023-07-13T18:32:08.158" v="608"/>
        <pc:sldMkLst>
          <pc:docMk/>
          <pc:sldMk cId="3058607075" sldId="468"/>
        </pc:sldMkLst>
      </pc:sldChg>
      <pc:sldChg chg="modTransition">
        <pc:chgData name="Monica Greene" userId="580d4f7b-22ab-4bed-a08a-0b25eeeaced9" providerId="ADAL" clId="{8FFA90FC-08C0-4DF9-94F1-8ECDCF131C3B}" dt="2023-07-13T18:32:08.158" v="608"/>
        <pc:sldMkLst>
          <pc:docMk/>
          <pc:sldMk cId="2549769761" sldId="470"/>
        </pc:sldMkLst>
      </pc:sldChg>
      <pc:sldChg chg="del">
        <pc:chgData name="Monica Greene" userId="580d4f7b-22ab-4bed-a08a-0b25eeeaced9" providerId="ADAL" clId="{8FFA90FC-08C0-4DF9-94F1-8ECDCF131C3B}" dt="2023-07-13T17:42:48.015" v="239" actId="47"/>
        <pc:sldMkLst>
          <pc:docMk/>
          <pc:sldMk cId="3927311460" sldId="472"/>
        </pc:sldMkLst>
      </pc:sldChg>
      <pc:sldChg chg="del">
        <pc:chgData name="Monica Greene" userId="580d4f7b-22ab-4bed-a08a-0b25eeeaced9" providerId="ADAL" clId="{8FFA90FC-08C0-4DF9-94F1-8ECDCF131C3B}" dt="2023-07-13T17:43:19.732" v="247" actId="47"/>
        <pc:sldMkLst>
          <pc:docMk/>
          <pc:sldMk cId="3663723531" sldId="473"/>
        </pc:sldMkLst>
      </pc:sldChg>
      <pc:sldChg chg="modTransition">
        <pc:chgData name="Monica Greene" userId="580d4f7b-22ab-4bed-a08a-0b25eeeaced9" providerId="ADAL" clId="{8FFA90FC-08C0-4DF9-94F1-8ECDCF131C3B}" dt="2023-07-13T18:32:08.158" v="608"/>
        <pc:sldMkLst>
          <pc:docMk/>
          <pc:sldMk cId="2669351535" sldId="474"/>
        </pc:sldMkLst>
      </pc:sldChg>
      <pc:sldChg chg="ord modTransition">
        <pc:chgData name="Monica Greene" userId="580d4f7b-22ab-4bed-a08a-0b25eeeaced9" providerId="ADAL" clId="{8FFA90FC-08C0-4DF9-94F1-8ECDCF131C3B}" dt="2023-07-13T18:32:08.158" v="608"/>
        <pc:sldMkLst>
          <pc:docMk/>
          <pc:sldMk cId="3821181322" sldId="476"/>
        </pc:sldMkLst>
      </pc:sldChg>
      <pc:sldChg chg="ord modTransition">
        <pc:chgData name="Monica Greene" userId="580d4f7b-22ab-4bed-a08a-0b25eeeaced9" providerId="ADAL" clId="{8FFA90FC-08C0-4DF9-94F1-8ECDCF131C3B}" dt="2023-07-13T18:32:08.158" v="608"/>
        <pc:sldMkLst>
          <pc:docMk/>
          <pc:sldMk cId="1888907264" sldId="477"/>
        </pc:sldMkLst>
      </pc:sldChg>
      <pc:sldChg chg="modTransition">
        <pc:chgData name="Monica Greene" userId="580d4f7b-22ab-4bed-a08a-0b25eeeaced9" providerId="ADAL" clId="{8FFA90FC-08C0-4DF9-94F1-8ECDCF131C3B}" dt="2023-07-13T18:32:08.158" v="608"/>
        <pc:sldMkLst>
          <pc:docMk/>
          <pc:sldMk cId="548892496" sldId="478"/>
        </pc:sldMkLst>
      </pc:sldChg>
      <pc:sldChg chg="add modTransition">
        <pc:chgData name="Monica Greene" userId="580d4f7b-22ab-4bed-a08a-0b25eeeaced9" providerId="ADAL" clId="{8FFA90FC-08C0-4DF9-94F1-8ECDCF131C3B}" dt="2023-07-13T18:32:08.158" v="608"/>
        <pc:sldMkLst>
          <pc:docMk/>
          <pc:sldMk cId="1288986951" sldId="479"/>
        </pc:sldMkLst>
      </pc:sldChg>
      <pc:sldChg chg="add modTransition">
        <pc:chgData name="Monica Greene" userId="580d4f7b-22ab-4bed-a08a-0b25eeeaced9" providerId="ADAL" clId="{8FFA90FC-08C0-4DF9-94F1-8ECDCF131C3B}" dt="2023-07-13T18:32:08.158" v="608"/>
        <pc:sldMkLst>
          <pc:docMk/>
          <pc:sldMk cId="1087579071" sldId="480"/>
        </pc:sldMkLst>
      </pc:sldChg>
      <pc:sldChg chg="addSp new ord modTransition setBg">
        <pc:chgData name="Monica Greene" userId="580d4f7b-22ab-4bed-a08a-0b25eeeaced9" providerId="ADAL" clId="{8FFA90FC-08C0-4DF9-94F1-8ECDCF131C3B}" dt="2023-07-13T18:32:08.158" v="608"/>
        <pc:sldMkLst>
          <pc:docMk/>
          <pc:sldMk cId="3004990502" sldId="481"/>
        </pc:sldMkLst>
        <pc:picChg chg="add">
          <ac:chgData name="Monica Greene" userId="580d4f7b-22ab-4bed-a08a-0b25eeeaced9" providerId="ADAL" clId="{8FFA90FC-08C0-4DF9-94F1-8ECDCF131C3B}" dt="2023-07-13T17:41:34.062" v="237"/>
          <ac:picMkLst>
            <pc:docMk/>
            <pc:sldMk cId="3004990502" sldId="481"/>
            <ac:picMk id="2" creationId="{4258DC2F-3A86-C6BE-D2B4-5A432E3F2DBB}"/>
          </ac:picMkLst>
        </pc:picChg>
      </pc:sldChg>
      <pc:sldChg chg="addSp delSp modSp new mod modTransition setBg">
        <pc:chgData name="Monica Greene" userId="580d4f7b-22ab-4bed-a08a-0b25eeeaced9" providerId="ADAL" clId="{8FFA90FC-08C0-4DF9-94F1-8ECDCF131C3B}" dt="2023-07-13T18:32:08.158" v="608"/>
        <pc:sldMkLst>
          <pc:docMk/>
          <pc:sldMk cId="3879886804" sldId="482"/>
        </pc:sldMkLst>
        <pc:spChg chg="add del">
          <ac:chgData name="Monica Greene" userId="580d4f7b-22ab-4bed-a08a-0b25eeeaced9" providerId="ADAL" clId="{8FFA90FC-08C0-4DF9-94F1-8ECDCF131C3B}" dt="2023-07-13T18:08:32.167" v="257" actId="22"/>
          <ac:spMkLst>
            <pc:docMk/>
            <pc:sldMk cId="3879886804" sldId="482"/>
            <ac:spMk id="3" creationId="{1146D87A-D568-1074-F032-2DD4BD2865AE}"/>
          </ac:spMkLst>
        </pc:spChg>
        <pc:spChg chg="add mod">
          <ac:chgData name="Monica Greene" userId="580d4f7b-22ab-4bed-a08a-0b25eeeaced9" providerId="ADAL" clId="{8FFA90FC-08C0-4DF9-94F1-8ECDCF131C3B}" dt="2023-07-13T18:28:30.617" v="595" actId="113"/>
          <ac:spMkLst>
            <pc:docMk/>
            <pc:sldMk cId="3879886804" sldId="482"/>
            <ac:spMk id="5" creationId="{DF567D7F-F4AE-93D6-31CC-D3E549692CCE}"/>
          </ac:spMkLst>
        </pc:spChg>
        <pc:spChg chg="add mod">
          <ac:chgData name="Monica Greene" userId="580d4f7b-22ab-4bed-a08a-0b25eeeaced9" providerId="ADAL" clId="{8FFA90FC-08C0-4DF9-94F1-8ECDCF131C3B}" dt="2023-07-13T18:28:34.818" v="596" actId="113"/>
          <ac:spMkLst>
            <pc:docMk/>
            <pc:sldMk cId="3879886804" sldId="482"/>
            <ac:spMk id="6" creationId="{D21E05A5-B4AE-1423-6DBF-125853377397}"/>
          </ac:spMkLst>
        </pc:spChg>
        <pc:picChg chg="add mod">
          <ac:chgData name="Monica Greene" userId="580d4f7b-22ab-4bed-a08a-0b25eeeaced9" providerId="ADAL" clId="{8FFA90FC-08C0-4DF9-94F1-8ECDCF131C3B}" dt="2023-07-13T18:25:50.209" v="577" actId="1076"/>
          <ac:picMkLst>
            <pc:docMk/>
            <pc:sldMk cId="3879886804" sldId="482"/>
            <ac:picMk id="4" creationId="{52A1FCDC-4423-3047-8DD5-951356D122EA}"/>
          </ac:picMkLst>
        </pc:picChg>
        <pc:picChg chg="add mod">
          <ac:chgData name="Monica Greene" userId="580d4f7b-22ab-4bed-a08a-0b25eeeaced9" providerId="ADAL" clId="{8FFA90FC-08C0-4DF9-94F1-8ECDCF131C3B}" dt="2023-07-13T18:25:22.158" v="563" actId="1076"/>
          <ac:picMkLst>
            <pc:docMk/>
            <pc:sldMk cId="3879886804" sldId="482"/>
            <ac:picMk id="7" creationId="{ACF72234-9092-56A3-654E-F54045F17E1E}"/>
          </ac:picMkLst>
        </pc:picChg>
      </pc:sldChg>
      <pc:sldChg chg="addSp new modTransition setBg">
        <pc:chgData name="Monica Greene" userId="580d4f7b-22ab-4bed-a08a-0b25eeeaced9" providerId="ADAL" clId="{8FFA90FC-08C0-4DF9-94F1-8ECDCF131C3B}" dt="2023-07-13T18:32:08.158" v="608"/>
        <pc:sldMkLst>
          <pc:docMk/>
          <pc:sldMk cId="185912423" sldId="483"/>
        </pc:sldMkLst>
        <pc:picChg chg="add">
          <ac:chgData name="Monica Greene" userId="580d4f7b-22ab-4bed-a08a-0b25eeeaced9" providerId="ADAL" clId="{8FFA90FC-08C0-4DF9-94F1-8ECDCF131C3B}" dt="2023-07-13T17:43:48.932" v="252"/>
          <ac:picMkLst>
            <pc:docMk/>
            <pc:sldMk cId="185912423" sldId="483"/>
            <ac:picMk id="2" creationId="{106CE39B-7168-05E6-420B-55A5B2FB6EFE}"/>
          </ac:picMkLst>
        </pc:picChg>
      </pc:sldChg>
      <pc:sldChg chg="addSp new ord modTransition setBg">
        <pc:chgData name="Monica Greene" userId="580d4f7b-22ab-4bed-a08a-0b25eeeaced9" providerId="ADAL" clId="{8FFA90FC-08C0-4DF9-94F1-8ECDCF131C3B}" dt="2023-07-13T18:32:08.158" v="608"/>
        <pc:sldMkLst>
          <pc:docMk/>
          <pc:sldMk cId="1694438984" sldId="484"/>
        </pc:sldMkLst>
        <pc:picChg chg="add">
          <ac:chgData name="Monica Greene" userId="580d4f7b-22ab-4bed-a08a-0b25eeeaced9" providerId="ADAL" clId="{8FFA90FC-08C0-4DF9-94F1-8ECDCF131C3B}" dt="2023-07-13T17:45:40.009" v="255"/>
          <ac:picMkLst>
            <pc:docMk/>
            <pc:sldMk cId="1694438984" sldId="484"/>
            <ac:picMk id="2" creationId="{383334D4-FE6F-B0A3-0C4F-72CFD59084F5}"/>
          </ac:picMkLst>
        </pc:picChg>
      </pc:sldChg>
      <pc:sldMasterChg chg="modTransition modSldLayout">
        <pc:chgData name="Monica Greene" userId="580d4f7b-22ab-4bed-a08a-0b25eeeaced9" providerId="ADAL" clId="{8FFA90FC-08C0-4DF9-94F1-8ECDCF131C3B}" dt="2023-07-13T18:32:08.158" v="608"/>
        <pc:sldMasterMkLst>
          <pc:docMk/>
          <pc:sldMasterMk cId="3526763332" sldId="2147483660"/>
        </pc:sldMasterMkLst>
        <pc:sldLayoutChg chg="modTransition">
          <pc:chgData name="Monica Greene" userId="580d4f7b-22ab-4bed-a08a-0b25eeeaced9" providerId="ADAL" clId="{8FFA90FC-08C0-4DF9-94F1-8ECDCF131C3B}" dt="2023-07-13T18:32:08.158" v="608"/>
          <pc:sldLayoutMkLst>
            <pc:docMk/>
            <pc:sldMasterMk cId="3526763332" sldId="2147483660"/>
            <pc:sldLayoutMk cId="1464526068" sldId="2147483661"/>
          </pc:sldLayoutMkLst>
        </pc:sldLayoutChg>
        <pc:sldLayoutChg chg="modTransition">
          <pc:chgData name="Monica Greene" userId="580d4f7b-22ab-4bed-a08a-0b25eeeaced9" providerId="ADAL" clId="{8FFA90FC-08C0-4DF9-94F1-8ECDCF131C3B}" dt="2023-07-13T18:32:08.158" v="608"/>
          <pc:sldLayoutMkLst>
            <pc:docMk/>
            <pc:sldMasterMk cId="3526763332" sldId="2147483660"/>
            <pc:sldLayoutMk cId="628702076" sldId="2147483662"/>
          </pc:sldLayoutMkLst>
        </pc:sldLayoutChg>
        <pc:sldLayoutChg chg="modTransition">
          <pc:chgData name="Monica Greene" userId="580d4f7b-22ab-4bed-a08a-0b25eeeaced9" providerId="ADAL" clId="{8FFA90FC-08C0-4DF9-94F1-8ECDCF131C3B}" dt="2023-07-13T18:32:08.158" v="608"/>
          <pc:sldLayoutMkLst>
            <pc:docMk/>
            <pc:sldMasterMk cId="3526763332" sldId="2147483660"/>
            <pc:sldLayoutMk cId="3143070034" sldId="2147483663"/>
          </pc:sldLayoutMkLst>
        </pc:sldLayoutChg>
        <pc:sldLayoutChg chg="modTransition">
          <pc:chgData name="Monica Greene" userId="580d4f7b-22ab-4bed-a08a-0b25eeeaced9" providerId="ADAL" clId="{8FFA90FC-08C0-4DF9-94F1-8ECDCF131C3B}" dt="2023-07-13T18:32:08.158" v="608"/>
          <pc:sldLayoutMkLst>
            <pc:docMk/>
            <pc:sldMasterMk cId="3526763332" sldId="2147483660"/>
            <pc:sldLayoutMk cId="352596931" sldId="2147483664"/>
          </pc:sldLayoutMkLst>
        </pc:sldLayoutChg>
        <pc:sldLayoutChg chg="modTransition">
          <pc:chgData name="Monica Greene" userId="580d4f7b-22ab-4bed-a08a-0b25eeeaced9" providerId="ADAL" clId="{8FFA90FC-08C0-4DF9-94F1-8ECDCF131C3B}" dt="2023-07-13T18:32:08.158" v="608"/>
          <pc:sldLayoutMkLst>
            <pc:docMk/>
            <pc:sldMasterMk cId="3526763332" sldId="2147483660"/>
            <pc:sldLayoutMk cId="2860684321" sldId="2147483665"/>
          </pc:sldLayoutMkLst>
        </pc:sldLayoutChg>
        <pc:sldLayoutChg chg="modTransition">
          <pc:chgData name="Monica Greene" userId="580d4f7b-22ab-4bed-a08a-0b25eeeaced9" providerId="ADAL" clId="{8FFA90FC-08C0-4DF9-94F1-8ECDCF131C3B}" dt="2023-07-13T18:32:08.158" v="608"/>
          <pc:sldLayoutMkLst>
            <pc:docMk/>
            <pc:sldMasterMk cId="3526763332" sldId="2147483660"/>
            <pc:sldLayoutMk cId="1042939851" sldId="2147483666"/>
          </pc:sldLayoutMkLst>
        </pc:sldLayoutChg>
        <pc:sldLayoutChg chg="modTransition">
          <pc:chgData name="Monica Greene" userId="580d4f7b-22ab-4bed-a08a-0b25eeeaced9" providerId="ADAL" clId="{8FFA90FC-08C0-4DF9-94F1-8ECDCF131C3B}" dt="2023-07-13T18:32:08.158" v="608"/>
          <pc:sldLayoutMkLst>
            <pc:docMk/>
            <pc:sldMasterMk cId="3526763332" sldId="2147483660"/>
            <pc:sldLayoutMk cId="2172179838" sldId="2147483667"/>
          </pc:sldLayoutMkLst>
        </pc:sldLayoutChg>
        <pc:sldLayoutChg chg="modTransition">
          <pc:chgData name="Monica Greene" userId="580d4f7b-22ab-4bed-a08a-0b25eeeaced9" providerId="ADAL" clId="{8FFA90FC-08C0-4DF9-94F1-8ECDCF131C3B}" dt="2023-07-13T18:32:08.158" v="608"/>
          <pc:sldLayoutMkLst>
            <pc:docMk/>
            <pc:sldMasterMk cId="3526763332" sldId="2147483660"/>
            <pc:sldLayoutMk cId="400252706" sldId="2147483668"/>
          </pc:sldLayoutMkLst>
        </pc:sldLayoutChg>
        <pc:sldLayoutChg chg="modTransition">
          <pc:chgData name="Monica Greene" userId="580d4f7b-22ab-4bed-a08a-0b25eeeaced9" providerId="ADAL" clId="{8FFA90FC-08C0-4DF9-94F1-8ECDCF131C3B}" dt="2023-07-13T18:32:08.158" v="608"/>
          <pc:sldLayoutMkLst>
            <pc:docMk/>
            <pc:sldMasterMk cId="3526763332" sldId="2147483660"/>
            <pc:sldLayoutMk cId="3574256230" sldId="2147483669"/>
          </pc:sldLayoutMkLst>
        </pc:sldLayoutChg>
        <pc:sldLayoutChg chg="modTransition">
          <pc:chgData name="Monica Greene" userId="580d4f7b-22ab-4bed-a08a-0b25eeeaced9" providerId="ADAL" clId="{8FFA90FC-08C0-4DF9-94F1-8ECDCF131C3B}" dt="2023-07-13T18:32:08.158" v="608"/>
          <pc:sldLayoutMkLst>
            <pc:docMk/>
            <pc:sldMasterMk cId="3526763332" sldId="2147483660"/>
            <pc:sldLayoutMk cId="728997452" sldId="2147483670"/>
          </pc:sldLayoutMkLst>
        </pc:sldLayoutChg>
        <pc:sldLayoutChg chg="modTransition">
          <pc:chgData name="Monica Greene" userId="580d4f7b-22ab-4bed-a08a-0b25eeeaced9" providerId="ADAL" clId="{8FFA90FC-08C0-4DF9-94F1-8ECDCF131C3B}" dt="2023-07-13T18:32:08.158" v="608"/>
          <pc:sldLayoutMkLst>
            <pc:docMk/>
            <pc:sldMasterMk cId="3526763332" sldId="2147483660"/>
            <pc:sldLayoutMk cId="644588483" sldId="2147483671"/>
          </pc:sldLayoutMkLst>
        </pc:sldLayoutChg>
      </pc:sldMasterChg>
      <pc:sldMasterChg chg="modTransition modSldLayout">
        <pc:chgData name="Monica Greene" userId="580d4f7b-22ab-4bed-a08a-0b25eeeaced9" providerId="ADAL" clId="{8FFA90FC-08C0-4DF9-94F1-8ECDCF131C3B}" dt="2023-07-13T18:32:08.158" v="608"/>
        <pc:sldMasterMkLst>
          <pc:docMk/>
          <pc:sldMasterMk cId="3374770223" sldId="2147483672"/>
        </pc:sldMasterMkLst>
        <pc:sldLayoutChg chg="modTransition">
          <pc:chgData name="Monica Greene" userId="580d4f7b-22ab-4bed-a08a-0b25eeeaced9" providerId="ADAL" clId="{8FFA90FC-08C0-4DF9-94F1-8ECDCF131C3B}" dt="2023-07-13T18:32:08.158" v="608"/>
          <pc:sldLayoutMkLst>
            <pc:docMk/>
            <pc:sldMasterMk cId="3374770223" sldId="2147483672"/>
            <pc:sldLayoutMk cId="4098348545" sldId="2147483673"/>
          </pc:sldLayoutMkLst>
        </pc:sldLayoutChg>
        <pc:sldLayoutChg chg="modTransition">
          <pc:chgData name="Monica Greene" userId="580d4f7b-22ab-4bed-a08a-0b25eeeaced9" providerId="ADAL" clId="{8FFA90FC-08C0-4DF9-94F1-8ECDCF131C3B}" dt="2023-07-13T18:32:08.158" v="608"/>
          <pc:sldLayoutMkLst>
            <pc:docMk/>
            <pc:sldMasterMk cId="3374770223" sldId="2147483672"/>
            <pc:sldLayoutMk cId="2485856770" sldId="2147483674"/>
          </pc:sldLayoutMkLst>
        </pc:sldLayoutChg>
        <pc:sldLayoutChg chg="modTransition">
          <pc:chgData name="Monica Greene" userId="580d4f7b-22ab-4bed-a08a-0b25eeeaced9" providerId="ADAL" clId="{8FFA90FC-08C0-4DF9-94F1-8ECDCF131C3B}" dt="2023-07-13T18:32:08.158" v="608"/>
          <pc:sldLayoutMkLst>
            <pc:docMk/>
            <pc:sldMasterMk cId="3374770223" sldId="2147483672"/>
            <pc:sldLayoutMk cId="504524447" sldId="2147483675"/>
          </pc:sldLayoutMkLst>
        </pc:sldLayoutChg>
        <pc:sldLayoutChg chg="modTransition">
          <pc:chgData name="Monica Greene" userId="580d4f7b-22ab-4bed-a08a-0b25eeeaced9" providerId="ADAL" clId="{8FFA90FC-08C0-4DF9-94F1-8ECDCF131C3B}" dt="2023-07-13T18:32:08.158" v="608"/>
          <pc:sldLayoutMkLst>
            <pc:docMk/>
            <pc:sldMasterMk cId="3374770223" sldId="2147483672"/>
            <pc:sldLayoutMk cId="2794038380" sldId="2147483676"/>
          </pc:sldLayoutMkLst>
        </pc:sldLayoutChg>
        <pc:sldLayoutChg chg="modTransition">
          <pc:chgData name="Monica Greene" userId="580d4f7b-22ab-4bed-a08a-0b25eeeaced9" providerId="ADAL" clId="{8FFA90FC-08C0-4DF9-94F1-8ECDCF131C3B}" dt="2023-07-13T18:32:08.158" v="608"/>
          <pc:sldLayoutMkLst>
            <pc:docMk/>
            <pc:sldMasterMk cId="3374770223" sldId="2147483672"/>
            <pc:sldLayoutMk cId="4126134968" sldId="2147483677"/>
          </pc:sldLayoutMkLst>
        </pc:sldLayoutChg>
        <pc:sldLayoutChg chg="modTransition">
          <pc:chgData name="Monica Greene" userId="580d4f7b-22ab-4bed-a08a-0b25eeeaced9" providerId="ADAL" clId="{8FFA90FC-08C0-4DF9-94F1-8ECDCF131C3B}" dt="2023-07-13T18:32:08.158" v="608"/>
          <pc:sldLayoutMkLst>
            <pc:docMk/>
            <pc:sldMasterMk cId="3374770223" sldId="2147483672"/>
            <pc:sldLayoutMk cId="2924291397" sldId="2147483678"/>
          </pc:sldLayoutMkLst>
        </pc:sldLayoutChg>
        <pc:sldLayoutChg chg="modTransition">
          <pc:chgData name="Monica Greene" userId="580d4f7b-22ab-4bed-a08a-0b25eeeaced9" providerId="ADAL" clId="{8FFA90FC-08C0-4DF9-94F1-8ECDCF131C3B}" dt="2023-07-13T18:32:08.158" v="608"/>
          <pc:sldLayoutMkLst>
            <pc:docMk/>
            <pc:sldMasterMk cId="3374770223" sldId="2147483672"/>
            <pc:sldLayoutMk cId="3944149845" sldId="2147483679"/>
          </pc:sldLayoutMkLst>
        </pc:sldLayoutChg>
        <pc:sldLayoutChg chg="modTransition">
          <pc:chgData name="Monica Greene" userId="580d4f7b-22ab-4bed-a08a-0b25eeeaced9" providerId="ADAL" clId="{8FFA90FC-08C0-4DF9-94F1-8ECDCF131C3B}" dt="2023-07-13T18:32:08.158" v="608"/>
          <pc:sldLayoutMkLst>
            <pc:docMk/>
            <pc:sldMasterMk cId="3374770223" sldId="2147483672"/>
            <pc:sldLayoutMk cId="907735596" sldId="2147483680"/>
          </pc:sldLayoutMkLst>
        </pc:sldLayoutChg>
        <pc:sldLayoutChg chg="modTransition">
          <pc:chgData name="Monica Greene" userId="580d4f7b-22ab-4bed-a08a-0b25eeeaced9" providerId="ADAL" clId="{8FFA90FC-08C0-4DF9-94F1-8ECDCF131C3B}" dt="2023-07-13T18:32:08.158" v="608"/>
          <pc:sldLayoutMkLst>
            <pc:docMk/>
            <pc:sldMasterMk cId="3374770223" sldId="2147483672"/>
            <pc:sldLayoutMk cId="944764727" sldId="2147483681"/>
          </pc:sldLayoutMkLst>
        </pc:sldLayoutChg>
        <pc:sldLayoutChg chg="modTransition">
          <pc:chgData name="Monica Greene" userId="580d4f7b-22ab-4bed-a08a-0b25eeeaced9" providerId="ADAL" clId="{8FFA90FC-08C0-4DF9-94F1-8ECDCF131C3B}" dt="2023-07-13T18:32:08.158" v="608"/>
          <pc:sldLayoutMkLst>
            <pc:docMk/>
            <pc:sldMasterMk cId="3374770223" sldId="2147483672"/>
            <pc:sldLayoutMk cId="1593302510" sldId="2147483682"/>
          </pc:sldLayoutMkLst>
        </pc:sldLayoutChg>
        <pc:sldLayoutChg chg="modTransition">
          <pc:chgData name="Monica Greene" userId="580d4f7b-22ab-4bed-a08a-0b25eeeaced9" providerId="ADAL" clId="{8FFA90FC-08C0-4DF9-94F1-8ECDCF131C3B}" dt="2023-07-13T18:32:08.158" v="608"/>
          <pc:sldLayoutMkLst>
            <pc:docMk/>
            <pc:sldMasterMk cId="3374770223" sldId="2147483672"/>
            <pc:sldLayoutMk cId="3374448671" sldId="2147483683"/>
          </pc:sldLayoutMkLst>
        </pc:sldLayoutChg>
      </pc:sldMasterChg>
      <pc:sldMasterChg chg="modTransition modSldLayout">
        <pc:chgData name="Monica Greene" userId="580d4f7b-22ab-4bed-a08a-0b25eeeaced9" providerId="ADAL" clId="{8FFA90FC-08C0-4DF9-94F1-8ECDCF131C3B}" dt="2023-07-13T18:32:08.158" v="608"/>
        <pc:sldMasterMkLst>
          <pc:docMk/>
          <pc:sldMasterMk cId="2107106719" sldId="2147483684"/>
        </pc:sldMasterMkLst>
        <pc:sldLayoutChg chg="modTransition">
          <pc:chgData name="Monica Greene" userId="580d4f7b-22ab-4bed-a08a-0b25eeeaced9" providerId="ADAL" clId="{8FFA90FC-08C0-4DF9-94F1-8ECDCF131C3B}" dt="2023-07-13T18:32:08.158" v="608"/>
          <pc:sldLayoutMkLst>
            <pc:docMk/>
            <pc:sldMasterMk cId="2107106719" sldId="2147483684"/>
            <pc:sldLayoutMk cId="1328282407" sldId="2147483685"/>
          </pc:sldLayoutMkLst>
        </pc:sldLayoutChg>
        <pc:sldLayoutChg chg="modTransition">
          <pc:chgData name="Monica Greene" userId="580d4f7b-22ab-4bed-a08a-0b25eeeaced9" providerId="ADAL" clId="{8FFA90FC-08C0-4DF9-94F1-8ECDCF131C3B}" dt="2023-07-13T18:32:08.158" v="608"/>
          <pc:sldLayoutMkLst>
            <pc:docMk/>
            <pc:sldMasterMk cId="2107106719" sldId="2147483684"/>
            <pc:sldLayoutMk cId="1827744224" sldId="2147483686"/>
          </pc:sldLayoutMkLst>
        </pc:sldLayoutChg>
      </pc:sldMasterChg>
      <pc:sldMasterChg chg="modTransition modSldLayout">
        <pc:chgData name="Monica Greene" userId="580d4f7b-22ab-4bed-a08a-0b25eeeaced9" providerId="ADAL" clId="{8FFA90FC-08C0-4DF9-94F1-8ECDCF131C3B}" dt="2023-07-13T18:32:08.158" v="608"/>
        <pc:sldMasterMkLst>
          <pc:docMk/>
          <pc:sldMasterMk cId="1558763888" sldId="2147483687"/>
        </pc:sldMasterMkLst>
        <pc:sldLayoutChg chg="modTransition">
          <pc:chgData name="Monica Greene" userId="580d4f7b-22ab-4bed-a08a-0b25eeeaced9" providerId="ADAL" clId="{8FFA90FC-08C0-4DF9-94F1-8ECDCF131C3B}" dt="2023-07-13T18:32:08.158" v="608"/>
          <pc:sldLayoutMkLst>
            <pc:docMk/>
            <pc:sldMasterMk cId="1558763888" sldId="2147483687"/>
            <pc:sldLayoutMk cId="1869244951" sldId="2147483688"/>
          </pc:sldLayoutMkLst>
        </pc:sldLayoutChg>
        <pc:sldLayoutChg chg="modTransition">
          <pc:chgData name="Monica Greene" userId="580d4f7b-22ab-4bed-a08a-0b25eeeaced9" providerId="ADAL" clId="{8FFA90FC-08C0-4DF9-94F1-8ECDCF131C3B}" dt="2023-07-13T18:32:08.158" v="608"/>
          <pc:sldLayoutMkLst>
            <pc:docMk/>
            <pc:sldMasterMk cId="1558763888" sldId="2147483687"/>
            <pc:sldLayoutMk cId="95817563" sldId="2147483689"/>
          </pc:sldLayoutMkLst>
        </pc:sldLayoutChg>
        <pc:sldLayoutChg chg="modTransition">
          <pc:chgData name="Monica Greene" userId="580d4f7b-22ab-4bed-a08a-0b25eeeaced9" providerId="ADAL" clId="{8FFA90FC-08C0-4DF9-94F1-8ECDCF131C3B}" dt="2023-07-13T18:32:08.158" v="608"/>
          <pc:sldLayoutMkLst>
            <pc:docMk/>
            <pc:sldMasterMk cId="1558763888" sldId="2147483687"/>
            <pc:sldLayoutMk cId="2292808318" sldId="2147483690"/>
          </pc:sldLayoutMkLst>
        </pc:sldLayoutChg>
        <pc:sldLayoutChg chg="modTransition">
          <pc:chgData name="Monica Greene" userId="580d4f7b-22ab-4bed-a08a-0b25eeeaced9" providerId="ADAL" clId="{8FFA90FC-08C0-4DF9-94F1-8ECDCF131C3B}" dt="2023-07-13T18:32:08.158" v="608"/>
          <pc:sldLayoutMkLst>
            <pc:docMk/>
            <pc:sldMasterMk cId="1558763888" sldId="2147483687"/>
            <pc:sldLayoutMk cId="3567213569" sldId="2147483691"/>
          </pc:sldLayoutMkLst>
        </pc:sldLayoutChg>
        <pc:sldLayoutChg chg="modTransition">
          <pc:chgData name="Monica Greene" userId="580d4f7b-22ab-4bed-a08a-0b25eeeaced9" providerId="ADAL" clId="{8FFA90FC-08C0-4DF9-94F1-8ECDCF131C3B}" dt="2023-07-13T18:32:08.158" v="608"/>
          <pc:sldLayoutMkLst>
            <pc:docMk/>
            <pc:sldMasterMk cId="1558763888" sldId="2147483687"/>
            <pc:sldLayoutMk cId="3598161882" sldId="2147483692"/>
          </pc:sldLayoutMkLst>
        </pc:sldLayoutChg>
        <pc:sldLayoutChg chg="modTransition">
          <pc:chgData name="Monica Greene" userId="580d4f7b-22ab-4bed-a08a-0b25eeeaced9" providerId="ADAL" clId="{8FFA90FC-08C0-4DF9-94F1-8ECDCF131C3B}" dt="2023-07-13T18:32:08.158" v="608"/>
          <pc:sldLayoutMkLst>
            <pc:docMk/>
            <pc:sldMasterMk cId="1558763888" sldId="2147483687"/>
            <pc:sldLayoutMk cId="1085221459" sldId="2147483693"/>
          </pc:sldLayoutMkLst>
        </pc:sldLayoutChg>
        <pc:sldLayoutChg chg="modTransition">
          <pc:chgData name="Monica Greene" userId="580d4f7b-22ab-4bed-a08a-0b25eeeaced9" providerId="ADAL" clId="{8FFA90FC-08C0-4DF9-94F1-8ECDCF131C3B}" dt="2023-07-13T18:32:08.158" v="608"/>
          <pc:sldLayoutMkLst>
            <pc:docMk/>
            <pc:sldMasterMk cId="1558763888" sldId="2147483687"/>
            <pc:sldLayoutMk cId="252649571" sldId="2147483694"/>
          </pc:sldLayoutMkLst>
        </pc:sldLayoutChg>
        <pc:sldLayoutChg chg="modTransition">
          <pc:chgData name="Monica Greene" userId="580d4f7b-22ab-4bed-a08a-0b25eeeaced9" providerId="ADAL" clId="{8FFA90FC-08C0-4DF9-94F1-8ECDCF131C3B}" dt="2023-07-13T18:32:08.158" v="608"/>
          <pc:sldLayoutMkLst>
            <pc:docMk/>
            <pc:sldMasterMk cId="1558763888" sldId="2147483687"/>
            <pc:sldLayoutMk cId="1287097912" sldId="2147483695"/>
          </pc:sldLayoutMkLst>
        </pc:sldLayoutChg>
        <pc:sldLayoutChg chg="modTransition">
          <pc:chgData name="Monica Greene" userId="580d4f7b-22ab-4bed-a08a-0b25eeeaced9" providerId="ADAL" clId="{8FFA90FC-08C0-4DF9-94F1-8ECDCF131C3B}" dt="2023-07-13T18:32:08.158" v="608"/>
          <pc:sldLayoutMkLst>
            <pc:docMk/>
            <pc:sldMasterMk cId="1558763888" sldId="2147483687"/>
            <pc:sldLayoutMk cId="3744933069" sldId="2147483696"/>
          </pc:sldLayoutMkLst>
        </pc:sldLayoutChg>
        <pc:sldLayoutChg chg="modTransition">
          <pc:chgData name="Monica Greene" userId="580d4f7b-22ab-4bed-a08a-0b25eeeaced9" providerId="ADAL" clId="{8FFA90FC-08C0-4DF9-94F1-8ECDCF131C3B}" dt="2023-07-13T18:32:08.158" v="608"/>
          <pc:sldLayoutMkLst>
            <pc:docMk/>
            <pc:sldMasterMk cId="1558763888" sldId="2147483687"/>
            <pc:sldLayoutMk cId="1520463565" sldId="2147483697"/>
          </pc:sldLayoutMkLst>
        </pc:sldLayoutChg>
        <pc:sldLayoutChg chg="modTransition">
          <pc:chgData name="Monica Greene" userId="580d4f7b-22ab-4bed-a08a-0b25eeeaced9" providerId="ADAL" clId="{8FFA90FC-08C0-4DF9-94F1-8ECDCF131C3B}" dt="2023-07-13T18:32:08.158" v="608"/>
          <pc:sldLayoutMkLst>
            <pc:docMk/>
            <pc:sldMasterMk cId="1558763888" sldId="2147483687"/>
            <pc:sldLayoutMk cId="888946476" sldId="2147483698"/>
          </pc:sldLayoutMkLst>
        </pc:sldLayoutChg>
      </pc:sldMasterChg>
    </pc:docChg>
  </pc:docChgLst>
  <pc:docChgLst>
    <pc:chgData name="Monica Greene" userId="580d4f7b-22ab-4bed-a08a-0b25eeeaced9" providerId="ADAL" clId="{3BC5920F-C99F-44A5-93D9-93CFCAD97D38}"/>
    <pc:docChg chg="addSld delSld modSld sldOrd modMainMaster">
      <pc:chgData name="Monica Greene" userId="580d4f7b-22ab-4bed-a08a-0b25eeeaced9" providerId="ADAL" clId="{3BC5920F-C99F-44A5-93D9-93CFCAD97D38}" dt="2023-06-14T17:00:26.396" v="65"/>
      <pc:docMkLst>
        <pc:docMk/>
      </pc:docMkLst>
      <pc:sldChg chg="modTransition">
        <pc:chgData name="Monica Greene" userId="580d4f7b-22ab-4bed-a08a-0b25eeeaced9" providerId="ADAL" clId="{3BC5920F-C99F-44A5-93D9-93CFCAD97D38}" dt="2023-06-14T17:00:26.396" v="65"/>
        <pc:sldMkLst>
          <pc:docMk/>
          <pc:sldMk cId="2190442017" sldId="261"/>
        </pc:sldMkLst>
      </pc:sldChg>
      <pc:sldChg chg="add modTransition">
        <pc:chgData name="Monica Greene" userId="580d4f7b-22ab-4bed-a08a-0b25eeeaced9" providerId="ADAL" clId="{3BC5920F-C99F-44A5-93D9-93CFCAD97D38}" dt="2023-06-14T17:00:26.396" v="65"/>
        <pc:sldMkLst>
          <pc:docMk/>
          <pc:sldMk cId="1823150063" sldId="262"/>
        </pc:sldMkLst>
      </pc:sldChg>
      <pc:sldChg chg="del">
        <pc:chgData name="Monica Greene" userId="580d4f7b-22ab-4bed-a08a-0b25eeeaced9" providerId="ADAL" clId="{3BC5920F-C99F-44A5-93D9-93CFCAD97D38}" dt="2023-06-14T16:45:09.449" v="8" actId="47"/>
        <pc:sldMkLst>
          <pc:docMk/>
          <pc:sldMk cId="790631711" sldId="265"/>
        </pc:sldMkLst>
      </pc:sldChg>
      <pc:sldChg chg="add modTransition">
        <pc:chgData name="Monica Greene" userId="580d4f7b-22ab-4bed-a08a-0b25eeeaced9" providerId="ADAL" clId="{3BC5920F-C99F-44A5-93D9-93CFCAD97D38}" dt="2023-06-14T17:00:26.396" v="65"/>
        <pc:sldMkLst>
          <pc:docMk/>
          <pc:sldMk cId="4291953433" sldId="266"/>
        </pc:sldMkLst>
      </pc:sldChg>
      <pc:sldChg chg="del">
        <pc:chgData name="Monica Greene" userId="580d4f7b-22ab-4bed-a08a-0b25eeeaced9" providerId="ADAL" clId="{3BC5920F-C99F-44A5-93D9-93CFCAD97D38}" dt="2023-06-14T16:45:06.452" v="7" actId="47"/>
        <pc:sldMkLst>
          <pc:docMk/>
          <pc:sldMk cId="567301771" sldId="269"/>
        </pc:sldMkLst>
      </pc:sldChg>
      <pc:sldChg chg="modTransition">
        <pc:chgData name="Monica Greene" userId="580d4f7b-22ab-4bed-a08a-0b25eeeaced9" providerId="ADAL" clId="{3BC5920F-C99F-44A5-93D9-93CFCAD97D38}" dt="2023-06-14T17:00:26.396" v="65"/>
        <pc:sldMkLst>
          <pc:docMk/>
          <pc:sldMk cId="3531456319" sldId="275"/>
        </pc:sldMkLst>
      </pc:sldChg>
      <pc:sldChg chg="modTransition">
        <pc:chgData name="Monica Greene" userId="580d4f7b-22ab-4bed-a08a-0b25eeeaced9" providerId="ADAL" clId="{3BC5920F-C99F-44A5-93D9-93CFCAD97D38}" dt="2023-06-14T17:00:26.396" v="65"/>
        <pc:sldMkLst>
          <pc:docMk/>
          <pc:sldMk cId="3761965303" sldId="276"/>
        </pc:sldMkLst>
      </pc:sldChg>
      <pc:sldChg chg="modTransition">
        <pc:chgData name="Monica Greene" userId="580d4f7b-22ab-4bed-a08a-0b25eeeaced9" providerId="ADAL" clId="{3BC5920F-C99F-44A5-93D9-93CFCAD97D38}" dt="2023-06-14T17:00:26.396" v="65"/>
        <pc:sldMkLst>
          <pc:docMk/>
          <pc:sldMk cId="1147356620" sldId="277"/>
        </pc:sldMkLst>
      </pc:sldChg>
      <pc:sldChg chg="modTransition">
        <pc:chgData name="Monica Greene" userId="580d4f7b-22ab-4bed-a08a-0b25eeeaced9" providerId="ADAL" clId="{3BC5920F-C99F-44A5-93D9-93CFCAD97D38}" dt="2023-06-14T17:00:26.396" v="65"/>
        <pc:sldMkLst>
          <pc:docMk/>
          <pc:sldMk cId="0" sldId="310"/>
        </pc:sldMkLst>
      </pc:sldChg>
      <pc:sldChg chg="modTransition">
        <pc:chgData name="Monica Greene" userId="580d4f7b-22ab-4bed-a08a-0b25eeeaced9" providerId="ADAL" clId="{3BC5920F-C99F-44A5-93D9-93CFCAD97D38}" dt="2023-06-14T17:00:26.396" v="65"/>
        <pc:sldMkLst>
          <pc:docMk/>
          <pc:sldMk cId="3386045009" sldId="312"/>
        </pc:sldMkLst>
      </pc:sldChg>
      <pc:sldChg chg="modTransition">
        <pc:chgData name="Monica Greene" userId="580d4f7b-22ab-4bed-a08a-0b25eeeaced9" providerId="ADAL" clId="{3BC5920F-C99F-44A5-93D9-93CFCAD97D38}" dt="2023-06-14T17:00:26.396" v="65"/>
        <pc:sldMkLst>
          <pc:docMk/>
          <pc:sldMk cId="665771513" sldId="314"/>
        </pc:sldMkLst>
      </pc:sldChg>
      <pc:sldChg chg="modTransition">
        <pc:chgData name="Monica Greene" userId="580d4f7b-22ab-4bed-a08a-0b25eeeaced9" providerId="ADAL" clId="{3BC5920F-C99F-44A5-93D9-93CFCAD97D38}" dt="2023-06-14T17:00:26.396" v="65"/>
        <pc:sldMkLst>
          <pc:docMk/>
          <pc:sldMk cId="3472775792" sldId="316"/>
        </pc:sldMkLst>
      </pc:sldChg>
      <pc:sldChg chg="modTransition">
        <pc:chgData name="Monica Greene" userId="580d4f7b-22ab-4bed-a08a-0b25eeeaced9" providerId="ADAL" clId="{3BC5920F-C99F-44A5-93D9-93CFCAD97D38}" dt="2023-06-14T17:00:26.396" v="65"/>
        <pc:sldMkLst>
          <pc:docMk/>
          <pc:sldMk cId="591349375" sldId="317"/>
        </pc:sldMkLst>
      </pc:sldChg>
      <pc:sldChg chg="add modTransition">
        <pc:chgData name="Monica Greene" userId="580d4f7b-22ab-4bed-a08a-0b25eeeaced9" providerId="ADAL" clId="{3BC5920F-C99F-44A5-93D9-93CFCAD97D38}" dt="2023-06-14T17:00:26.396" v="65"/>
        <pc:sldMkLst>
          <pc:docMk/>
          <pc:sldMk cId="3447140171" sldId="319"/>
        </pc:sldMkLst>
      </pc:sldChg>
      <pc:sldChg chg="add modTransition">
        <pc:chgData name="Monica Greene" userId="580d4f7b-22ab-4bed-a08a-0b25eeeaced9" providerId="ADAL" clId="{3BC5920F-C99F-44A5-93D9-93CFCAD97D38}" dt="2023-06-14T17:00:26.396" v="65"/>
        <pc:sldMkLst>
          <pc:docMk/>
          <pc:sldMk cId="1365128654" sldId="341"/>
        </pc:sldMkLst>
      </pc:sldChg>
      <pc:sldChg chg="del">
        <pc:chgData name="Monica Greene" userId="580d4f7b-22ab-4bed-a08a-0b25eeeaced9" providerId="ADAL" clId="{3BC5920F-C99F-44A5-93D9-93CFCAD97D38}" dt="2023-06-14T16:45:01.126" v="5" actId="47"/>
        <pc:sldMkLst>
          <pc:docMk/>
          <pc:sldMk cId="2873464362" sldId="387"/>
        </pc:sldMkLst>
      </pc:sldChg>
      <pc:sldChg chg="del">
        <pc:chgData name="Monica Greene" userId="580d4f7b-22ab-4bed-a08a-0b25eeeaced9" providerId="ADAL" clId="{3BC5920F-C99F-44A5-93D9-93CFCAD97D38}" dt="2023-06-14T16:45:02.250" v="6" actId="47"/>
        <pc:sldMkLst>
          <pc:docMk/>
          <pc:sldMk cId="1520207562" sldId="388"/>
        </pc:sldMkLst>
      </pc:sldChg>
      <pc:sldChg chg="add modTransition">
        <pc:chgData name="Monica Greene" userId="580d4f7b-22ab-4bed-a08a-0b25eeeaced9" providerId="ADAL" clId="{3BC5920F-C99F-44A5-93D9-93CFCAD97D38}" dt="2023-06-14T17:00:26.396" v="65"/>
        <pc:sldMkLst>
          <pc:docMk/>
          <pc:sldMk cId="3209213290" sldId="390"/>
        </pc:sldMkLst>
      </pc:sldChg>
      <pc:sldChg chg="modTransition">
        <pc:chgData name="Monica Greene" userId="580d4f7b-22ab-4bed-a08a-0b25eeeaced9" providerId="ADAL" clId="{3BC5920F-C99F-44A5-93D9-93CFCAD97D38}" dt="2023-06-14T17:00:26.396" v="65"/>
        <pc:sldMkLst>
          <pc:docMk/>
          <pc:sldMk cId="2713357453" sldId="399"/>
        </pc:sldMkLst>
      </pc:sldChg>
      <pc:sldChg chg="modTransition">
        <pc:chgData name="Monica Greene" userId="580d4f7b-22ab-4bed-a08a-0b25eeeaced9" providerId="ADAL" clId="{3BC5920F-C99F-44A5-93D9-93CFCAD97D38}" dt="2023-06-14T17:00:26.396" v="65"/>
        <pc:sldMkLst>
          <pc:docMk/>
          <pc:sldMk cId="1505584566" sldId="407"/>
        </pc:sldMkLst>
      </pc:sldChg>
      <pc:sldChg chg="modTransition">
        <pc:chgData name="Monica Greene" userId="580d4f7b-22ab-4bed-a08a-0b25eeeaced9" providerId="ADAL" clId="{3BC5920F-C99F-44A5-93D9-93CFCAD97D38}" dt="2023-06-14T17:00:26.396" v="65"/>
        <pc:sldMkLst>
          <pc:docMk/>
          <pc:sldMk cId="766388387" sldId="411"/>
        </pc:sldMkLst>
      </pc:sldChg>
      <pc:sldChg chg="ord modTransition">
        <pc:chgData name="Monica Greene" userId="580d4f7b-22ab-4bed-a08a-0b25eeeaced9" providerId="ADAL" clId="{3BC5920F-C99F-44A5-93D9-93CFCAD97D38}" dt="2023-06-14T17:00:26.396" v="65"/>
        <pc:sldMkLst>
          <pc:docMk/>
          <pc:sldMk cId="1227540435" sldId="412"/>
        </pc:sldMkLst>
      </pc:sldChg>
      <pc:sldChg chg="modTransition">
        <pc:chgData name="Monica Greene" userId="580d4f7b-22ab-4bed-a08a-0b25eeeaced9" providerId="ADAL" clId="{3BC5920F-C99F-44A5-93D9-93CFCAD97D38}" dt="2023-06-14T17:00:26.396" v="65"/>
        <pc:sldMkLst>
          <pc:docMk/>
          <pc:sldMk cId="3738777675" sldId="432"/>
        </pc:sldMkLst>
      </pc:sldChg>
      <pc:sldChg chg="modSp mod modTransition">
        <pc:chgData name="Monica Greene" userId="580d4f7b-22ab-4bed-a08a-0b25eeeaced9" providerId="ADAL" clId="{3BC5920F-C99F-44A5-93D9-93CFCAD97D38}" dt="2023-06-14T17:00:26.396" v="65"/>
        <pc:sldMkLst>
          <pc:docMk/>
          <pc:sldMk cId="299153169" sldId="433"/>
        </pc:sldMkLst>
        <pc:spChg chg="mod">
          <ac:chgData name="Monica Greene" userId="580d4f7b-22ab-4bed-a08a-0b25eeeaced9" providerId="ADAL" clId="{3BC5920F-C99F-44A5-93D9-93CFCAD97D38}" dt="2023-06-14T16:45:26.613" v="50" actId="20577"/>
          <ac:spMkLst>
            <pc:docMk/>
            <pc:sldMk cId="299153169" sldId="433"/>
            <ac:spMk id="2" creationId="{00000000-0000-0000-0000-000000000000}"/>
          </ac:spMkLst>
        </pc:spChg>
      </pc:sldChg>
      <pc:sldChg chg="modTransition">
        <pc:chgData name="Monica Greene" userId="580d4f7b-22ab-4bed-a08a-0b25eeeaced9" providerId="ADAL" clId="{3BC5920F-C99F-44A5-93D9-93CFCAD97D38}" dt="2023-06-14T17:00:26.396" v="65"/>
        <pc:sldMkLst>
          <pc:docMk/>
          <pc:sldMk cId="1727652585" sldId="450"/>
        </pc:sldMkLst>
      </pc:sldChg>
      <pc:sldChg chg="modTransition">
        <pc:chgData name="Monica Greene" userId="580d4f7b-22ab-4bed-a08a-0b25eeeaced9" providerId="ADAL" clId="{3BC5920F-C99F-44A5-93D9-93CFCAD97D38}" dt="2023-06-14T17:00:26.396" v="65"/>
        <pc:sldMkLst>
          <pc:docMk/>
          <pc:sldMk cId="3627366708" sldId="455"/>
        </pc:sldMkLst>
      </pc:sldChg>
      <pc:sldChg chg="modTransition">
        <pc:chgData name="Monica Greene" userId="580d4f7b-22ab-4bed-a08a-0b25eeeaced9" providerId="ADAL" clId="{3BC5920F-C99F-44A5-93D9-93CFCAD97D38}" dt="2023-06-14T17:00:26.396" v="65"/>
        <pc:sldMkLst>
          <pc:docMk/>
          <pc:sldMk cId="1544428641" sldId="457"/>
        </pc:sldMkLst>
      </pc:sldChg>
      <pc:sldChg chg="del">
        <pc:chgData name="Monica Greene" userId="580d4f7b-22ab-4bed-a08a-0b25eeeaced9" providerId="ADAL" clId="{3BC5920F-C99F-44A5-93D9-93CFCAD97D38}" dt="2023-06-14T16:44:48.626" v="4" actId="47"/>
        <pc:sldMkLst>
          <pc:docMk/>
          <pc:sldMk cId="38529351" sldId="463"/>
        </pc:sldMkLst>
      </pc:sldChg>
      <pc:sldChg chg="add modTransition">
        <pc:chgData name="Monica Greene" userId="580d4f7b-22ab-4bed-a08a-0b25eeeaced9" providerId="ADAL" clId="{3BC5920F-C99F-44A5-93D9-93CFCAD97D38}" dt="2023-06-14T17:00:26.396" v="65"/>
        <pc:sldMkLst>
          <pc:docMk/>
          <pc:sldMk cId="410400724" sldId="464"/>
        </pc:sldMkLst>
      </pc:sldChg>
      <pc:sldChg chg="modTransition">
        <pc:chgData name="Monica Greene" userId="580d4f7b-22ab-4bed-a08a-0b25eeeaced9" providerId="ADAL" clId="{3BC5920F-C99F-44A5-93D9-93CFCAD97D38}" dt="2023-06-14T17:00:26.396" v="65"/>
        <pc:sldMkLst>
          <pc:docMk/>
          <pc:sldMk cId="755946196" sldId="465"/>
        </pc:sldMkLst>
      </pc:sldChg>
      <pc:sldChg chg="ord modTransition">
        <pc:chgData name="Monica Greene" userId="580d4f7b-22ab-4bed-a08a-0b25eeeaced9" providerId="ADAL" clId="{3BC5920F-C99F-44A5-93D9-93CFCAD97D38}" dt="2023-06-14T17:00:26.396" v="65"/>
        <pc:sldMkLst>
          <pc:docMk/>
          <pc:sldMk cId="3280995953" sldId="466"/>
        </pc:sldMkLst>
      </pc:sldChg>
      <pc:sldChg chg="addSp new modTransition setBg">
        <pc:chgData name="Monica Greene" userId="580d4f7b-22ab-4bed-a08a-0b25eeeaced9" providerId="ADAL" clId="{3BC5920F-C99F-44A5-93D9-93CFCAD97D38}" dt="2023-06-14T17:00:26.396" v="65"/>
        <pc:sldMkLst>
          <pc:docMk/>
          <pc:sldMk cId="2603172623" sldId="467"/>
        </pc:sldMkLst>
        <pc:picChg chg="add">
          <ac:chgData name="Monica Greene" userId="580d4f7b-22ab-4bed-a08a-0b25eeeaced9" providerId="ADAL" clId="{3BC5920F-C99F-44A5-93D9-93CFCAD97D38}" dt="2023-06-14T16:46:43.910" v="54"/>
          <ac:picMkLst>
            <pc:docMk/>
            <pc:sldMk cId="2603172623" sldId="467"/>
            <ac:picMk id="2" creationId="{9D7954F7-504F-2127-1C07-E61839012B49}"/>
          </ac:picMkLst>
        </pc:picChg>
      </pc:sldChg>
      <pc:sldChg chg="addSp add ord modTransition">
        <pc:chgData name="Monica Greene" userId="580d4f7b-22ab-4bed-a08a-0b25eeeaced9" providerId="ADAL" clId="{3BC5920F-C99F-44A5-93D9-93CFCAD97D38}" dt="2023-06-14T17:00:26.396" v="65"/>
        <pc:sldMkLst>
          <pc:docMk/>
          <pc:sldMk cId="3058607075" sldId="468"/>
        </pc:sldMkLst>
        <pc:picChg chg="add">
          <ac:chgData name="Monica Greene" userId="580d4f7b-22ab-4bed-a08a-0b25eeeaced9" providerId="ADAL" clId="{3BC5920F-C99F-44A5-93D9-93CFCAD97D38}" dt="2023-06-14T16:46:59.515" v="55"/>
          <ac:picMkLst>
            <pc:docMk/>
            <pc:sldMk cId="3058607075" sldId="468"/>
            <ac:picMk id="2" creationId="{C934B09C-8CD1-DD2F-9BA7-4626052650A0}"/>
          </ac:picMkLst>
        </pc:picChg>
      </pc:sldChg>
      <pc:sldMasterChg chg="modTransition modSldLayout">
        <pc:chgData name="Monica Greene" userId="580d4f7b-22ab-4bed-a08a-0b25eeeaced9" providerId="ADAL" clId="{3BC5920F-C99F-44A5-93D9-93CFCAD97D38}" dt="2023-06-14T17:00:26.396" v="65"/>
        <pc:sldMasterMkLst>
          <pc:docMk/>
          <pc:sldMasterMk cId="3526763332" sldId="2147483660"/>
        </pc:sldMasterMkLst>
        <pc:sldLayoutChg chg="modTransition">
          <pc:chgData name="Monica Greene" userId="580d4f7b-22ab-4bed-a08a-0b25eeeaced9" providerId="ADAL" clId="{3BC5920F-C99F-44A5-93D9-93CFCAD97D38}" dt="2023-06-14T17:00:26.396" v="65"/>
          <pc:sldLayoutMkLst>
            <pc:docMk/>
            <pc:sldMasterMk cId="3526763332" sldId="2147483660"/>
            <pc:sldLayoutMk cId="1464526068" sldId="2147483661"/>
          </pc:sldLayoutMkLst>
        </pc:sldLayoutChg>
        <pc:sldLayoutChg chg="modTransition">
          <pc:chgData name="Monica Greene" userId="580d4f7b-22ab-4bed-a08a-0b25eeeaced9" providerId="ADAL" clId="{3BC5920F-C99F-44A5-93D9-93CFCAD97D38}" dt="2023-06-14T17:00:26.396" v="65"/>
          <pc:sldLayoutMkLst>
            <pc:docMk/>
            <pc:sldMasterMk cId="3526763332" sldId="2147483660"/>
            <pc:sldLayoutMk cId="628702076" sldId="2147483662"/>
          </pc:sldLayoutMkLst>
        </pc:sldLayoutChg>
        <pc:sldLayoutChg chg="modTransition">
          <pc:chgData name="Monica Greene" userId="580d4f7b-22ab-4bed-a08a-0b25eeeaced9" providerId="ADAL" clId="{3BC5920F-C99F-44A5-93D9-93CFCAD97D38}" dt="2023-06-14T17:00:26.396" v="65"/>
          <pc:sldLayoutMkLst>
            <pc:docMk/>
            <pc:sldMasterMk cId="3526763332" sldId="2147483660"/>
            <pc:sldLayoutMk cId="3143070034" sldId="2147483663"/>
          </pc:sldLayoutMkLst>
        </pc:sldLayoutChg>
        <pc:sldLayoutChg chg="modTransition">
          <pc:chgData name="Monica Greene" userId="580d4f7b-22ab-4bed-a08a-0b25eeeaced9" providerId="ADAL" clId="{3BC5920F-C99F-44A5-93D9-93CFCAD97D38}" dt="2023-06-14T17:00:26.396" v="65"/>
          <pc:sldLayoutMkLst>
            <pc:docMk/>
            <pc:sldMasterMk cId="3526763332" sldId="2147483660"/>
            <pc:sldLayoutMk cId="352596931" sldId="2147483664"/>
          </pc:sldLayoutMkLst>
        </pc:sldLayoutChg>
        <pc:sldLayoutChg chg="modTransition">
          <pc:chgData name="Monica Greene" userId="580d4f7b-22ab-4bed-a08a-0b25eeeaced9" providerId="ADAL" clId="{3BC5920F-C99F-44A5-93D9-93CFCAD97D38}" dt="2023-06-14T17:00:26.396" v="65"/>
          <pc:sldLayoutMkLst>
            <pc:docMk/>
            <pc:sldMasterMk cId="3526763332" sldId="2147483660"/>
            <pc:sldLayoutMk cId="2860684321" sldId="2147483665"/>
          </pc:sldLayoutMkLst>
        </pc:sldLayoutChg>
        <pc:sldLayoutChg chg="modTransition">
          <pc:chgData name="Monica Greene" userId="580d4f7b-22ab-4bed-a08a-0b25eeeaced9" providerId="ADAL" clId="{3BC5920F-C99F-44A5-93D9-93CFCAD97D38}" dt="2023-06-14T17:00:26.396" v="65"/>
          <pc:sldLayoutMkLst>
            <pc:docMk/>
            <pc:sldMasterMk cId="3526763332" sldId="2147483660"/>
            <pc:sldLayoutMk cId="1042939851" sldId="2147483666"/>
          </pc:sldLayoutMkLst>
        </pc:sldLayoutChg>
        <pc:sldLayoutChg chg="modTransition">
          <pc:chgData name="Monica Greene" userId="580d4f7b-22ab-4bed-a08a-0b25eeeaced9" providerId="ADAL" clId="{3BC5920F-C99F-44A5-93D9-93CFCAD97D38}" dt="2023-06-14T17:00:26.396" v="65"/>
          <pc:sldLayoutMkLst>
            <pc:docMk/>
            <pc:sldMasterMk cId="3526763332" sldId="2147483660"/>
            <pc:sldLayoutMk cId="2172179838" sldId="2147483667"/>
          </pc:sldLayoutMkLst>
        </pc:sldLayoutChg>
        <pc:sldLayoutChg chg="modTransition">
          <pc:chgData name="Monica Greene" userId="580d4f7b-22ab-4bed-a08a-0b25eeeaced9" providerId="ADAL" clId="{3BC5920F-C99F-44A5-93D9-93CFCAD97D38}" dt="2023-06-14T17:00:26.396" v="65"/>
          <pc:sldLayoutMkLst>
            <pc:docMk/>
            <pc:sldMasterMk cId="3526763332" sldId="2147483660"/>
            <pc:sldLayoutMk cId="400252706" sldId="2147483668"/>
          </pc:sldLayoutMkLst>
        </pc:sldLayoutChg>
        <pc:sldLayoutChg chg="modTransition">
          <pc:chgData name="Monica Greene" userId="580d4f7b-22ab-4bed-a08a-0b25eeeaced9" providerId="ADAL" clId="{3BC5920F-C99F-44A5-93D9-93CFCAD97D38}" dt="2023-06-14T17:00:26.396" v="65"/>
          <pc:sldLayoutMkLst>
            <pc:docMk/>
            <pc:sldMasterMk cId="3526763332" sldId="2147483660"/>
            <pc:sldLayoutMk cId="3574256230" sldId="2147483669"/>
          </pc:sldLayoutMkLst>
        </pc:sldLayoutChg>
        <pc:sldLayoutChg chg="modTransition">
          <pc:chgData name="Monica Greene" userId="580d4f7b-22ab-4bed-a08a-0b25eeeaced9" providerId="ADAL" clId="{3BC5920F-C99F-44A5-93D9-93CFCAD97D38}" dt="2023-06-14T17:00:26.396" v="65"/>
          <pc:sldLayoutMkLst>
            <pc:docMk/>
            <pc:sldMasterMk cId="3526763332" sldId="2147483660"/>
            <pc:sldLayoutMk cId="728997452" sldId="2147483670"/>
          </pc:sldLayoutMkLst>
        </pc:sldLayoutChg>
        <pc:sldLayoutChg chg="modTransition">
          <pc:chgData name="Monica Greene" userId="580d4f7b-22ab-4bed-a08a-0b25eeeaced9" providerId="ADAL" clId="{3BC5920F-C99F-44A5-93D9-93CFCAD97D38}" dt="2023-06-14T17:00:26.396" v="65"/>
          <pc:sldLayoutMkLst>
            <pc:docMk/>
            <pc:sldMasterMk cId="3526763332" sldId="2147483660"/>
            <pc:sldLayoutMk cId="644588483" sldId="2147483671"/>
          </pc:sldLayoutMkLst>
        </pc:sldLayoutChg>
      </pc:sldMasterChg>
      <pc:sldMasterChg chg="modTransition modSldLayout">
        <pc:chgData name="Monica Greene" userId="580d4f7b-22ab-4bed-a08a-0b25eeeaced9" providerId="ADAL" clId="{3BC5920F-C99F-44A5-93D9-93CFCAD97D38}" dt="2023-06-14T17:00:26.396" v="65"/>
        <pc:sldMasterMkLst>
          <pc:docMk/>
          <pc:sldMasterMk cId="3374770223" sldId="2147483672"/>
        </pc:sldMasterMkLst>
        <pc:sldLayoutChg chg="modTransition">
          <pc:chgData name="Monica Greene" userId="580d4f7b-22ab-4bed-a08a-0b25eeeaced9" providerId="ADAL" clId="{3BC5920F-C99F-44A5-93D9-93CFCAD97D38}" dt="2023-06-14T17:00:26.396" v="65"/>
          <pc:sldLayoutMkLst>
            <pc:docMk/>
            <pc:sldMasterMk cId="3374770223" sldId="2147483672"/>
            <pc:sldLayoutMk cId="4098348545" sldId="2147483673"/>
          </pc:sldLayoutMkLst>
        </pc:sldLayoutChg>
        <pc:sldLayoutChg chg="modTransition">
          <pc:chgData name="Monica Greene" userId="580d4f7b-22ab-4bed-a08a-0b25eeeaced9" providerId="ADAL" clId="{3BC5920F-C99F-44A5-93D9-93CFCAD97D38}" dt="2023-06-14T17:00:26.396" v="65"/>
          <pc:sldLayoutMkLst>
            <pc:docMk/>
            <pc:sldMasterMk cId="3374770223" sldId="2147483672"/>
            <pc:sldLayoutMk cId="2485856770" sldId="2147483674"/>
          </pc:sldLayoutMkLst>
        </pc:sldLayoutChg>
        <pc:sldLayoutChg chg="modTransition">
          <pc:chgData name="Monica Greene" userId="580d4f7b-22ab-4bed-a08a-0b25eeeaced9" providerId="ADAL" clId="{3BC5920F-C99F-44A5-93D9-93CFCAD97D38}" dt="2023-06-14T17:00:26.396" v="65"/>
          <pc:sldLayoutMkLst>
            <pc:docMk/>
            <pc:sldMasterMk cId="3374770223" sldId="2147483672"/>
            <pc:sldLayoutMk cId="504524447" sldId="2147483675"/>
          </pc:sldLayoutMkLst>
        </pc:sldLayoutChg>
        <pc:sldLayoutChg chg="modTransition">
          <pc:chgData name="Monica Greene" userId="580d4f7b-22ab-4bed-a08a-0b25eeeaced9" providerId="ADAL" clId="{3BC5920F-C99F-44A5-93D9-93CFCAD97D38}" dt="2023-06-14T17:00:26.396" v="65"/>
          <pc:sldLayoutMkLst>
            <pc:docMk/>
            <pc:sldMasterMk cId="3374770223" sldId="2147483672"/>
            <pc:sldLayoutMk cId="2794038380" sldId="2147483676"/>
          </pc:sldLayoutMkLst>
        </pc:sldLayoutChg>
        <pc:sldLayoutChg chg="modTransition">
          <pc:chgData name="Monica Greene" userId="580d4f7b-22ab-4bed-a08a-0b25eeeaced9" providerId="ADAL" clId="{3BC5920F-C99F-44A5-93D9-93CFCAD97D38}" dt="2023-06-14T17:00:26.396" v="65"/>
          <pc:sldLayoutMkLst>
            <pc:docMk/>
            <pc:sldMasterMk cId="3374770223" sldId="2147483672"/>
            <pc:sldLayoutMk cId="4126134968" sldId="2147483677"/>
          </pc:sldLayoutMkLst>
        </pc:sldLayoutChg>
        <pc:sldLayoutChg chg="modTransition">
          <pc:chgData name="Monica Greene" userId="580d4f7b-22ab-4bed-a08a-0b25eeeaced9" providerId="ADAL" clId="{3BC5920F-C99F-44A5-93D9-93CFCAD97D38}" dt="2023-06-14T17:00:26.396" v="65"/>
          <pc:sldLayoutMkLst>
            <pc:docMk/>
            <pc:sldMasterMk cId="3374770223" sldId="2147483672"/>
            <pc:sldLayoutMk cId="2924291397" sldId="2147483678"/>
          </pc:sldLayoutMkLst>
        </pc:sldLayoutChg>
        <pc:sldLayoutChg chg="modTransition">
          <pc:chgData name="Monica Greene" userId="580d4f7b-22ab-4bed-a08a-0b25eeeaced9" providerId="ADAL" clId="{3BC5920F-C99F-44A5-93D9-93CFCAD97D38}" dt="2023-06-14T17:00:26.396" v="65"/>
          <pc:sldLayoutMkLst>
            <pc:docMk/>
            <pc:sldMasterMk cId="3374770223" sldId="2147483672"/>
            <pc:sldLayoutMk cId="3944149845" sldId="2147483679"/>
          </pc:sldLayoutMkLst>
        </pc:sldLayoutChg>
        <pc:sldLayoutChg chg="modTransition">
          <pc:chgData name="Monica Greene" userId="580d4f7b-22ab-4bed-a08a-0b25eeeaced9" providerId="ADAL" clId="{3BC5920F-C99F-44A5-93D9-93CFCAD97D38}" dt="2023-06-14T17:00:26.396" v="65"/>
          <pc:sldLayoutMkLst>
            <pc:docMk/>
            <pc:sldMasterMk cId="3374770223" sldId="2147483672"/>
            <pc:sldLayoutMk cId="907735596" sldId="2147483680"/>
          </pc:sldLayoutMkLst>
        </pc:sldLayoutChg>
        <pc:sldLayoutChg chg="modTransition">
          <pc:chgData name="Monica Greene" userId="580d4f7b-22ab-4bed-a08a-0b25eeeaced9" providerId="ADAL" clId="{3BC5920F-C99F-44A5-93D9-93CFCAD97D38}" dt="2023-06-14T17:00:26.396" v="65"/>
          <pc:sldLayoutMkLst>
            <pc:docMk/>
            <pc:sldMasterMk cId="3374770223" sldId="2147483672"/>
            <pc:sldLayoutMk cId="944764727" sldId="2147483681"/>
          </pc:sldLayoutMkLst>
        </pc:sldLayoutChg>
        <pc:sldLayoutChg chg="modTransition">
          <pc:chgData name="Monica Greene" userId="580d4f7b-22ab-4bed-a08a-0b25eeeaced9" providerId="ADAL" clId="{3BC5920F-C99F-44A5-93D9-93CFCAD97D38}" dt="2023-06-14T17:00:26.396" v="65"/>
          <pc:sldLayoutMkLst>
            <pc:docMk/>
            <pc:sldMasterMk cId="3374770223" sldId="2147483672"/>
            <pc:sldLayoutMk cId="1593302510" sldId="2147483682"/>
          </pc:sldLayoutMkLst>
        </pc:sldLayoutChg>
        <pc:sldLayoutChg chg="modTransition">
          <pc:chgData name="Monica Greene" userId="580d4f7b-22ab-4bed-a08a-0b25eeeaced9" providerId="ADAL" clId="{3BC5920F-C99F-44A5-93D9-93CFCAD97D38}" dt="2023-06-14T17:00:26.396" v="65"/>
          <pc:sldLayoutMkLst>
            <pc:docMk/>
            <pc:sldMasterMk cId="3374770223" sldId="2147483672"/>
            <pc:sldLayoutMk cId="3374448671" sldId="2147483683"/>
          </pc:sldLayoutMkLst>
        </pc:sldLayoutChg>
      </pc:sldMasterChg>
      <pc:sldMasterChg chg="modTransition modSldLayout">
        <pc:chgData name="Monica Greene" userId="580d4f7b-22ab-4bed-a08a-0b25eeeaced9" providerId="ADAL" clId="{3BC5920F-C99F-44A5-93D9-93CFCAD97D38}" dt="2023-06-14T17:00:26.396" v="65"/>
        <pc:sldMasterMkLst>
          <pc:docMk/>
          <pc:sldMasterMk cId="2107106719" sldId="2147483684"/>
        </pc:sldMasterMkLst>
        <pc:sldLayoutChg chg="modTransition">
          <pc:chgData name="Monica Greene" userId="580d4f7b-22ab-4bed-a08a-0b25eeeaced9" providerId="ADAL" clId="{3BC5920F-C99F-44A5-93D9-93CFCAD97D38}" dt="2023-06-14T17:00:26.396" v="65"/>
          <pc:sldLayoutMkLst>
            <pc:docMk/>
            <pc:sldMasterMk cId="2107106719" sldId="2147483684"/>
            <pc:sldLayoutMk cId="1328282407" sldId="2147483685"/>
          </pc:sldLayoutMkLst>
        </pc:sldLayoutChg>
        <pc:sldLayoutChg chg="modTransition">
          <pc:chgData name="Monica Greene" userId="580d4f7b-22ab-4bed-a08a-0b25eeeaced9" providerId="ADAL" clId="{3BC5920F-C99F-44A5-93D9-93CFCAD97D38}" dt="2023-06-14T17:00:26.396" v="65"/>
          <pc:sldLayoutMkLst>
            <pc:docMk/>
            <pc:sldMasterMk cId="2107106719" sldId="2147483684"/>
            <pc:sldLayoutMk cId="1827744224" sldId="2147483686"/>
          </pc:sldLayoutMkLst>
        </pc:sldLayoutChg>
      </pc:sldMasterChg>
      <pc:sldMasterChg chg="modTransition modSldLayout">
        <pc:chgData name="Monica Greene" userId="580d4f7b-22ab-4bed-a08a-0b25eeeaced9" providerId="ADAL" clId="{3BC5920F-C99F-44A5-93D9-93CFCAD97D38}" dt="2023-06-14T17:00:26.396" v="65"/>
        <pc:sldMasterMkLst>
          <pc:docMk/>
          <pc:sldMasterMk cId="1558763888" sldId="2147483687"/>
        </pc:sldMasterMkLst>
        <pc:sldLayoutChg chg="modTransition">
          <pc:chgData name="Monica Greene" userId="580d4f7b-22ab-4bed-a08a-0b25eeeaced9" providerId="ADAL" clId="{3BC5920F-C99F-44A5-93D9-93CFCAD97D38}" dt="2023-06-14T17:00:26.396" v="65"/>
          <pc:sldLayoutMkLst>
            <pc:docMk/>
            <pc:sldMasterMk cId="1558763888" sldId="2147483687"/>
            <pc:sldLayoutMk cId="1869244951" sldId="2147483688"/>
          </pc:sldLayoutMkLst>
        </pc:sldLayoutChg>
        <pc:sldLayoutChg chg="modTransition">
          <pc:chgData name="Monica Greene" userId="580d4f7b-22ab-4bed-a08a-0b25eeeaced9" providerId="ADAL" clId="{3BC5920F-C99F-44A5-93D9-93CFCAD97D38}" dt="2023-06-14T17:00:26.396" v="65"/>
          <pc:sldLayoutMkLst>
            <pc:docMk/>
            <pc:sldMasterMk cId="1558763888" sldId="2147483687"/>
            <pc:sldLayoutMk cId="95817563" sldId="2147483689"/>
          </pc:sldLayoutMkLst>
        </pc:sldLayoutChg>
        <pc:sldLayoutChg chg="modTransition">
          <pc:chgData name="Monica Greene" userId="580d4f7b-22ab-4bed-a08a-0b25eeeaced9" providerId="ADAL" clId="{3BC5920F-C99F-44A5-93D9-93CFCAD97D38}" dt="2023-06-14T17:00:26.396" v="65"/>
          <pc:sldLayoutMkLst>
            <pc:docMk/>
            <pc:sldMasterMk cId="1558763888" sldId="2147483687"/>
            <pc:sldLayoutMk cId="2292808318" sldId="2147483690"/>
          </pc:sldLayoutMkLst>
        </pc:sldLayoutChg>
        <pc:sldLayoutChg chg="modTransition">
          <pc:chgData name="Monica Greene" userId="580d4f7b-22ab-4bed-a08a-0b25eeeaced9" providerId="ADAL" clId="{3BC5920F-C99F-44A5-93D9-93CFCAD97D38}" dt="2023-06-14T17:00:26.396" v="65"/>
          <pc:sldLayoutMkLst>
            <pc:docMk/>
            <pc:sldMasterMk cId="1558763888" sldId="2147483687"/>
            <pc:sldLayoutMk cId="3567213569" sldId="2147483691"/>
          </pc:sldLayoutMkLst>
        </pc:sldLayoutChg>
        <pc:sldLayoutChg chg="modTransition">
          <pc:chgData name="Monica Greene" userId="580d4f7b-22ab-4bed-a08a-0b25eeeaced9" providerId="ADAL" clId="{3BC5920F-C99F-44A5-93D9-93CFCAD97D38}" dt="2023-06-14T17:00:26.396" v="65"/>
          <pc:sldLayoutMkLst>
            <pc:docMk/>
            <pc:sldMasterMk cId="1558763888" sldId="2147483687"/>
            <pc:sldLayoutMk cId="3598161882" sldId="2147483692"/>
          </pc:sldLayoutMkLst>
        </pc:sldLayoutChg>
        <pc:sldLayoutChg chg="modTransition">
          <pc:chgData name="Monica Greene" userId="580d4f7b-22ab-4bed-a08a-0b25eeeaced9" providerId="ADAL" clId="{3BC5920F-C99F-44A5-93D9-93CFCAD97D38}" dt="2023-06-14T17:00:26.396" v="65"/>
          <pc:sldLayoutMkLst>
            <pc:docMk/>
            <pc:sldMasterMk cId="1558763888" sldId="2147483687"/>
            <pc:sldLayoutMk cId="1085221459" sldId="2147483693"/>
          </pc:sldLayoutMkLst>
        </pc:sldLayoutChg>
        <pc:sldLayoutChg chg="modTransition">
          <pc:chgData name="Monica Greene" userId="580d4f7b-22ab-4bed-a08a-0b25eeeaced9" providerId="ADAL" clId="{3BC5920F-C99F-44A5-93D9-93CFCAD97D38}" dt="2023-06-14T17:00:26.396" v="65"/>
          <pc:sldLayoutMkLst>
            <pc:docMk/>
            <pc:sldMasterMk cId="1558763888" sldId="2147483687"/>
            <pc:sldLayoutMk cId="252649571" sldId="2147483694"/>
          </pc:sldLayoutMkLst>
        </pc:sldLayoutChg>
        <pc:sldLayoutChg chg="modTransition">
          <pc:chgData name="Monica Greene" userId="580d4f7b-22ab-4bed-a08a-0b25eeeaced9" providerId="ADAL" clId="{3BC5920F-C99F-44A5-93D9-93CFCAD97D38}" dt="2023-06-14T17:00:26.396" v="65"/>
          <pc:sldLayoutMkLst>
            <pc:docMk/>
            <pc:sldMasterMk cId="1558763888" sldId="2147483687"/>
            <pc:sldLayoutMk cId="1287097912" sldId="2147483695"/>
          </pc:sldLayoutMkLst>
        </pc:sldLayoutChg>
        <pc:sldLayoutChg chg="modTransition">
          <pc:chgData name="Monica Greene" userId="580d4f7b-22ab-4bed-a08a-0b25eeeaced9" providerId="ADAL" clId="{3BC5920F-C99F-44A5-93D9-93CFCAD97D38}" dt="2023-06-14T17:00:26.396" v="65"/>
          <pc:sldLayoutMkLst>
            <pc:docMk/>
            <pc:sldMasterMk cId="1558763888" sldId="2147483687"/>
            <pc:sldLayoutMk cId="3744933069" sldId="2147483696"/>
          </pc:sldLayoutMkLst>
        </pc:sldLayoutChg>
        <pc:sldLayoutChg chg="modTransition">
          <pc:chgData name="Monica Greene" userId="580d4f7b-22ab-4bed-a08a-0b25eeeaced9" providerId="ADAL" clId="{3BC5920F-C99F-44A5-93D9-93CFCAD97D38}" dt="2023-06-14T17:00:26.396" v="65"/>
          <pc:sldLayoutMkLst>
            <pc:docMk/>
            <pc:sldMasterMk cId="1558763888" sldId="2147483687"/>
            <pc:sldLayoutMk cId="1520463565" sldId="2147483697"/>
          </pc:sldLayoutMkLst>
        </pc:sldLayoutChg>
        <pc:sldLayoutChg chg="modTransition">
          <pc:chgData name="Monica Greene" userId="580d4f7b-22ab-4bed-a08a-0b25eeeaced9" providerId="ADAL" clId="{3BC5920F-C99F-44A5-93D9-93CFCAD97D38}" dt="2023-06-14T17:00:26.396" v="65"/>
          <pc:sldLayoutMkLst>
            <pc:docMk/>
            <pc:sldMasterMk cId="1558763888" sldId="2147483687"/>
            <pc:sldLayoutMk cId="888946476" sldId="2147483698"/>
          </pc:sldLayoutMkLst>
        </pc:sldLayoutChg>
      </pc:sldMasterChg>
    </pc:docChg>
  </pc:docChgLst>
  <pc:docChgLst>
    <pc:chgData name="Monica Greene" userId="580d4f7b-22ab-4bed-a08a-0b25eeeaced9" providerId="ADAL" clId="{40E1A22F-CFA9-46C9-B321-5FE82C351F79}"/>
    <pc:docChg chg="undo custSel addSld delSld modSld sldOrd">
      <pc:chgData name="Monica Greene" userId="580d4f7b-22ab-4bed-a08a-0b25eeeaced9" providerId="ADAL" clId="{40E1A22F-CFA9-46C9-B321-5FE82C351F79}" dt="2024-03-14T18:23:09.225" v="64"/>
      <pc:docMkLst>
        <pc:docMk/>
      </pc:docMkLst>
      <pc:sldChg chg="modTransition">
        <pc:chgData name="Monica Greene" userId="580d4f7b-22ab-4bed-a08a-0b25eeeaced9" providerId="ADAL" clId="{40E1A22F-CFA9-46C9-B321-5FE82C351F79}" dt="2024-03-14T18:21:50.236" v="63"/>
        <pc:sldMkLst>
          <pc:docMk/>
          <pc:sldMk cId="3133720449" sldId="262"/>
        </pc:sldMkLst>
      </pc:sldChg>
      <pc:sldChg chg="modTransition">
        <pc:chgData name="Monica Greene" userId="580d4f7b-22ab-4bed-a08a-0b25eeeaced9" providerId="ADAL" clId="{40E1A22F-CFA9-46C9-B321-5FE82C351F79}" dt="2024-03-14T18:21:50.236" v="63"/>
        <pc:sldMkLst>
          <pc:docMk/>
          <pc:sldMk cId="2000478204" sldId="263"/>
        </pc:sldMkLst>
      </pc:sldChg>
      <pc:sldChg chg="modTransition">
        <pc:chgData name="Monica Greene" userId="580d4f7b-22ab-4bed-a08a-0b25eeeaced9" providerId="ADAL" clId="{40E1A22F-CFA9-46C9-B321-5FE82C351F79}" dt="2024-03-14T18:21:50.236" v="63"/>
        <pc:sldMkLst>
          <pc:docMk/>
          <pc:sldMk cId="3842806598" sldId="264"/>
        </pc:sldMkLst>
      </pc:sldChg>
      <pc:sldChg chg="del">
        <pc:chgData name="Monica Greene" userId="580d4f7b-22ab-4bed-a08a-0b25eeeaced9" providerId="ADAL" clId="{40E1A22F-CFA9-46C9-B321-5FE82C351F79}" dt="2024-03-14T18:08:38.159" v="9" actId="47"/>
        <pc:sldMkLst>
          <pc:docMk/>
          <pc:sldMk cId="3433854144" sldId="265"/>
        </pc:sldMkLst>
      </pc:sldChg>
      <pc:sldChg chg="add modTransition">
        <pc:chgData name="Monica Greene" userId="580d4f7b-22ab-4bed-a08a-0b25eeeaced9" providerId="ADAL" clId="{40E1A22F-CFA9-46C9-B321-5FE82C351F79}" dt="2024-03-14T18:21:50.236" v="63"/>
        <pc:sldMkLst>
          <pc:docMk/>
          <pc:sldMk cId="1647204645" sldId="268"/>
        </pc:sldMkLst>
      </pc:sldChg>
      <pc:sldChg chg="del">
        <pc:chgData name="Monica Greene" userId="580d4f7b-22ab-4bed-a08a-0b25eeeaced9" providerId="ADAL" clId="{40E1A22F-CFA9-46C9-B321-5FE82C351F79}" dt="2024-03-14T18:08:40.051" v="10" actId="47"/>
        <pc:sldMkLst>
          <pc:docMk/>
          <pc:sldMk cId="176338772" sldId="276"/>
        </pc:sldMkLst>
      </pc:sldChg>
      <pc:sldChg chg="add modTransition">
        <pc:chgData name="Monica Greene" userId="580d4f7b-22ab-4bed-a08a-0b25eeeaced9" providerId="ADAL" clId="{40E1A22F-CFA9-46C9-B321-5FE82C351F79}" dt="2024-03-14T18:21:50.236" v="63"/>
        <pc:sldMkLst>
          <pc:docMk/>
          <pc:sldMk cId="2260611952" sldId="279"/>
        </pc:sldMkLst>
      </pc:sldChg>
      <pc:sldChg chg="modTransition">
        <pc:chgData name="Monica Greene" userId="580d4f7b-22ab-4bed-a08a-0b25eeeaced9" providerId="ADAL" clId="{40E1A22F-CFA9-46C9-B321-5FE82C351F79}" dt="2024-03-14T18:21:50.236" v="63"/>
        <pc:sldMkLst>
          <pc:docMk/>
          <pc:sldMk cId="0" sldId="310"/>
        </pc:sldMkLst>
      </pc:sldChg>
      <pc:sldChg chg="modTransition">
        <pc:chgData name="Monica Greene" userId="580d4f7b-22ab-4bed-a08a-0b25eeeaced9" providerId="ADAL" clId="{40E1A22F-CFA9-46C9-B321-5FE82C351F79}" dt="2024-03-14T18:21:50.236" v="63"/>
        <pc:sldMkLst>
          <pc:docMk/>
          <pc:sldMk cId="591349375" sldId="317"/>
        </pc:sldMkLst>
      </pc:sldChg>
      <pc:sldChg chg="add modTransition">
        <pc:chgData name="Monica Greene" userId="580d4f7b-22ab-4bed-a08a-0b25eeeaced9" providerId="ADAL" clId="{40E1A22F-CFA9-46C9-B321-5FE82C351F79}" dt="2024-03-14T18:21:50.236" v="63"/>
        <pc:sldMkLst>
          <pc:docMk/>
          <pc:sldMk cId="10518088" sldId="410"/>
        </pc:sldMkLst>
      </pc:sldChg>
      <pc:sldChg chg="add modTransition">
        <pc:chgData name="Monica Greene" userId="580d4f7b-22ab-4bed-a08a-0b25eeeaced9" providerId="ADAL" clId="{40E1A22F-CFA9-46C9-B321-5FE82C351F79}" dt="2024-03-14T18:21:50.236" v="63"/>
        <pc:sldMkLst>
          <pc:docMk/>
          <pc:sldMk cId="3397104359" sldId="411"/>
        </pc:sldMkLst>
      </pc:sldChg>
      <pc:sldChg chg="del">
        <pc:chgData name="Monica Greene" userId="580d4f7b-22ab-4bed-a08a-0b25eeeaced9" providerId="ADAL" clId="{40E1A22F-CFA9-46C9-B321-5FE82C351F79}" dt="2024-03-14T18:08:32.656" v="7" actId="47"/>
        <pc:sldMkLst>
          <pc:docMk/>
          <pc:sldMk cId="3487490882" sldId="416"/>
        </pc:sldMkLst>
      </pc:sldChg>
      <pc:sldChg chg="del">
        <pc:chgData name="Monica Greene" userId="580d4f7b-22ab-4bed-a08a-0b25eeeaced9" providerId="ADAL" clId="{40E1A22F-CFA9-46C9-B321-5FE82C351F79}" dt="2024-03-14T18:08:33.390" v="8" actId="47"/>
        <pc:sldMkLst>
          <pc:docMk/>
          <pc:sldMk cId="2304754560" sldId="417"/>
        </pc:sldMkLst>
      </pc:sldChg>
      <pc:sldChg chg="modSp mod modTransition">
        <pc:chgData name="Monica Greene" userId="580d4f7b-22ab-4bed-a08a-0b25eeeaced9" providerId="ADAL" clId="{40E1A22F-CFA9-46C9-B321-5FE82C351F79}" dt="2024-03-14T18:21:50.236" v="63"/>
        <pc:sldMkLst>
          <pc:docMk/>
          <pc:sldMk cId="299153169" sldId="433"/>
        </pc:sldMkLst>
        <pc:spChg chg="mod">
          <ac:chgData name="Monica Greene" userId="580d4f7b-22ab-4bed-a08a-0b25eeeaced9" providerId="ADAL" clId="{40E1A22F-CFA9-46C9-B321-5FE82C351F79}" dt="2024-03-14T18:08:55.659" v="37" actId="20577"/>
          <ac:spMkLst>
            <pc:docMk/>
            <pc:sldMk cId="299153169" sldId="433"/>
            <ac:spMk id="2" creationId="{00000000-0000-0000-0000-000000000000}"/>
          </ac:spMkLst>
        </pc:spChg>
      </pc:sldChg>
      <pc:sldChg chg="addSp delSp modSp add del mod chgLayout">
        <pc:chgData name="Monica Greene" userId="580d4f7b-22ab-4bed-a08a-0b25eeeaced9" providerId="ADAL" clId="{40E1A22F-CFA9-46C9-B321-5FE82C351F79}" dt="2024-03-14T18:13:24.956" v="52" actId="47"/>
        <pc:sldMkLst>
          <pc:docMk/>
          <pc:sldMk cId="3441048361" sldId="436"/>
        </pc:sldMkLst>
        <pc:spChg chg="mod ord">
          <ac:chgData name="Monica Greene" userId="580d4f7b-22ab-4bed-a08a-0b25eeeaced9" providerId="ADAL" clId="{40E1A22F-CFA9-46C9-B321-5FE82C351F79}" dt="2024-03-14T18:13:16.374" v="51" actId="6264"/>
          <ac:spMkLst>
            <pc:docMk/>
            <pc:sldMk cId="3441048361" sldId="436"/>
            <ac:spMk id="2" creationId="{F040D9AD-F97D-8DCF-97C2-FEE69475C0BC}"/>
          </ac:spMkLst>
        </pc:spChg>
        <pc:spChg chg="add del mod">
          <ac:chgData name="Monica Greene" userId="580d4f7b-22ab-4bed-a08a-0b25eeeaced9" providerId="ADAL" clId="{40E1A22F-CFA9-46C9-B321-5FE82C351F79}" dt="2024-03-14T18:13:16.374" v="51" actId="6264"/>
          <ac:spMkLst>
            <pc:docMk/>
            <pc:sldMk cId="3441048361" sldId="436"/>
            <ac:spMk id="3" creationId="{5B547D78-9FFE-1E37-E27B-F1853A22D5EE}"/>
          </ac:spMkLst>
        </pc:spChg>
      </pc:sldChg>
      <pc:sldChg chg="modTransition">
        <pc:chgData name="Monica Greene" userId="580d4f7b-22ab-4bed-a08a-0b25eeeaced9" providerId="ADAL" clId="{40E1A22F-CFA9-46C9-B321-5FE82C351F79}" dt="2024-03-14T18:21:50.236" v="63"/>
        <pc:sldMkLst>
          <pc:docMk/>
          <pc:sldMk cId="1336355542" sldId="500"/>
        </pc:sldMkLst>
      </pc:sldChg>
      <pc:sldChg chg="modTransition">
        <pc:chgData name="Monica Greene" userId="580d4f7b-22ab-4bed-a08a-0b25eeeaced9" providerId="ADAL" clId="{40E1A22F-CFA9-46C9-B321-5FE82C351F79}" dt="2024-03-14T18:21:50.236" v="63"/>
        <pc:sldMkLst>
          <pc:docMk/>
          <pc:sldMk cId="2586971943" sldId="507"/>
        </pc:sldMkLst>
      </pc:sldChg>
      <pc:sldChg chg="modTransition">
        <pc:chgData name="Monica Greene" userId="580d4f7b-22ab-4bed-a08a-0b25eeeaced9" providerId="ADAL" clId="{40E1A22F-CFA9-46C9-B321-5FE82C351F79}" dt="2024-03-14T18:21:50.236" v="63"/>
        <pc:sldMkLst>
          <pc:docMk/>
          <pc:sldMk cId="8912328" sldId="508"/>
        </pc:sldMkLst>
      </pc:sldChg>
      <pc:sldChg chg="modTransition">
        <pc:chgData name="Monica Greene" userId="580d4f7b-22ab-4bed-a08a-0b25eeeaced9" providerId="ADAL" clId="{40E1A22F-CFA9-46C9-B321-5FE82C351F79}" dt="2024-03-14T18:21:50.236" v="63"/>
        <pc:sldMkLst>
          <pc:docMk/>
          <pc:sldMk cId="3482886499" sldId="509"/>
        </pc:sldMkLst>
      </pc:sldChg>
      <pc:sldChg chg="modTransition">
        <pc:chgData name="Monica Greene" userId="580d4f7b-22ab-4bed-a08a-0b25eeeaced9" providerId="ADAL" clId="{40E1A22F-CFA9-46C9-B321-5FE82C351F79}" dt="2024-03-14T18:21:50.236" v="63"/>
        <pc:sldMkLst>
          <pc:docMk/>
          <pc:sldMk cId="3481333886" sldId="510"/>
        </pc:sldMkLst>
      </pc:sldChg>
      <pc:sldChg chg="modTransition">
        <pc:chgData name="Monica Greene" userId="580d4f7b-22ab-4bed-a08a-0b25eeeaced9" providerId="ADAL" clId="{40E1A22F-CFA9-46C9-B321-5FE82C351F79}" dt="2024-03-14T18:21:50.236" v="63"/>
        <pc:sldMkLst>
          <pc:docMk/>
          <pc:sldMk cId="3114456802" sldId="511"/>
        </pc:sldMkLst>
      </pc:sldChg>
      <pc:sldChg chg="modTransition">
        <pc:chgData name="Monica Greene" userId="580d4f7b-22ab-4bed-a08a-0b25eeeaced9" providerId="ADAL" clId="{40E1A22F-CFA9-46C9-B321-5FE82C351F79}" dt="2024-03-14T18:21:50.236" v="63"/>
        <pc:sldMkLst>
          <pc:docMk/>
          <pc:sldMk cId="2812468163" sldId="512"/>
        </pc:sldMkLst>
      </pc:sldChg>
      <pc:sldChg chg="modTransition">
        <pc:chgData name="Monica Greene" userId="580d4f7b-22ab-4bed-a08a-0b25eeeaced9" providerId="ADAL" clId="{40E1A22F-CFA9-46C9-B321-5FE82C351F79}" dt="2024-03-14T18:21:50.236" v="63"/>
        <pc:sldMkLst>
          <pc:docMk/>
          <pc:sldMk cId="3641008208" sldId="513"/>
        </pc:sldMkLst>
      </pc:sldChg>
      <pc:sldChg chg="modTransition">
        <pc:chgData name="Monica Greene" userId="580d4f7b-22ab-4bed-a08a-0b25eeeaced9" providerId="ADAL" clId="{40E1A22F-CFA9-46C9-B321-5FE82C351F79}" dt="2024-03-14T18:21:50.236" v="63"/>
        <pc:sldMkLst>
          <pc:docMk/>
          <pc:sldMk cId="4248540170" sldId="514"/>
        </pc:sldMkLst>
      </pc:sldChg>
      <pc:sldChg chg="modTransition">
        <pc:chgData name="Monica Greene" userId="580d4f7b-22ab-4bed-a08a-0b25eeeaced9" providerId="ADAL" clId="{40E1A22F-CFA9-46C9-B321-5FE82C351F79}" dt="2024-03-14T18:21:50.236" v="63"/>
        <pc:sldMkLst>
          <pc:docMk/>
          <pc:sldMk cId="3038716360" sldId="515"/>
        </pc:sldMkLst>
      </pc:sldChg>
      <pc:sldChg chg="modTransition">
        <pc:chgData name="Monica Greene" userId="580d4f7b-22ab-4bed-a08a-0b25eeeaced9" providerId="ADAL" clId="{40E1A22F-CFA9-46C9-B321-5FE82C351F79}" dt="2024-03-14T18:21:50.236" v="63"/>
        <pc:sldMkLst>
          <pc:docMk/>
          <pc:sldMk cId="235773602" sldId="533"/>
        </pc:sldMkLst>
      </pc:sldChg>
      <pc:sldChg chg="modTransition">
        <pc:chgData name="Monica Greene" userId="580d4f7b-22ab-4bed-a08a-0b25eeeaced9" providerId="ADAL" clId="{40E1A22F-CFA9-46C9-B321-5FE82C351F79}" dt="2024-03-14T18:23:09.225" v="64"/>
        <pc:sldMkLst>
          <pc:docMk/>
          <pc:sldMk cId="3969001100" sldId="535"/>
        </pc:sldMkLst>
      </pc:sldChg>
      <pc:sldChg chg="ord modTransition">
        <pc:chgData name="Monica Greene" userId="580d4f7b-22ab-4bed-a08a-0b25eeeaced9" providerId="ADAL" clId="{40E1A22F-CFA9-46C9-B321-5FE82C351F79}" dt="2024-03-14T18:21:50.236" v="63"/>
        <pc:sldMkLst>
          <pc:docMk/>
          <pc:sldMk cId="786319199" sldId="549"/>
        </pc:sldMkLst>
      </pc:sldChg>
      <pc:sldChg chg="modTransition">
        <pc:chgData name="Monica Greene" userId="580d4f7b-22ab-4bed-a08a-0b25eeeaced9" providerId="ADAL" clId="{40E1A22F-CFA9-46C9-B321-5FE82C351F79}" dt="2024-03-14T18:21:50.236" v="63"/>
        <pc:sldMkLst>
          <pc:docMk/>
          <pc:sldMk cId="1019536786" sldId="552"/>
        </pc:sldMkLst>
      </pc:sldChg>
      <pc:sldChg chg="modTransition">
        <pc:chgData name="Monica Greene" userId="580d4f7b-22ab-4bed-a08a-0b25eeeaced9" providerId="ADAL" clId="{40E1A22F-CFA9-46C9-B321-5FE82C351F79}" dt="2024-03-14T18:21:50.236" v="63"/>
        <pc:sldMkLst>
          <pc:docMk/>
          <pc:sldMk cId="3655280396" sldId="553"/>
        </pc:sldMkLst>
      </pc:sldChg>
      <pc:sldChg chg="addSp delSp mod modTransition">
        <pc:chgData name="Monica Greene" userId="580d4f7b-22ab-4bed-a08a-0b25eeeaced9" providerId="ADAL" clId="{40E1A22F-CFA9-46C9-B321-5FE82C351F79}" dt="2024-03-14T18:21:50.236" v="63"/>
        <pc:sldMkLst>
          <pc:docMk/>
          <pc:sldMk cId="2981759904" sldId="555"/>
        </pc:sldMkLst>
        <pc:picChg chg="del">
          <ac:chgData name="Monica Greene" userId="580d4f7b-22ab-4bed-a08a-0b25eeeaced9" providerId="ADAL" clId="{40E1A22F-CFA9-46C9-B321-5FE82C351F79}" dt="2024-03-14T18:10:26.676" v="41" actId="478"/>
          <ac:picMkLst>
            <pc:docMk/>
            <pc:sldMk cId="2981759904" sldId="555"/>
            <ac:picMk id="2" creationId="{60A96E09-26B0-B076-5231-6E574DA06930}"/>
          </ac:picMkLst>
        </pc:picChg>
        <pc:picChg chg="add">
          <ac:chgData name="Monica Greene" userId="580d4f7b-22ab-4bed-a08a-0b25eeeaced9" providerId="ADAL" clId="{40E1A22F-CFA9-46C9-B321-5FE82C351F79}" dt="2024-03-14T18:10:53.583" v="42"/>
          <ac:picMkLst>
            <pc:docMk/>
            <pc:sldMk cId="2981759904" sldId="555"/>
            <ac:picMk id="3" creationId="{DB191A81-3084-3CE3-4BAB-B18FC73978D0}"/>
          </ac:picMkLst>
        </pc:picChg>
      </pc:sldChg>
      <pc:sldChg chg="addSp new modTransition setBg">
        <pc:chgData name="Monica Greene" userId="580d4f7b-22ab-4bed-a08a-0b25eeeaced9" providerId="ADAL" clId="{40E1A22F-CFA9-46C9-B321-5FE82C351F79}" dt="2024-03-14T18:21:50.236" v="63"/>
        <pc:sldMkLst>
          <pc:docMk/>
          <pc:sldMk cId="266451640" sldId="556"/>
        </pc:sldMkLst>
        <pc:picChg chg="add">
          <ac:chgData name="Monica Greene" userId="580d4f7b-22ab-4bed-a08a-0b25eeeaced9" providerId="ADAL" clId="{40E1A22F-CFA9-46C9-B321-5FE82C351F79}" dt="2024-03-14T18:10:03.684" v="40"/>
          <ac:picMkLst>
            <pc:docMk/>
            <pc:sldMk cId="266451640" sldId="556"/>
            <ac:picMk id="2" creationId="{8C43D585-3BB8-97E7-33D0-1FB6120211EB}"/>
          </ac:picMkLst>
        </pc:picChg>
      </pc:sldChg>
      <pc:sldChg chg="addSp new modTransition setBg">
        <pc:chgData name="Monica Greene" userId="580d4f7b-22ab-4bed-a08a-0b25eeeaced9" providerId="ADAL" clId="{40E1A22F-CFA9-46C9-B321-5FE82C351F79}" dt="2024-03-14T18:21:50.236" v="63"/>
        <pc:sldMkLst>
          <pc:docMk/>
          <pc:sldMk cId="1662603117" sldId="557"/>
        </pc:sldMkLst>
        <pc:picChg chg="add">
          <ac:chgData name="Monica Greene" userId="580d4f7b-22ab-4bed-a08a-0b25eeeaced9" providerId="ADAL" clId="{40E1A22F-CFA9-46C9-B321-5FE82C351F79}" dt="2024-03-14T18:11:36.184" v="45"/>
          <ac:picMkLst>
            <pc:docMk/>
            <pc:sldMk cId="1662603117" sldId="557"/>
            <ac:picMk id="2" creationId="{56FB5FCA-CEEC-65D4-5BE7-0F4658F64722}"/>
          </ac:picMkLst>
        </pc:picChg>
      </pc:sldChg>
      <pc:sldChg chg="addSp new ord modTransition setBg">
        <pc:chgData name="Monica Greene" userId="580d4f7b-22ab-4bed-a08a-0b25eeeaced9" providerId="ADAL" clId="{40E1A22F-CFA9-46C9-B321-5FE82C351F79}" dt="2024-03-14T18:21:50.236" v="63"/>
        <pc:sldMkLst>
          <pc:docMk/>
          <pc:sldMk cId="2352811303" sldId="558"/>
        </pc:sldMkLst>
        <pc:picChg chg="add">
          <ac:chgData name="Monica Greene" userId="580d4f7b-22ab-4bed-a08a-0b25eeeaced9" providerId="ADAL" clId="{40E1A22F-CFA9-46C9-B321-5FE82C351F79}" dt="2024-03-14T18:14:52.822" v="55"/>
          <ac:picMkLst>
            <pc:docMk/>
            <pc:sldMk cId="2352811303" sldId="558"/>
            <ac:picMk id="2" creationId="{68CB392A-7DEC-05B6-AB1B-582D3BC32872}"/>
          </ac:picMkLst>
        </pc:picChg>
      </pc:sldChg>
      <pc:sldChg chg="new del">
        <pc:chgData name="Monica Greene" userId="580d4f7b-22ab-4bed-a08a-0b25eeeaced9" providerId="ADAL" clId="{40E1A22F-CFA9-46C9-B321-5FE82C351F79}" dt="2024-03-14T18:12:23.491" v="47" actId="47"/>
        <pc:sldMkLst>
          <pc:docMk/>
          <pc:sldMk cId="3676987477" sldId="558"/>
        </pc:sldMkLst>
      </pc:sldChg>
      <pc:sldChg chg="del">
        <pc:chgData name="Monica Greene" userId="580d4f7b-22ab-4bed-a08a-0b25eeeaced9" providerId="ADAL" clId="{40E1A22F-CFA9-46C9-B321-5FE82C351F79}" dt="2024-03-14T18:06:51.291" v="1" actId="47"/>
        <pc:sldMkLst>
          <pc:docMk/>
          <pc:sldMk cId="3743139130" sldId="561"/>
        </pc:sldMkLst>
      </pc:sldChg>
      <pc:sldChg chg="del">
        <pc:chgData name="Monica Greene" userId="580d4f7b-22ab-4bed-a08a-0b25eeeaced9" providerId="ADAL" clId="{40E1A22F-CFA9-46C9-B321-5FE82C351F79}" dt="2024-03-14T18:06:52.923" v="2" actId="47"/>
        <pc:sldMkLst>
          <pc:docMk/>
          <pc:sldMk cId="3551989807" sldId="564"/>
        </pc:sldMkLst>
      </pc:sldChg>
      <pc:sldChg chg="del">
        <pc:chgData name="Monica Greene" userId="580d4f7b-22ab-4bed-a08a-0b25eeeaced9" providerId="ADAL" clId="{40E1A22F-CFA9-46C9-B321-5FE82C351F79}" dt="2024-03-14T18:06:53.842" v="3" actId="47"/>
        <pc:sldMkLst>
          <pc:docMk/>
          <pc:sldMk cId="4077311172" sldId="569"/>
        </pc:sldMkLst>
      </pc:sldChg>
      <pc:sldChg chg="del">
        <pc:chgData name="Monica Greene" userId="580d4f7b-22ab-4bed-a08a-0b25eeeaced9" providerId="ADAL" clId="{40E1A22F-CFA9-46C9-B321-5FE82C351F79}" dt="2024-03-14T18:06:45.001" v="0" actId="47"/>
        <pc:sldMkLst>
          <pc:docMk/>
          <pc:sldMk cId="2749389681" sldId="572"/>
        </pc:sldMkLst>
      </pc:sldChg>
      <pc:sldMasterChg chg="delSldLayout">
        <pc:chgData name="Monica Greene" userId="580d4f7b-22ab-4bed-a08a-0b25eeeaced9" providerId="ADAL" clId="{40E1A22F-CFA9-46C9-B321-5FE82C351F79}" dt="2024-03-14T18:13:24.956" v="52" actId="47"/>
        <pc:sldMasterMkLst>
          <pc:docMk/>
          <pc:sldMasterMk cId="3374770223" sldId="2147483672"/>
        </pc:sldMasterMkLst>
        <pc:sldLayoutChg chg="del">
          <pc:chgData name="Monica Greene" userId="580d4f7b-22ab-4bed-a08a-0b25eeeaced9" providerId="ADAL" clId="{40E1A22F-CFA9-46C9-B321-5FE82C351F79}" dt="2024-03-14T18:13:24.956" v="52" actId="47"/>
          <pc:sldLayoutMkLst>
            <pc:docMk/>
            <pc:sldMasterMk cId="3374770223" sldId="2147483672"/>
            <pc:sldLayoutMk cId="2057377528" sldId="2147483684"/>
          </pc:sldLayoutMkLst>
        </pc:sldLayoutChg>
      </pc:sldMasterChg>
    </pc:docChg>
  </pc:docChgLst>
  <pc:docChgLst>
    <pc:chgData name="Monica Greene" userId="580d4f7b-22ab-4bed-a08a-0b25eeeaced9" providerId="ADAL" clId="{71966B7A-4CBD-48FA-A44F-61438600D6A6}"/>
    <pc:docChg chg="custSel addSld delSld modSld sldOrd modMainMaster">
      <pc:chgData name="Monica Greene" userId="580d4f7b-22ab-4bed-a08a-0b25eeeaced9" providerId="ADAL" clId="{71966B7A-4CBD-48FA-A44F-61438600D6A6}" dt="2023-06-08T17:01:02.185" v="78"/>
      <pc:docMkLst>
        <pc:docMk/>
      </pc:docMkLst>
      <pc:sldChg chg="ord modTransition">
        <pc:chgData name="Monica Greene" userId="580d4f7b-22ab-4bed-a08a-0b25eeeaced9" providerId="ADAL" clId="{71966B7A-4CBD-48FA-A44F-61438600D6A6}" dt="2023-06-08T17:01:02.185" v="78"/>
        <pc:sldMkLst>
          <pc:docMk/>
          <pc:sldMk cId="2190442017" sldId="261"/>
        </pc:sldMkLst>
      </pc:sldChg>
      <pc:sldChg chg="del">
        <pc:chgData name="Monica Greene" userId="580d4f7b-22ab-4bed-a08a-0b25eeeaced9" providerId="ADAL" clId="{71966B7A-4CBD-48FA-A44F-61438600D6A6}" dt="2023-06-08T16:58:50.306" v="15" actId="47"/>
        <pc:sldMkLst>
          <pc:docMk/>
          <pc:sldMk cId="2266807419" sldId="264"/>
        </pc:sldMkLst>
      </pc:sldChg>
      <pc:sldChg chg="add ord modTransition">
        <pc:chgData name="Monica Greene" userId="580d4f7b-22ab-4bed-a08a-0b25eeeaced9" providerId="ADAL" clId="{71966B7A-4CBD-48FA-A44F-61438600D6A6}" dt="2023-06-08T17:01:02.185" v="78"/>
        <pc:sldMkLst>
          <pc:docMk/>
          <pc:sldMk cId="790631711" sldId="265"/>
        </pc:sldMkLst>
      </pc:sldChg>
      <pc:sldChg chg="add ord modTransition">
        <pc:chgData name="Monica Greene" userId="580d4f7b-22ab-4bed-a08a-0b25eeeaced9" providerId="ADAL" clId="{71966B7A-4CBD-48FA-A44F-61438600D6A6}" dt="2023-06-08T17:01:02.185" v="78"/>
        <pc:sldMkLst>
          <pc:docMk/>
          <pc:sldMk cId="567301771" sldId="269"/>
        </pc:sldMkLst>
      </pc:sldChg>
      <pc:sldChg chg="modTransition">
        <pc:chgData name="Monica Greene" userId="580d4f7b-22ab-4bed-a08a-0b25eeeaced9" providerId="ADAL" clId="{71966B7A-4CBD-48FA-A44F-61438600D6A6}" dt="2023-06-08T17:01:02.185" v="78"/>
        <pc:sldMkLst>
          <pc:docMk/>
          <pc:sldMk cId="3531456319" sldId="275"/>
        </pc:sldMkLst>
      </pc:sldChg>
      <pc:sldChg chg="modTransition">
        <pc:chgData name="Monica Greene" userId="580d4f7b-22ab-4bed-a08a-0b25eeeaced9" providerId="ADAL" clId="{71966B7A-4CBD-48FA-A44F-61438600D6A6}" dt="2023-06-08T17:01:02.185" v="78"/>
        <pc:sldMkLst>
          <pc:docMk/>
          <pc:sldMk cId="3761965303" sldId="276"/>
        </pc:sldMkLst>
      </pc:sldChg>
      <pc:sldChg chg="modTransition">
        <pc:chgData name="Monica Greene" userId="580d4f7b-22ab-4bed-a08a-0b25eeeaced9" providerId="ADAL" clId="{71966B7A-4CBD-48FA-A44F-61438600D6A6}" dt="2023-06-08T17:01:02.185" v="78"/>
        <pc:sldMkLst>
          <pc:docMk/>
          <pc:sldMk cId="1147356620" sldId="277"/>
        </pc:sldMkLst>
      </pc:sldChg>
      <pc:sldChg chg="modTransition">
        <pc:chgData name="Monica Greene" userId="580d4f7b-22ab-4bed-a08a-0b25eeeaced9" providerId="ADAL" clId="{71966B7A-4CBD-48FA-A44F-61438600D6A6}" dt="2023-06-08T17:01:02.185" v="78"/>
        <pc:sldMkLst>
          <pc:docMk/>
          <pc:sldMk cId="0" sldId="310"/>
        </pc:sldMkLst>
      </pc:sldChg>
      <pc:sldChg chg="modTransition">
        <pc:chgData name="Monica Greene" userId="580d4f7b-22ab-4bed-a08a-0b25eeeaced9" providerId="ADAL" clId="{71966B7A-4CBD-48FA-A44F-61438600D6A6}" dt="2023-06-08T17:01:02.185" v="78"/>
        <pc:sldMkLst>
          <pc:docMk/>
          <pc:sldMk cId="3386045009" sldId="312"/>
        </pc:sldMkLst>
      </pc:sldChg>
      <pc:sldChg chg="modTransition">
        <pc:chgData name="Monica Greene" userId="580d4f7b-22ab-4bed-a08a-0b25eeeaced9" providerId="ADAL" clId="{71966B7A-4CBD-48FA-A44F-61438600D6A6}" dt="2023-06-08T17:01:02.185" v="78"/>
        <pc:sldMkLst>
          <pc:docMk/>
          <pc:sldMk cId="665771513" sldId="314"/>
        </pc:sldMkLst>
      </pc:sldChg>
      <pc:sldChg chg="modTransition">
        <pc:chgData name="Monica Greene" userId="580d4f7b-22ab-4bed-a08a-0b25eeeaced9" providerId="ADAL" clId="{71966B7A-4CBD-48FA-A44F-61438600D6A6}" dt="2023-06-08T17:01:02.185" v="78"/>
        <pc:sldMkLst>
          <pc:docMk/>
          <pc:sldMk cId="3472775792" sldId="316"/>
        </pc:sldMkLst>
      </pc:sldChg>
      <pc:sldChg chg="modTransition">
        <pc:chgData name="Monica Greene" userId="580d4f7b-22ab-4bed-a08a-0b25eeeaced9" providerId="ADAL" clId="{71966B7A-4CBD-48FA-A44F-61438600D6A6}" dt="2023-06-08T17:01:02.185" v="78"/>
        <pc:sldMkLst>
          <pc:docMk/>
          <pc:sldMk cId="591349375" sldId="317"/>
        </pc:sldMkLst>
      </pc:sldChg>
      <pc:sldChg chg="del">
        <pc:chgData name="Monica Greene" userId="580d4f7b-22ab-4bed-a08a-0b25eeeaced9" providerId="ADAL" clId="{71966B7A-4CBD-48FA-A44F-61438600D6A6}" dt="2023-06-08T16:58:37.339" v="10" actId="47"/>
        <pc:sldMkLst>
          <pc:docMk/>
          <pc:sldMk cId="2054013190" sldId="384"/>
        </pc:sldMkLst>
      </pc:sldChg>
      <pc:sldChg chg="del">
        <pc:chgData name="Monica Greene" userId="580d4f7b-22ab-4bed-a08a-0b25eeeaced9" providerId="ADAL" clId="{71966B7A-4CBD-48FA-A44F-61438600D6A6}" dt="2023-06-08T16:58:38.057" v="11" actId="47"/>
        <pc:sldMkLst>
          <pc:docMk/>
          <pc:sldMk cId="2938981086" sldId="385"/>
        </pc:sldMkLst>
      </pc:sldChg>
      <pc:sldChg chg="add ord modTransition">
        <pc:chgData name="Monica Greene" userId="580d4f7b-22ab-4bed-a08a-0b25eeeaced9" providerId="ADAL" clId="{71966B7A-4CBD-48FA-A44F-61438600D6A6}" dt="2023-06-08T17:01:02.185" v="78"/>
        <pc:sldMkLst>
          <pc:docMk/>
          <pc:sldMk cId="2873464362" sldId="387"/>
        </pc:sldMkLst>
      </pc:sldChg>
      <pc:sldChg chg="add ord modTransition">
        <pc:chgData name="Monica Greene" userId="580d4f7b-22ab-4bed-a08a-0b25eeeaced9" providerId="ADAL" clId="{71966B7A-4CBD-48FA-A44F-61438600D6A6}" dt="2023-06-08T17:01:02.185" v="78"/>
        <pc:sldMkLst>
          <pc:docMk/>
          <pc:sldMk cId="1520207562" sldId="388"/>
        </pc:sldMkLst>
      </pc:sldChg>
      <pc:sldChg chg="modTransition">
        <pc:chgData name="Monica Greene" userId="580d4f7b-22ab-4bed-a08a-0b25eeeaced9" providerId="ADAL" clId="{71966B7A-4CBD-48FA-A44F-61438600D6A6}" dt="2023-06-08T17:01:02.185" v="78"/>
        <pc:sldMkLst>
          <pc:docMk/>
          <pc:sldMk cId="2713357453" sldId="399"/>
        </pc:sldMkLst>
      </pc:sldChg>
      <pc:sldChg chg="modTransition">
        <pc:chgData name="Monica Greene" userId="580d4f7b-22ab-4bed-a08a-0b25eeeaced9" providerId="ADAL" clId="{71966B7A-4CBD-48FA-A44F-61438600D6A6}" dt="2023-06-08T17:01:02.185" v="78"/>
        <pc:sldMkLst>
          <pc:docMk/>
          <pc:sldMk cId="1505584566" sldId="407"/>
        </pc:sldMkLst>
      </pc:sldChg>
      <pc:sldChg chg="modTransition">
        <pc:chgData name="Monica Greene" userId="580d4f7b-22ab-4bed-a08a-0b25eeeaced9" providerId="ADAL" clId="{71966B7A-4CBD-48FA-A44F-61438600D6A6}" dt="2023-06-08T17:01:02.185" v="78"/>
        <pc:sldMkLst>
          <pc:docMk/>
          <pc:sldMk cId="766388387" sldId="411"/>
        </pc:sldMkLst>
      </pc:sldChg>
      <pc:sldChg chg="modTransition">
        <pc:chgData name="Monica Greene" userId="580d4f7b-22ab-4bed-a08a-0b25eeeaced9" providerId="ADAL" clId="{71966B7A-4CBD-48FA-A44F-61438600D6A6}" dt="2023-06-08T17:01:02.185" v="78"/>
        <pc:sldMkLst>
          <pc:docMk/>
          <pc:sldMk cId="1227540435" sldId="412"/>
        </pc:sldMkLst>
      </pc:sldChg>
      <pc:sldChg chg="modTransition">
        <pc:chgData name="Monica Greene" userId="580d4f7b-22ab-4bed-a08a-0b25eeeaced9" providerId="ADAL" clId="{71966B7A-4CBD-48FA-A44F-61438600D6A6}" dt="2023-06-08T17:01:02.185" v="78"/>
        <pc:sldMkLst>
          <pc:docMk/>
          <pc:sldMk cId="3738777675" sldId="432"/>
        </pc:sldMkLst>
      </pc:sldChg>
      <pc:sldChg chg="modSp mod modTransition">
        <pc:chgData name="Monica Greene" userId="580d4f7b-22ab-4bed-a08a-0b25eeeaced9" providerId="ADAL" clId="{71966B7A-4CBD-48FA-A44F-61438600D6A6}" dt="2023-06-08T17:01:02.185" v="78"/>
        <pc:sldMkLst>
          <pc:docMk/>
          <pc:sldMk cId="299153169" sldId="433"/>
        </pc:sldMkLst>
        <pc:spChg chg="mod">
          <ac:chgData name="Monica Greene" userId="580d4f7b-22ab-4bed-a08a-0b25eeeaced9" providerId="ADAL" clId="{71966B7A-4CBD-48FA-A44F-61438600D6A6}" dt="2023-06-08T16:59:37.397" v="74" actId="20577"/>
          <ac:spMkLst>
            <pc:docMk/>
            <pc:sldMk cId="299153169" sldId="433"/>
            <ac:spMk id="2" creationId="{00000000-0000-0000-0000-000000000000}"/>
          </ac:spMkLst>
        </pc:spChg>
      </pc:sldChg>
      <pc:sldChg chg="modTransition">
        <pc:chgData name="Monica Greene" userId="580d4f7b-22ab-4bed-a08a-0b25eeeaced9" providerId="ADAL" clId="{71966B7A-4CBD-48FA-A44F-61438600D6A6}" dt="2023-06-08T17:01:02.185" v="78"/>
        <pc:sldMkLst>
          <pc:docMk/>
          <pc:sldMk cId="1727652585" sldId="450"/>
        </pc:sldMkLst>
      </pc:sldChg>
      <pc:sldChg chg="del">
        <pc:chgData name="Monica Greene" userId="580d4f7b-22ab-4bed-a08a-0b25eeeaced9" providerId="ADAL" clId="{71966B7A-4CBD-48FA-A44F-61438600D6A6}" dt="2023-06-08T16:59:04.120" v="19" actId="47"/>
        <pc:sldMkLst>
          <pc:docMk/>
          <pc:sldMk cId="3962224373" sldId="451"/>
        </pc:sldMkLst>
      </pc:sldChg>
      <pc:sldChg chg="modTransition">
        <pc:chgData name="Monica Greene" userId="580d4f7b-22ab-4bed-a08a-0b25eeeaced9" providerId="ADAL" clId="{71966B7A-4CBD-48FA-A44F-61438600D6A6}" dt="2023-06-08T17:01:02.185" v="78"/>
        <pc:sldMkLst>
          <pc:docMk/>
          <pc:sldMk cId="3627366708" sldId="455"/>
        </pc:sldMkLst>
      </pc:sldChg>
      <pc:sldChg chg="modTransition">
        <pc:chgData name="Monica Greene" userId="580d4f7b-22ab-4bed-a08a-0b25eeeaced9" providerId="ADAL" clId="{71966B7A-4CBD-48FA-A44F-61438600D6A6}" dt="2023-06-08T17:01:02.185" v="78"/>
        <pc:sldMkLst>
          <pc:docMk/>
          <pc:sldMk cId="1544428641" sldId="457"/>
        </pc:sldMkLst>
      </pc:sldChg>
      <pc:sldChg chg="del">
        <pc:chgData name="Monica Greene" userId="580d4f7b-22ab-4bed-a08a-0b25eeeaced9" providerId="ADAL" clId="{71966B7A-4CBD-48FA-A44F-61438600D6A6}" dt="2023-06-08T16:58:41.202" v="12" actId="47"/>
        <pc:sldMkLst>
          <pc:docMk/>
          <pc:sldMk cId="25758" sldId="462"/>
        </pc:sldMkLst>
      </pc:sldChg>
      <pc:sldChg chg="add ord modTransition">
        <pc:chgData name="Monica Greene" userId="580d4f7b-22ab-4bed-a08a-0b25eeeaced9" providerId="ADAL" clId="{71966B7A-4CBD-48FA-A44F-61438600D6A6}" dt="2023-06-08T17:01:02.185" v="78"/>
        <pc:sldMkLst>
          <pc:docMk/>
          <pc:sldMk cId="38529351" sldId="463"/>
        </pc:sldMkLst>
      </pc:sldChg>
      <pc:sldChg chg="modTransition">
        <pc:chgData name="Monica Greene" userId="580d4f7b-22ab-4bed-a08a-0b25eeeaced9" providerId="ADAL" clId="{71966B7A-4CBD-48FA-A44F-61438600D6A6}" dt="2023-06-08T17:01:02.185" v="78"/>
        <pc:sldMkLst>
          <pc:docMk/>
          <pc:sldMk cId="755946196" sldId="465"/>
        </pc:sldMkLst>
      </pc:sldChg>
      <pc:sldChg chg="modTransition">
        <pc:chgData name="Monica Greene" userId="580d4f7b-22ab-4bed-a08a-0b25eeeaced9" providerId="ADAL" clId="{71966B7A-4CBD-48FA-A44F-61438600D6A6}" dt="2023-06-08T17:01:02.185" v="78"/>
        <pc:sldMkLst>
          <pc:docMk/>
          <pc:sldMk cId="3280995953" sldId="466"/>
        </pc:sldMkLst>
      </pc:sldChg>
      <pc:sldChg chg="del">
        <pc:chgData name="Monica Greene" userId="580d4f7b-22ab-4bed-a08a-0b25eeeaced9" providerId="ADAL" clId="{71966B7A-4CBD-48FA-A44F-61438600D6A6}" dt="2023-06-08T16:58:59.323" v="18" actId="47"/>
        <pc:sldMkLst>
          <pc:docMk/>
          <pc:sldMk cId="3494975184" sldId="467"/>
        </pc:sldMkLst>
      </pc:sldChg>
      <pc:sldMasterChg chg="modTransition modSldLayout">
        <pc:chgData name="Monica Greene" userId="580d4f7b-22ab-4bed-a08a-0b25eeeaced9" providerId="ADAL" clId="{71966B7A-4CBD-48FA-A44F-61438600D6A6}" dt="2023-06-08T17:01:02.185" v="78"/>
        <pc:sldMasterMkLst>
          <pc:docMk/>
          <pc:sldMasterMk cId="3526763332" sldId="2147483660"/>
        </pc:sldMasterMkLst>
        <pc:sldLayoutChg chg="modTransition">
          <pc:chgData name="Monica Greene" userId="580d4f7b-22ab-4bed-a08a-0b25eeeaced9" providerId="ADAL" clId="{71966B7A-4CBD-48FA-A44F-61438600D6A6}" dt="2023-06-08T17:01:02.185" v="78"/>
          <pc:sldLayoutMkLst>
            <pc:docMk/>
            <pc:sldMasterMk cId="3526763332" sldId="2147483660"/>
            <pc:sldLayoutMk cId="1464526068" sldId="2147483661"/>
          </pc:sldLayoutMkLst>
        </pc:sldLayoutChg>
        <pc:sldLayoutChg chg="modTransition">
          <pc:chgData name="Monica Greene" userId="580d4f7b-22ab-4bed-a08a-0b25eeeaced9" providerId="ADAL" clId="{71966B7A-4CBD-48FA-A44F-61438600D6A6}" dt="2023-06-08T17:01:02.185" v="78"/>
          <pc:sldLayoutMkLst>
            <pc:docMk/>
            <pc:sldMasterMk cId="3526763332" sldId="2147483660"/>
            <pc:sldLayoutMk cId="628702076" sldId="2147483662"/>
          </pc:sldLayoutMkLst>
        </pc:sldLayoutChg>
        <pc:sldLayoutChg chg="modTransition">
          <pc:chgData name="Monica Greene" userId="580d4f7b-22ab-4bed-a08a-0b25eeeaced9" providerId="ADAL" clId="{71966B7A-4CBD-48FA-A44F-61438600D6A6}" dt="2023-06-08T17:01:02.185" v="78"/>
          <pc:sldLayoutMkLst>
            <pc:docMk/>
            <pc:sldMasterMk cId="3526763332" sldId="2147483660"/>
            <pc:sldLayoutMk cId="3143070034" sldId="2147483663"/>
          </pc:sldLayoutMkLst>
        </pc:sldLayoutChg>
        <pc:sldLayoutChg chg="modTransition">
          <pc:chgData name="Monica Greene" userId="580d4f7b-22ab-4bed-a08a-0b25eeeaced9" providerId="ADAL" clId="{71966B7A-4CBD-48FA-A44F-61438600D6A6}" dt="2023-06-08T17:01:02.185" v="78"/>
          <pc:sldLayoutMkLst>
            <pc:docMk/>
            <pc:sldMasterMk cId="3526763332" sldId="2147483660"/>
            <pc:sldLayoutMk cId="352596931" sldId="2147483664"/>
          </pc:sldLayoutMkLst>
        </pc:sldLayoutChg>
        <pc:sldLayoutChg chg="modTransition">
          <pc:chgData name="Monica Greene" userId="580d4f7b-22ab-4bed-a08a-0b25eeeaced9" providerId="ADAL" clId="{71966B7A-4CBD-48FA-A44F-61438600D6A6}" dt="2023-06-08T17:01:02.185" v="78"/>
          <pc:sldLayoutMkLst>
            <pc:docMk/>
            <pc:sldMasterMk cId="3526763332" sldId="2147483660"/>
            <pc:sldLayoutMk cId="2860684321" sldId="2147483665"/>
          </pc:sldLayoutMkLst>
        </pc:sldLayoutChg>
        <pc:sldLayoutChg chg="modTransition">
          <pc:chgData name="Monica Greene" userId="580d4f7b-22ab-4bed-a08a-0b25eeeaced9" providerId="ADAL" clId="{71966B7A-4CBD-48FA-A44F-61438600D6A6}" dt="2023-06-08T17:01:02.185" v="78"/>
          <pc:sldLayoutMkLst>
            <pc:docMk/>
            <pc:sldMasterMk cId="3526763332" sldId="2147483660"/>
            <pc:sldLayoutMk cId="1042939851" sldId="2147483666"/>
          </pc:sldLayoutMkLst>
        </pc:sldLayoutChg>
        <pc:sldLayoutChg chg="modTransition">
          <pc:chgData name="Monica Greene" userId="580d4f7b-22ab-4bed-a08a-0b25eeeaced9" providerId="ADAL" clId="{71966B7A-4CBD-48FA-A44F-61438600D6A6}" dt="2023-06-08T17:01:02.185" v="78"/>
          <pc:sldLayoutMkLst>
            <pc:docMk/>
            <pc:sldMasterMk cId="3526763332" sldId="2147483660"/>
            <pc:sldLayoutMk cId="2172179838" sldId="2147483667"/>
          </pc:sldLayoutMkLst>
        </pc:sldLayoutChg>
        <pc:sldLayoutChg chg="modTransition">
          <pc:chgData name="Monica Greene" userId="580d4f7b-22ab-4bed-a08a-0b25eeeaced9" providerId="ADAL" clId="{71966B7A-4CBD-48FA-A44F-61438600D6A6}" dt="2023-06-08T17:01:02.185" v="78"/>
          <pc:sldLayoutMkLst>
            <pc:docMk/>
            <pc:sldMasterMk cId="3526763332" sldId="2147483660"/>
            <pc:sldLayoutMk cId="400252706" sldId="2147483668"/>
          </pc:sldLayoutMkLst>
        </pc:sldLayoutChg>
        <pc:sldLayoutChg chg="modTransition">
          <pc:chgData name="Monica Greene" userId="580d4f7b-22ab-4bed-a08a-0b25eeeaced9" providerId="ADAL" clId="{71966B7A-4CBD-48FA-A44F-61438600D6A6}" dt="2023-06-08T17:01:02.185" v="78"/>
          <pc:sldLayoutMkLst>
            <pc:docMk/>
            <pc:sldMasterMk cId="3526763332" sldId="2147483660"/>
            <pc:sldLayoutMk cId="3574256230" sldId="2147483669"/>
          </pc:sldLayoutMkLst>
        </pc:sldLayoutChg>
        <pc:sldLayoutChg chg="modTransition">
          <pc:chgData name="Monica Greene" userId="580d4f7b-22ab-4bed-a08a-0b25eeeaced9" providerId="ADAL" clId="{71966B7A-4CBD-48FA-A44F-61438600D6A6}" dt="2023-06-08T17:01:02.185" v="78"/>
          <pc:sldLayoutMkLst>
            <pc:docMk/>
            <pc:sldMasterMk cId="3526763332" sldId="2147483660"/>
            <pc:sldLayoutMk cId="728997452" sldId="2147483670"/>
          </pc:sldLayoutMkLst>
        </pc:sldLayoutChg>
        <pc:sldLayoutChg chg="modTransition">
          <pc:chgData name="Monica Greene" userId="580d4f7b-22ab-4bed-a08a-0b25eeeaced9" providerId="ADAL" clId="{71966B7A-4CBD-48FA-A44F-61438600D6A6}" dt="2023-06-08T17:01:02.185" v="78"/>
          <pc:sldLayoutMkLst>
            <pc:docMk/>
            <pc:sldMasterMk cId="3526763332" sldId="2147483660"/>
            <pc:sldLayoutMk cId="644588483" sldId="2147483671"/>
          </pc:sldLayoutMkLst>
        </pc:sldLayoutChg>
      </pc:sldMasterChg>
      <pc:sldMasterChg chg="modTransition modSldLayout">
        <pc:chgData name="Monica Greene" userId="580d4f7b-22ab-4bed-a08a-0b25eeeaced9" providerId="ADAL" clId="{71966B7A-4CBD-48FA-A44F-61438600D6A6}" dt="2023-06-08T17:01:02.185" v="78"/>
        <pc:sldMasterMkLst>
          <pc:docMk/>
          <pc:sldMasterMk cId="3374770223" sldId="2147483672"/>
        </pc:sldMasterMkLst>
        <pc:sldLayoutChg chg="modTransition">
          <pc:chgData name="Monica Greene" userId="580d4f7b-22ab-4bed-a08a-0b25eeeaced9" providerId="ADAL" clId="{71966B7A-4CBD-48FA-A44F-61438600D6A6}" dt="2023-06-08T17:01:02.185" v="78"/>
          <pc:sldLayoutMkLst>
            <pc:docMk/>
            <pc:sldMasterMk cId="3374770223" sldId="2147483672"/>
            <pc:sldLayoutMk cId="4098348545" sldId="2147483673"/>
          </pc:sldLayoutMkLst>
        </pc:sldLayoutChg>
        <pc:sldLayoutChg chg="modTransition">
          <pc:chgData name="Monica Greene" userId="580d4f7b-22ab-4bed-a08a-0b25eeeaced9" providerId="ADAL" clId="{71966B7A-4CBD-48FA-A44F-61438600D6A6}" dt="2023-06-08T17:01:02.185" v="78"/>
          <pc:sldLayoutMkLst>
            <pc:docMk/>
            <pc:sldMasterMk cId="3374770223" sldId="2147483672"/>
            <pc:sldLayoutMk cId="2485856770" sldId="2147483674"/>
          </pc:sldLayoutMkLst>
        </pc:sldLayoutChg>
        <pc:sldLayoutChg chg="modTransition">
          <pc:chgData name="Monica Greene" userId="580d4f7b-22ab-4bed-a08a-0b25eeeaced9" providerId="ADAL" clId="{71966B7A-4CBD-48FA-A44F-61438600D6A6}" dt="2023-06-08T17:01:02.185" v="78"/>
          <pc:sldLayoutMkLst>
            <pc:docMk/>
            <pc:sldMasterMk cId="3374770223" sldId="2147483672"/>
            <pc:sldLayoutMk cId="504524447" sldId="2147483675"/>
          </pc:sldLayoutMkLst>
        </pc:sldLayoutChg>
        <pc:sldLayoutChg chg="modTransition">
          <pc:chgData name="Monica Greene" userId="580d4f7b-22ab-4bed-a08a-0b25eeeaced9" providerId="ADAL" clId="{71966B7A-4CBD-48FA-A44F-61438600D6A6}" dt="2023-06-08T17:01:02.185" v="78"/>
          <pc:sldLayoutMkLst>
            <pc:docMk/>
            <pc:sldMasterMk cId="3374770223" sldId="2147483672"/>
            <pc:sldLayoutMk cId="2794038380" sldId="2147483676"/>
          </pc:sldLayoutMkLst>
        </pc:sldLayoutChg>
        <pc:sldLayoutChg chg="modTransition">
          <pc:chgData name="Monica Greene" userId="580d4f7b-22ab-4bed-a08a-0b25eeeaced9" providerId="ADAL" clId="{71966B7A-4CBD-48FA-A44F-61438600D6A6}" dt="2023-06-08T17:01:02.185" v="78"/>
          <pc:sldLayoutMkLst>
            <pc:docMk/>
            <pc:sldMasterMk cId="3374770223" sldId="2147483672"/>
            <pc:sldLayoutMk cId="4126134968" sldId="2147483677"/>
          </pc:sldLayoutMkLst>
        </pc:sldLayoutChg>
        <pc:sldLayoutChg chg="modTransition">
          <pc:chgData name="Monica Greene" userId="580d4f7b-22ab-4bed-a08a-0b25eeeaced9" providerId="ADAL" clId="{71966B7A-4CBD-48FA-A44F-61438600D6A6}" dt="2023-06-08T17:01:02.185" v="78"/>
          <pc:sldLayoutMkLst>
            <pc:docMk/>
            <pc:sldMasterMk cId="3374770223" sldId="2147483672"/>
            <pc:sldLayoutMk cId="2924291397" sldId="2147483678"/>
          </pc:sldLayoutMkLst>
        </pc:sldLayoutChg>
        <pc:sldLayoutChg chg="modTransition">
          <pc:chgData name="Monica Greene" userId="580d4f7b-22ab-4bed-a08a-0b25eeeaced9" providerId="ADAL" clId="{71966B7A-4CBD-48FA-A44F-61438600D6A6}" dt="2023-06-08T17:01:02.185" v="78"/>
          <pc:sldLayoutMkLst>
            <pc:docMk/>
            <pc:sldMasterMk cId="3374770223" sldId="2147483672"/>
            <pc:sldLayoutMk cId="3944149845" sldId="2147483679"/>
          </pc:sldLayoutMkLst>
        </pc:sldLayoutChg>
        <pc:sldLayoutChg chg="modTransition">
          <pc:chgData name="Monica Greene" userId="580d4f7b-22ab-4bed-a08a-0b25eeeaced9" providerId="ADAL" clId="{71966B7A-4CBD-48FA-A44F-61438600D6A6}" dt="2023-06-08T17:01:02.185" v="78"/>
          <pc:sldLayoutMkLst>
            <pc:docMk/>
            <pc:sldMasterMk cId="3374770223" sldId="2147483672"/>
            <pc:sldLayoutMk cId="907735596" sldId="2147483680"/>
          </pc:sldLayoutMkLst>
        </pc:sldLayoutChg>
        <pc:sldLayoutChg chg="modTransition">
          <pc:chgData name="Monica Greene" userId="580d4f7b-22ab-4bed-a08a-0b25eeeaced9" providerId="ADAL" clId="{71966B7A-4CBD-48FA-A44F-61438600D6A6}" dt="2023-06-08T17:01:02.185" v="78"/>
          <pc:sldLayoutMkLst>
            <pc:docMk/>
            <pc:sldMasterMk cId="3374770223" sldId="2147483672"/>
            <pc:sldLayoutMk cId="944764727" sldId="2147483681"/>
          </pc:sldLayoutMkLst>
        </pc:sldLayoutChg>
        <pc:sldLayoutChg chg="modTransition">
          <pc:chgData name="Monica Greene" userId="580d4f7b-22ab-4bed-a08a-0b25eeeaced9" providerId="ADAL" clId="{71966B7A-4CBD-48FA-A44F-61438600D6A6}" dt="2023-06-08T17:01:02.185" v="78"/>
          <pc:sldLayoutMkLst>
            <pc:docMk/>
            <pc:sldMasterMk cId="3374770223" sldId="2147483672"/>
            <pc:sldLayoutMk cId="1593302510" sldId="2147483682"/>
          </pc:sldLayoutMkLst>
        </pc:sldLayoutChg>
        <pc:sldLayoutChg chg="modTransition">
          <pc:chgData name="Monica Greene" userId="580d4f7b-22ab-4bed-a08a-0b25eeeaced9" providerId="ADAL" clId="{71966B7A-4CBD-48FA-A44F-61438600D6A6}" dt="2023-06-08T17:01:02.185" v="78"/>
          <pc:sldLayoutMkLst>
            <pc:docMk/>
            <pc:sldMasterMk cId="3374770223" sldId="2147483672"/>
            <pc:sldLayoutMk cId="3374448671" sldId="2147483683"/>
          </pc:sldLayoutMkLst>
        </pc:sldLayoutChg>
      </pc:sldMasterChg>
      <pc:sldMasterChg chg="modTransition modSldLayout">
        <pc:chgData name="Monica Greene" userId="580d4f7b-22ab-4bed-a08a-0b25eeeaced9" providerId="ADAL" clId="{71966B7A-4CBD-48FA-A44F-61438600D6A6}" dt="2023-06-08T17:01:02.185" v="78"/>
        <pc:sldMasterMkLst>
          <pc:docMk/>
          <pc:sldMasterMk cId="2107106719" sldId="2147483684"/>
        </pc:sldMasterMkLst>
        <pc:sldLayoutChg chg="modTransition">
          <pc:chgData name="Monica Greene" userId="580d4f7b-22ab-4bed-a08a-0b25eeeaced9" providerId="ADAL" clId="{71966B7A-4CBD-48FA-A44F-61438600D6A6}" dt="2023-06-08T17:01:02.185" v="78"/>
          <pc:sldLayoutMkLst>
            <pc:docMk/>
            <pc:sldMasterMk cId="2107106719" sldId="2147483684"/>
            <pc:sldLayoutMk cId="1328282407" sldId="2147483685"/>
          </pc:sldLayoutMkLst>
        </pc:sldLayoutChg>
        <pc:sldLayoutChg chg="modTransition">
          <pc:chgData name="Monica Greene" userId="580d4f7b-22ab-4bed-a08a-0b25eeeaced9" providerId="ADAL" clId="{71966B7A-4CBD-48FA-A44F-61438600D6A6}" dt="2023-06-08T17:01:02.185" v="78"/>
          <pc:sldLayoutMkLst>
            <pc:docMk/>
            <pc:sldMasterMk cId="2107106719" sldId="2147483684"/>
            <pc:sldLayoutMk cId="1827744224" sldId="2147483686"/>
          </pc:sldLayoutMkLst>
        </pc:sldLayoutChg>
      </pc:sldMasterChg>
      <pc:sldMasterChg chg="modTransition modSldLayout">
        <pc:chgData name="Monica Greene" userId="580d4f7b-22ab-4bed-a08a-0b25eeeaced9" providerId="ADAL" clId="{71966B7A-4CBD-48FA-A44F-61438600D6A6}" dt="2023-06-08T17:01:02.185" v="78"/>
        <pc:sldMasterMkLst>
          <pc:docMk/>
          <pc:sldMasterMk cId="1558763888" sldId="2147483687"/>
        </pc:sldMasterMkLst>
        <pc:sldLayoutChg chg="modTransition">
          <pc:chgData name="Monica Greene" userId="580d4f7b-22ab-4bed-a08a-0b25eeeaced9" providerId="ADAL" clId="{71966B7A-4CBD-48FA-A44F-61438600D6A6}" dt="2023-06-08T17:01:02.185" v="78"/>
          <pc:sldLayoutMkLst>
            <pc:docMk/>
            <pc:sldMasterMk cId="1558763888" sldId="2147483687"/>
            <pc:sldLayoutMk cId="1869244951" sldId="2147483688"/>
          </pc:sldLayoutMkLst>
        </pc:sldLayoutChg>
        <pc:sldLayoutChg chg="modTransition">
          <pc:chgData name="Monica Greene" userId="580d4f7b-22ab-4bed-a08a-0b25eeeaced9" providerId="ADAL" clId="{71966B7A-4CBD-48FA-A44F-61438600D6A6}" dt="2023-06-08T17:01:02.185" v="78"/>
          <pc:sldLayoutMkLst>
            <pc:docMk/>
            <pc:sldMasterMk cId="1558763888" sldId="2147483687"/>
            <pc:sldLayoutMk cId="95817563" sldId="2147483689"/>
          </pc:sldLayoutMkLst>
        </pc:sldLayoutChg>
        <pc:sldLayoutChg chg="modTransition">
          <pc:chgData name="Monica Greene" userId="580d4f7b-22ab-4bed-a08a-0b25eeeaced9" providerId="ADAL" clId="{71966B7A-4CBD-48FA-A44F-61438600D6A6}" dt="2023-06-08T17:01:02.185" v="78"/>
          <pc:sldLayoutMkLst>
            <pc:docMk/>
            <pc:sldMasterMk cId="1558763888" sldId="2147483687"/>
            <pc:sldLayoutMk cId="2292808318" sldId="2147483690"/>
          </pc:sldLayoutMkLst>
        </pc:sldLayoutChg>
        <pc:sldLayoutChg chg="modTransition">
          <pc:chgData name="Monica Greene" userId="580d4f7b-22ab-4bed-a08a-0b25eeeaced9" providerId="ADAL" clId="{71966B7A-4CBD-48FA-A44F-61438600D6A6}" dt="2023-06-08T17:01:02.185" v="78"/>
          <pc:sldLayoutMkLst>
            <pc:docMk/>
            <pc:sldMasterMk cId="1558763888" sldId="2147483687"/>
            <pc:sldLayoutMk cId="3567213569" sldId="2147483691"/>
          </pc:sldLayoutMkLst>
        </pc:sldLayoutChg>
        <pc:sldLayoutChg chg="modTransition">
          <pc:chgData name="Monica Greene" userId="580d4f7b-22ab-4bed-a08a-0b25eeeaced9" providerId="ADAL" clId="{71966B7A-4CBD-48FA-A44F-61438600D6A6}" dt="2023-06-08T17:01:02.185" v="78"/>
          <pc:sldLayoutMkLst>
            <pc:docMk/>
            <pc:sldMasterMk cId="1558763888" sldId="2147483687"/>
            <pc:sldLayoutMk cId="3598161882" sldId="2147483692"/>
          </pc:sldLayoutMkLst>
        </pc:sldLayoutChg>
        <pc:sldLayoutChg chg="modTransition">
          <pc:chgData name="Monica Greene" userId="580d4f7b-22ab-4bed-a08a-0b25eeeaced9" providerId="ADAL" clId="{71966B7A-4CBD-48FA-A44F-61438600D6A6}" dt="2023-06-08T17:01:02.185" v="78"/>
          <pc:sldLayoutMkLst>
            <pc:docMk/>
            <pc:sldMasterMk cId="1558763888" sldId="2147483687"/>
            <pc:sldLayoutMk cId="1085221459" sldId="2147483693"/>
          </pc:sldLayoutMkLst>
        </pc:sldLayoutChg>
        <pc:sldLayoutChg chg="modTransition">
          <pc:chgData name="Monica Greene" userId="580d4f7b-22ab-4bed-a08a-0b25eeeaced9" providerId="ADAL" clId="{71966B7A-4CBD-48FA-A44F-61438600D6A6}" dt="2023-06-08T17:01:02.185" v="78"/>
          <pc:sldLayoutMkLst>
            <pc:docMk/>
            <pc:sldMasterMk cId="1558763888" sldId="2147483687"/>
            <pc:sldLayoutMk cId="252649571" sldId="2147483694"/>
          </pc:sldLayoutMkLst>
        </pc:sldLayoutChg>
        <pc:sldLayoutChg chg="modTransition">
          <pc:chgData name="Monica Greene" userId="580d4f7b-22ab-4bed-a08a-0b25eeeaced9" providerId="ADAL" clId="{71966B7A-4CBD-48FA-A44F-61438600D6A6}" dt="2023-06-08T17:01:02.185" v="78"/>
          <pc:sldLayoutMkLst>
            <pc:docMk/>
            <pc:sldMasterMk cId="1558763888" sldId="2147483687"/>
            <pc:sldLayoutMk cId="1287097912" sldId="2147483695"/>
          </pc:sldLayoutMkLst>
        </pc:sldLayoutChg>
        <pc:sldLayoutChg chg="modTransition">
          <pc:chgData name="Monica Greene" userId="580d4f7b-22ab-4bed-a08a-0b25eeeaced9" providerId="ADAL" clId="{71966B7A-4CBD-48FA-A44F-61438600D6A6}" dt="2023-06-08T17:01:02.185" v="78"/>
          <pc:sldLayoutMkLst>
            <pc:docMk/>
            <pc:sldMasterMk cId="1558763888" sldId="2147483687"/>
            <pc:sldLayoutMk cId="3744933069" sldId="2147483696"/>
          </pc:sldLayoutMkLst>
        </pc:sldLayoutChg>
        <pc:sldLayoutChg chg="modTransition">
          <pc:chgData name="Monica Greene" userId="580d4f7b-22ab-4bed-a08a-0b25eeeaced9" providerId="ADAL" clId="{71966B7A-4CBD-48FA-A44F-61438600D6A6}" dt="2023-06-08T17:01:02.185" v="78"/>
          <pc:sldLayoutMkLst>
            <pc:docMk/>
            <pc:sldMasterMk cId="1558763888" sldId="2147483687"/>
            <pc:sldLayoutMk cId="1520463565" sldId="2147483697"/>
          </pc:sldLayoutMkLst>
        </pc:sldLayoutChg>
        <pc:sldLayoutChg chg="modTransition">
          <pc:chgData name="Monica Greene" userId="580d4f7b-22ab-4bed-a08a-0b25eeeaced9" providerId="ADAL" clId="{71966B7A-4CBD-48FA-A44F-61438600D6A6}" dt="2023-06-08T17:01:02.185" v="78"/>
          <pc:sldLayoutMkLst>
            <pc:docMk/>
            <pc:sldMasterMk cId="1558763888" sldId="2147483687"/>
            <pc:sldLayoutMk cId="888946476" sldId="2147483698"/>
          </pc:sldLayoutMkLst>
        </pc:sldLayoutChg>
      </pc:sldMasterChg>
    </pc:docChg>
  </pc:docChgLst>
  <pc:docChgLst>
    <pc:chgData name="Monica Greene" userId="580d4f7b-22ab-4bed-a08a-0b25eeeaced9" providerId="ADAL" clId="{9401A977-226E-4166-A48B-BD34457D329A}"/>
    <pc:docChg chg="custSel addSld delSld modSld sldOrd modMainMaster">
      <pc:chgData name="Monica Greene" userId="580d4f7b-22ab-4bed-a08a-0b25eeeaced9" providerId="ADAL" clId="{9401A977-226E-4166-A48B-BD34457D329A}" dt="2024-02-15T21:00:48.492" v="47"/>
      <pc:docMkLst>
        <pc:docMk/>
      </pc:docMkLst>
      <pc:sldChg chg="del">
        <pc:chgData name="Monica Greene" userId="580d4f7b-22ab-4bed-a08a-0b25eeeaced9" providerId="ADAL" clId="{9401A977-226E-4166-A48B-BD34457D329A}" dt="2024-02-15T21:00:14.674" v="39" actId="47"/>
        <pc:sldMkLst>
          <pc:docMk/>
          <pc:sldMk cId="0" sldId="257"/>
        </pc:sldMkLst>
      </pc:sldChg>
      <pc:sldChg chg="modTransition">
        <pc:chgData name="Monica Greene" userId="580d4f7b-22ab-4bed-a08a-0b25eeeaced9" providerId="ADAL" clId="{9401A977-226E-4166-A48B-BD34457D329A}" dt="2024-02-15T21:00:48.492" v="47"/>
        <pc:sldMkLst>
          <pc:docMk/>
          <pc:sldMk cId="3133720449" sldId="262"/>
        </pc:sldMkLst>
      </pc:sldChg>
      <pc:sldChg chg="modTransition">
        <pc:chgData name="Monica Greene" userId="580d4f7b-22ab-4bed-a08a-0b25eeeaced9" providerId="ADAL" clId="{9401A977-226E-4166-A48B-BD34457D329A}" dt="2024-02-15T21:00:48.492" v="47"/>
        <pc:sldMkLst>
          <pc:docMk/>
          <pc:sldMk cId="2000478204" sldId="263"/>
        </pc:sldMkLst>
      </pc:sldChg>
      <pc:sldChg chg="modTransition">
        <pc:chgData name="Monica Greene" userId="580d4f7b-22ab-4bed-a08a-0b25eeeaced9" providerId="ADAL" clId="{9401A977-226E-4166-A48B-BD34457D329A}" dt="2024-02-15T21:00:48.492" v="47"/>
        <pc:sldMkLst>
          <pc:docMk/>
          <pc:sldMk cId="3842806598" sldId="264"/>
        </pc:sldMkLst>
      </pc:sldChg>
      <pc:sldChg chg="add modTransition">
        <pc:chgData name="Monica Greene" userId="580d4f7b-22ab-4bed-a08a-0b25eeeaced9" providerId="ADAL" clId="{9401A977-226E-4166-A48B-BD34457D329A}" dt="2024-02-15T21:00:48.492" v="47"/>
        <pc:sldMkLst>
          <pc:docMk/>
          <pc:sldMk cId="423065613" sldId="275"/>
        </pc:sldMkLst>
      </pc:sldChg>
      <pc:sldChg chg="modTransition">
        <pc:chgData name="Monica Greene" userId="580d4f7b-22ab-4bed-a08a-0b25eeeaced9" providerId="ADAL" clId="{9401A977-226E-4166-A48B-BD34457D329A}" dt="2024-02-15T21:00:41.262" v="45"/>
        <pc:sldMkLst>
          <pc:docMk/>
          <pc:sldMk cId="0" sldId="310"/>
        </pc:sldMkLst>
      </pc:sldChg>
      <pc:sldChg chg="modTransition">
        <pc:chgData name="Monica Greene" userId="580d4f7b-22ab-4bed-a08a-0b25eeeaced9" providerId="ADAL" clId="{9401A977-226E-4166-A48B-BD34457D329A}" dt="2024-02-15T21:00:48.492" v="47"/>
        <pc:sldMkLst>
          <pc:docMk/>
          <pc:sldMk cId="591349375" sldId="317"/>
        </pc:sldMkLst>
      </pc:sldChg>
      <pc:sldChg chg="add modTransition">
        <pc:chgData name="Monica Greene" userId="580d4f7b-22ab-4bed-a08a-0b25eeeaced9" providerId="ADAL" clId="{9401A977-226E-4166-A48B-BD34457D329A}" dt="2024-02-15T21:00:48.492" v="47"/>
        <pc:sldMkLst>
          <pc:docMk/>
          <pc:sldMk cId="1295262737" sldId="402"/>
        </pc:sldMkLst>
      </pc:sldChg>
      <pc:sldChg chg="add modTransition">
        <pc:chgData name="Monica Greene" userId="580d4f7b-22ab-4bed-a08a-0b25eeeaced9" providerId="ADAL" clId="{9401A977-226E-4166-A48B-BD34457D329A}" dt="2024-02-15T21:00:48.492" v="47"/>
        <pc:sldMkLst>
          <pc:docMk/>
          <pc:sldMk cId="2397242524" sldId="404"/>
        </pc:sldMkLst>
      </pc:sldChg>
      <pc:sldChg chg="del">
        <pc:chgData name="Monica Greene" userId="580d4f7b-22ab-4bed-a08a-0b25eeeaced9" providerId="ADAL" clId="{9401A977-226E-4166-A48B-BD34457D329A}" dt="2024-02-15T20:59:47.098" v="12" actId="47"/>
        <pc:sldMkLst>
          <pc:docMk/>
          <pc:sldMk cId="844102776" sldId="412"/>
        </pc:sldMkLst>
      </pc:sldChg>
      <pc:sldChg chg="del">
        <pc:chgData name="Monica Greene" userId="580d4f7b-22ab-4bed-a08a-0b25eeeaced9" providerId="ADAL" clId="{9401A977-226E-4166-A48B-BD34457D329A}" dt="2024-02-15T20:59:48.388" v="13" actId="47"/>
        <pc:sldMkLst>
          <pc:docMk/>
          <pc:sldMk cId="129777373" sldId="413"/>
        </pc:sldMkLst>
      </pc:sldChg>
      <pc:sldChg chg="modSp mod modTransition">
        <pc:chgData name="Monica Greene" userId="580d4f7b-22ab-4bed-a08a-0b25eeeaced9" providerId="ADAL" clId="{9401A977-226E-4166-A48B-BD34457D329A}" dt="2024-02-15T21:00:48.492" v="47"/>
        <pc:sldMkLst>
          <pc:docMk/>
          <pc:sldMk cId="299153169" sldId="433"/>
        </pc:sldMkLst>
        <pc:spChg chg="mod">
          <ac:chgData name="Monica Greene" userId="580d4f7b-22ab-4bed-a08a-0b25eeeaced9" providerId="ADAL" clId="{9401A977-226E-4166-A48B-BD34457D329A}" dt="2024-02-15T21:00:04.703" v="37" actId="20577"/>
          <ac:spMkLst>
            <pc:docMk/>
            <pc:sldMk cId="299153169" sldId="433"/>
            <ac:spMk id="2" creationId="{00000000-0000-0000-0000-000000000000}"/>
          </ac:spMkLst>
        </pc:spChg>
      </pc:sldChg>
      <pc:sldChg chg="del">
        <pc:chgData name="Monica Greene" userId="580d4f7b-22ab-4bed-a08a-0b25eeeaced9" providerId="ADAL" clId="{9401A977-226E-4166-A48B-BD34457D329A}" dt="2024-02-15T20:55:09.735" v="7" actId="47"/>
        <pc:sldMkLst>
          <pc:docMk/>
          <pc:sldMk cId="2258231524" sldId="485"/>
        </pc:sldMkLst>
      </pc:sldChg>
      <pc:sldChg chg="modTransition">
        <pc:chgData name="Monica Greene" userId="580d4f7b-22ab-4bed-a08a-0b25eeeaced9" providerId="ADAL" clId="{9401A977-226E-4166-A48B-BD34457D329A}" dt="2024-02-15T21:00:48.492" v="47"/>
        <pc:sldMkLst>
          <pc:docMk/>
          <pc:sldMk cId="1336355542" sldId="500"/>
        </pc:sldMkLst>
      </pc:sldChg>
      <pc:sldChg chg="modTransition">
        <pc:chgData name="Monica Greene" userId="580d4f7b-22ab-4bed-a08a-0b25eeeaced9" providerId="ADAL" clId="{9401A977-226E-4166-A48B-BD34457D329A}" dt="2024-02-15T21:00:34.232" v="43"/>
        <pc:sldMkLst>
          <pc:docMk/>
          <pc:sldMk cId="2586971943" sldId="507"/>
        </pc:sldMkLst>
      </pc:sldChg>
      <pc:sldChg chg="modTransition">
        <pc:chgData name="Monica Greene" userId="580d4f7b-22ab-4bed-a08a-0b25eeeaced9" providerId="ADAL" clId="{9401A977-226E-4166-A48B-BD34457D329A}" dt="2024-02-15T21:00:48.492" v="47"/>
        <pc:sldMkLst>
          <pc:docMk/>
          <pc:sldMk cId="8912328" sldId="508"/>
        </pc:sldMkLst>
      </pc:sldChg>
      <pc:sldChg chg="modTransition">
        <pc:chgData name="Monica Greene" userId="580d4f7b-22ab-4bed-a08a-0b25eeeaced9" providerId="ADAL" clId="{9401A977-226E-4166-A48B-BD34457D329A}" dt="2024-02-15T21:00:48.492" v="47"/>
        <pc:sldMkLst>
          <pc:docMk/>
          <pc:sldMk cId="3482886499" sldId="509"/>
        </pc:sldMkLst>
      </pc:sldChg>
      <pc:sldChg chg="modTransition">
        <pc:chgData name="Monica Greene" userId="580d4f7b-22ab-4bed-a08a-0b25eeeaced9" providerId="ADAL" clId="{9401A977-226E-4166-A48B-BD34457D329A}" dt="2024-02-15T21:00:48.492" v="47"/>
        <pc:sldMkLst>
          <pc:docMk/>
          <pc:sldMk cId="3481333886" sldId="510"/>
        </pc:sldMkLst>
      </pc:sldChg>
      <pc:sldChg chg="modTransition">
        <pc:chgData name="Monica Greene" userId="580d4f7b-22ab-4bed-a08a-0b25eeeaced9" providerId="ADAL" clId="{9401A977-226E-4166-A48B-BD34457D329A}" dt="2024-02-15T21:00:48.492" v="47"/>
        <pc:sldMkLst>
          <pc:docMk/>
          <pc:sldMk cId="3114456802" sldId="511"/>
        </pc:sldMkLst>
      </pc:sldChg>
      <pc:sldChg chg="modTransition">
        <pc:chgData name="Monica Greene" userId="580d4f7b-22ab-4bed-a08a-0b25eeeaced9" providerId="ADAL" clId="{9401A977-226E-4166-A48B-BD34457D329A}" dt="2024-02-15T21:00:48.492" v="47"/>
        <pc:sldMkLst>
          <pc:docMk/>
          <pc:sldMk cId="2812468163" sldId="512"/>
        </pc:sldMkLst>
      </pc:sldChg>
      <pc:sldChg chg="modTransition">
        <pc:chgData name="Monica Greene" userId="580d4f7b-22ab-4bed-a08a-0b25eeeaced9" providerId="ADAL" clId="{9401A977-226E-4166-A48B-BD34457D329A}" dt="2024-02-15T21:00:48.492" v="47"/>
        <pc:sldMkLst>
          <pc:docMk/>
          <pc:sldMk cId="3641008208" sldId="513"/>
        </pc:sldMkLst>
      </pc:sldChg>
      <pc:sldChg chg="modTransition">
        <pc:chgData name="Monica Greene" userId="580d4f7b-22ab-4bed-a08a-0b25eeeaced9" providerId="ADAL" clId="{9401A977-226E-4166-A48B-BD34457D329A}" dt="2024-02-15T21:00:48.492" v="47"/>
        <pc:sldMkLst>
          <pc:docMk/>
          <pc:sldMk cId="4248540170" sldId="514"/>
        </pc:sldMkLst>
      </pc:sldChg>
      <pc:sldChg chg="modTransition">
        <pc:chgData name="Monica Greene" userId="580d4f7b-22ab-4bed-a08a-0b25eeeaced9" providerId="ADAL" clId="{9401A977-226E-4166-A48B-BD34457D329A}" dt="2024-02-15T21:00:48.492" v="47"/>
        <pc:sldMkLst>
          <pc:docMk/>
          <pc:sldMk cId="3038716360" sldId="515"/>
        </pc:sldMkLst>
      </pc:sldChg>
      <pc:sldChg chg="modTransition">
        <pc:chgData name="Monica Greene" userId="580d4f7b-22ab-4bed-a08a-0b25eeeaced9" providerId="ADAL" clId="{9401A977-226E-4166-A48B-BD34457D329A}" dt="2024-02-15T21:00:34.232" v="43"/>
        <pc:sldMkLst>
          <pc:docMk/>
          <pc:sldMk cId="235773602" sldId="533"/>
        </pc:sldMkLst>
      </pc:sldChg>
      <pc:sldChg chg="modTransition">
        <pc:chgData name="Monica Greene" userId="580d4f7b-22ab-4bed-a08a-0b25eeeaced9" providerId="ADAL" clId="{9401A977-226E-4166-A48B-BD34457D329A}" dt="2024-02-15T21:00:34.232" v="43"/>
        <pc:sldMkLst>
          <pc:docMk/>
          <pc:sldMk cId="3969001100" sldId="535"/>
        </pc:sldMkLst>
      </pc:sldChg>
      <pc:sldChg chg="addSp delSp mod modTransition">
        <pc:chgData name="Monica Greene" userId="580d4f7b-22ab-4bed-a08a-0b25eeeaced9" providerId="ADAL" clId="{9401A977-226E-4166-A48B-BD34457D329A}" dt="2024-02-15T21:00:41.262" v="45"/>
        <pc:sldMkLst>
          <pc:docMk/>
          <pc:sldMk cId="786319199" sldId="549"/>
        </pc:sldMkLst>
        <pc:picChg chg="add">
          <ac:chgData name="Monica Greene" userId="580d4f7b-22ab-4bed-a08a-0b25eeeaced9" providerId="ADAL" clId="{9401A977-226E-4166-A48B-BD34457D329A}" dt="2024-02-15T20:58:55.755" v="9"/>
          <ac:picMkLst>
            <pc:docMk/>
            <pc:sldMk cId="786319199" sldId="549"/>
            <ac:picMk id="2" creationId="{2FBAAC60-2376-5FE2-21B8-E5476E5162E8}"/>
          </ac:picMkLst>
        </pc:picChg>
        <pc:picChg chg="del">
          <ac:chgData name="Monica Greene" userId="580d4f7b-22ab-4bed-a08a-0b25eeeaced9" providerId="ADAL" clId="{9401A977-226E-4166-A48B-BD34457D329A}" dt="2024-02-15T20:58:53.723" v="8" actId="478"/>
          <ac:picMkLst>
            <pc:docMk/>
            <pc:sldMk cId="786319199" sldId="549"/>
            <ac:picMk id="3" creationId="{AB13654D-E711-2227-77B0-662A59281DC5}"/>
          </ac:picMkLst>
        </pc:picChg>
      </pc:sldChg>
      <pc:sldChg chg="modTransition">
        <pc:chgData name="Monica Greene" userId="580d4f7b-22ab-4bed-a08a-0b25eeeaced9" providerId="ADAL" clId="{9401A977-226E-4166-A48B-BD34457D329A}" dt="2024-02-15T21:00:48.492" v="47"/>
        <pc:sldMkLst>
          <pc:docMk/>
          <pc:sldMk cId="1019536786" sldId="552"/>
        </pc:sldMkLst>
      </pc:sldChg>
      <pc:sldChg chg="modTransition">
        <pc:chgData name="Monica Greene" userId="580d4f7b-22ab-4bed-a08a-0b25eeeaced9" providerId="ADAL" clId="{9401A977-226E-4166-A48B-BD34457D329A}" dt="2024-02-15T21:00:48.492" v="47"/>
        <pc:sldMkLst>
          <pc:docMk/>
          <pc:sldMk cId="3655280396" sldId="553"/>
        </pc:sldMkLst>
      </pc:sldChg>
      <pc:sldChg chg="modTransition">
        <pc:chgData name="Monica Greene" userId="580d4f7b-22ab-4bed-a08a-0b25eeeaced9" providerId="ADAL" clId="{9401A977-226E-4166-A48B-BD34457D329A}" dt="2024-02-15T21:00:48.492" v="47"/>
        <pc:sldMkLst>
          <pc:docMk/>
          <pc:sldMk cId="2981759904" sldId="555"/>
        </pc:sldMkLst>
      </pc:sldChg>
      <pc:sldChg chg="modTransition">
        <pc:chgData name="Monica Greene" userId="580d4f7b-22ab-4bed-a08a-0b25eeeaced9" providerId="ADAL" clId="{9401A977-226E-4166-A48B-BD34457D329A}" dt="2024-02-15T21:00:41.262" v="45"/>
        <pc:sldMkLst>
          <pc:docMk/>
          <pc:sldMk cId="3743139130" sldId="561"/>
        </pc:sldMkLst>
      </pc:sldChg>
      <pc:sldChg chg="modTransition">
        <pc:chgData name="Monica Greene" userId="580d4f7b-22ab-4bed-a08a-0b25eeeaced9" providerId="ADAL" clId="{9401A977-226E-4166-A48B-BD34457D329A}" dt="2024-02-15T21:00:41.262" v="45"/>
        <pc:sldMkLst>
          <pc:docMk/>
          <pc:sldMk cId="1876022874" sldId="563"/>
        </pc:sldMkLst>
      </pc:sldChg>
      <pc:sldChg chg="modTransition">
        <pc:chgData name="Monica Greene" userId="580d4f7b-22ab-4bed-a08a-0b25eeeaced9" providerId="ADAL" clId="{9401A977-226E-4166-A48B-BD34457D329A}" dt="2024-02-15T21:00:41.262" v="45"/>
        <pc:sldMkLst>
          <pc:docMk/>
          <pc:sldMk cId="3551989807" sldId="564"/>
        </pc:sldMkLst>
      </pc:sldChg>
      <pc:sldChg chg="ord modTransition">
        <pc:chgData name="Monica Greene" userId="580d4f7b-22ab-4bed-a08a-0b25eeeaced9" providerId="ADAL" clId="{9401A977-226E-4166-A48B-BD34457D329A}" dt="2024-02-15T21:00:41.262" v="45"/>
        <pc:sldMkLst>
          <pc:docMk/>
          <pc:sldMk cId="3418745785" sldId="566"/>
        </pc:sldMkLst>
      </pc:sldChg>
      <pc:sldChg chg="del">
        <pc:chgData name="Monica Greene" userId="580d4f7b-22ab-4bed-a08a-0b25eeeaced9" providerId="ADAL" clId="{9401A977-226E-4166-A48B-BD34457D329A}" dt="2024-02-15T21:00:07.785" v="38" actId="47"/>
        <pc:sldMkLst>
          <pc:docMk/>
          <pc:sldMk cId="3715019260" sldId="567"/>
        </pc:sldMkLst>
      </pc:sldChg>
      <pc:sldChg chg="del">
        <pc:chgData name="Monica Greene" userId="580d4f7b-22ab-4bed-a08a-0b25eeeaced9" providerId="ADAL" clId="{9401A977-226E-4166-A48B-BD34457D329A}" dt="2024-02-15T20:54:09.700" v="3" actId="47"/>
        <pc:sldMkLst>
          <pc:docMk/>
          <pc:sldMk cId="629596104" sldId="568"/>
        </pc:sldMkLst>
      </pc:sldChg>
      <pc:sldChg chg="modTransition">
        <pc:chgData name="Monica Greene" userId="580d4f7b-22ab-4bed-a08a-0b25eeeaced9" providerId="ADAL" clId="{9401A977-226E-4166-A48B-BD34457D329A}" dt="2024-02-15T21:00:41.262" v="45"/>
        <pc:sldMkLst>
          <pc:docMk/>
          <pc:sldMk cId="4077311172" sldId="569"/>
        </pc:sldMkLst>
      </pc:sldChg>
      <pc:sldChg chg="add modTransition">
        <pc:chgData name="Monica Greene" userId="580d4f7b-22ab-4bed-a08a-0b25eeeaced9" providerId="ADAL" clId="{9401A977-226E-4166-A48B-BD34457D329A}" dt="2024-02-15T21:00:48.492" v="47"/>
        <pc:sldMkLst>
          <pc:docMk/>
          <pc:sldMk cId="1195577853" sldId="570"/>
        </pc:sldMkLst>
      </pc:sldChg>
      <pc:sldChg chg="addSp new modTransition setBg">
        <pc:chgData name="Monica Greene" userId="580d4f7b-22ab-4bed-a08a-0b25eeeaced9" providerId="ADAL" clId="{9401A977-226E-4166-A48B-BD34457D329A}" dt="2024-02-15T21:00:41.262" v="45"/>
        <pc:sldMkLst>
          <pc:docMk/>
          <pc:sldMk cId="2277879400" sldId="571"/>
        </pc:sldMkLst>
        <pc:picChg chg="add">
          <ac:chgData name="Monica Greene" userId="580d4f7b-22ab-4bed-a08a-0b25eeeaced9" providerId="ADAL" clId="{9401A977-226E-4166-A48B-BD34457D329A}" dt="2024-02-15T20:54:51.054" v="6"/>
          <ac:picMkLst>
            <pc:docMk/>
            <pc:sldMk cId="2277879400" sldId="571"/>
            <ac:picMk id="2" creationId="{F94F6E26-9E9F-1778-6F39-C99B1F894FC1}"/>
          </ac:picMkLst>
        </pc:picChg>
      </pc:sldChg>
      <pc:sldMasterChg chg="modTransition modSldLayout">
        <pc:chgData name="Monica Greene" userId="580d4f7b-22ab-4bed-a08a-0b25eeeaced9" providerId="ADAL" clId="{9401A977-226E-4166-A48B-BD34457D329A}" dt="2024-02-15T21:00:30.703" v="42"/>
        <pc:sldMasterMkLst>
          <pc:docMk/>
          <pc:sldMasterMk cId="3526763332" sldId="2147483660"/>
        </pc:sldMasterMkLst>
        <pc:sldLayoutChg chg="modTransition">
          <pc:chgData name="Monica Greene" userId="580d4f7b-22ab-4bed-a08a-0b25eeeaced9" providerId="ADAL" clId="{9401A977-226E-4166-A48B-BD34457D329A}" dt="2024-02-15T21:00:30.703" v="42"/>
          <pc:sldLayoutMkLst>
            <pc:docMk/>
            <pc:sldMasterMk cId="3526763332" sldId="2147483660"/>
            <pc:sldLayoutMk cId="1464526068" sldId="2147483661"/>
          </pc:sldLayoutMkLst>
        </pc:sldLayoutChg>
        <pc:sldLayoutChg chg="modTransition">
          <pc:chgData name="Monica Greene" userId="580d4f7b-22ab-4bed-a08a-0b25eeeaced9" providerId="ADAL" clId="{9401A977-226E-4166-A48B-BD34457D329A}" dt="2024-02-15T21:00:30.703" v="42"/>
          <pc:sldLayoutMkLst>
            <pc:docMk/>
            <pc:sldMasterMk cId="3526763332" sldId="2147483660"/>
            <pc:sldLayoutMk cId="628702076" sldId="2147483662"/>
          </pc:sldLayoutMkLst>
        </pc:sldLayoutChg>
        <pc:sldLayoutChg chg="modTransition">
          <pc:chgData name="Monica Greene" userId="580d4f7b-22ab-4bed-a08a-0b25eeeaced9" providerId="ADAL" clId="{9401A977-226E-4166-A48B-BD34457D329A}" dt="2024-02-15T21:00:30.703" v="42"/>
          <pc:sldLayoutMkLst>
            <pc:docMk/>
            <pc:sldMasterMk cId="3526763332" sldId="2147483660"/>
            <pc:sldLayoutMk cId="3143070034" sldId="2147483663"/>
          </pc:sldLayoutMkLst>
        </pc:sldLayoutChg>
        <pc:sldLayoutChg chg="modTransition">
          <pc:chgData name="Monica Greene" userId="580d4f7b-22ab-4bed-a08a-0b25eeeaced9" providerId="ADAL" clId="{9401A977-226E-4166-A48B-BD34457D329A}" dt="2024-02-15T21:00:30.703" v="42"/>
          <pc:sldLayoutMkLst>
            <pc:docMk/>
            <pc:sldMasterMk cId="3526763332" sldId="2147483660"/>
            <pc:sldLayoutMk cId="352596931" sldId="2147483664"/>
          </pc:sldLayoutMkLst>
        </pc:sldLayoutChg>
        <pc:sldLayoutChg chg="modTransition">
          <pc:chgData name="Monica Greene" userId="580d4f7b-22ab-4bed-a08a-0b25eeeaced9" providerId="ADAL" clId="{9401A977-226E-4166-A48B-BD34457D329A}" dt="2024-02-15T21:00:30.703" v="42"/>
          <pc:sldLayoutMkLst>
            <pc:docMk/>
            <pc:sldMasterMk cId="3526763332" sldId="2147483660"/>
            <pc:sldLayoutMk cId="2860684321" sldId="2147483665"/>
          </pc:sldLayoutMkLst>
        </pc:sldLayoutChg>
        <pc:sldLayoutChg chg="modTransition">
          <pc:chgData name="Monica Greene" userId="580d4f7b-22ab-4bed-a08a-0b25eeeaced9" providerId="ADAL" clId="{9401A977-226E-4166-A48B-BD34457D329A}" dt="2024-02-15T21:00:30.703" v="42"/>
          <pc:sldLayoutMkLst>
            <pc:docMk/>
            <pc:sldMasterMk cId="3526763332" sldId="2147483660"/>
            <pc:sldLayoutMk cId="1042939851" sldId="2147483666"/>
          </pc:sldLayoutMkLst>
        </pc:sldLayoutChg>
        <pc:sldLayoutChg chg="modTransition">
          <pc:chgData name="Monica Greene" userId="580d4f7b-22ab-4bed-a08a-0b25eeeaced9" providerId="ADAL" clId="{9401A977-226E-4166-A48B-BD34457D329A}" dt="2024-02-15T21:00:30.703" v="42"/>
          <pc:sldLayoutMkLst>
            <pc:docMk/>
            <pc:sldMasterMk cId="3526763332" sldId="2147483660"/>
            <pc:sldLayoutMk cId="2172179838" sldId="2147483667"/>
          </pc:sldLayoutMkLst>
        </pc:sldLayoutChg>
        <pc:sldLayoutChg chg="modTransition">
          <pc:chgData name="Monica Greene" userId="580d4f7b-22ab-4bed-a08a-0b25eeeaced9" providerId="ADAL" clId="{9401A977-226E-4166-A48B-BD34457D329A}" dt="2024-02-15T21:00:30.703" v="42"/>
          <pc:sldLayoutMkLst>
            <pc:docMk/>
            <pc:sldMasterMk cId="3526763332" sldId="2147483660"/>
            <pc:sldLayoutMk cId="400252706" sldId="2147483668"/>
          </pc:sldLayoutMkLst>
        </pc:sldLayoutChg>
        <pc:sldLayoutChg chg="modTransition">
          <pc:chgData name="Monica Greene" userId="580d4f7b-22ab-4bed-a08a-0b25eeeaced9" providerId="ADAL" clId="{9401A977-226E-4166-A48B-BD34457D329A}" dt="2024-02-15T21:00:30.703" v="42"/>
          <pc:sldLayoutMkLst>
            <pc:docMk/>
            <pc:sldMasterMk cId="3526763332" sldId="2147483660"/>
            <pc:sldLayoutMk cId="3574256230" sldId="2147483669"/>
          </pc:sldLayoutMkLst>
        </pc:sldLayoutChg>
        <pc:sldLayoutChg chg="modTransition">
          <pc:chgData name="Monica Greene" userId="580d4f7b-22ab-4bed-a08a-0b25eeeaced9" providerId="ADAL" clId="{9401A977-226E-4166-A48B-BD34457D329A}" dt="2024-02-15T21:00:30.703" v="42"/>
          <pc:sldLayoutMkLst>
            <pc:docMk/>
            <pc:sldMasterMk cId="3526763332" sldId="2147483660"/>
            <pc:sldLayoutMk cId="728997452" sldId="2147483670"/>
          </pc:sldLayoutMkLst>
        </pc:sldLayoutChg>
        <pc:sldLayoutChg chg="modTransition">
          <pc:chgData name="Monica Greene" userId="580d4f7b-22ab-4bed-a08a-0b25eeeaced9" providerId="ADAL" clId="{9401A977-226E-4166-A48B-BD34457D329A}" dt="2024-02-15T21:00:30.703" v="42"/>
          <pc:sldLayoutMkLst>
            <pc:docMk/>
            <pc:sldMasterMk cId="3526763332" sldId="2147483660"/>
            <pc:sldLayoutMk cId="644588483" sldId="2147483671"/>
          </pc:sldLayoutMkLst>
        </pc:sldLayoutChg>
      </pc:sldMasterChg>
      <pc:sldMasterChg chg="modTransition modSldLayout">
        <pc:chgData name="Monica Greene" userId="580d4f7b-22ab-4bed-a08a-0b25eeeaced9" providerId="ADAL" clId="{9401A977-226E-4166-A48B-BD34457D329A}" dt="2024-02-15T21:00:30.703" v="42"/>
        <pc:sldMasterMkLst>
          <pc:docMk/>
          <pc:sldMasterMk cId="3374770223" sldId="2147483672"/>
        </pc:sldMasterMkLst>
        <pc:sldLayoutChg chg="modTransition">
          <pc:chgData name="Monica Greene" userId="580d4f7b-22ab-4bed-a08a-0b25eeeaced9" providerId="ADAL" clId="{9401A977-226E-4166-A48B-BD34457D329A}" dt="2024-02-15T21:00:30.703" v="42"/>
          <pc:sldLayoutMkLst>
            <pc:docMk/>
            <pc:sldMasterMk cId="3374770223" sldId="2147483672"/>
            <pc:sldLayoutMk cId="4098348545" sldId="2147483673"/>
          </pc:sldLayoutMkLst>
        </pc:sldLayoutChg>
        <pc:sldLayoutChg chg="modTransition">
          <pc:chgData name="Monica Greene" userId="580d4f7b-22ab-4bed-a08a-0b25eeeaced9" providerId="ADAL" clId="{9401A977-226E-4166-A48B-BD34457D329A}" dt="2024-02-15T21:00:30.703" v="42"/>
          <pc:sldLayoutMkLst>
            <pc:docMk/>
            <pc:sldMasterMk cId="3374770223" sldId="2147483672"/>
            <pc:sldLayoutMk cId="2485856770" sldId="2147483674"/>
          </pc:sldLayoutMkLst>
        </pc:sldLayoutChg>
        <pc:sldLayoutChg chg="modTransition">
          <pc:chgData name="Monica Greene" userId="580d4f7b-22ab-4bed-a08a-0b25eeeaced9" providerId="ADAL" clId="{9401A977-226E-4166-A48B-BD34457D329A}" dt="2024-02-15T21:00:30.703" v="42"/>
          <pc:sldLayoutMkLst>
            <pc:docMk/>
            <pc:sldMasterMk cId="3374770223" sldId="2147483672"/>
            <pc:sldLayoutMk cId="504524447" sldId="2147483675"/>
          </pc:sldLayoutMkLst>
        </pc:sldLayoutChg>
        <pc:sldLayoutChg chg="modTransition">
          <pc:chgData name="Monica Greene" userId="580d4f7b-22ab-4bed-a08a-0b25eeeaced9" providerId="ADAL" clId="{9401A977-226E-4166-A48B-BD34457D329A}" dt="2024-02-15T21:00:30.703" v="42"/>
          <pc:sldLayoutMkLst>
            <pc:docMk/>
            <pc:sldMasterMk cId="3374770223" sldId="2147483672"/>
            <pc:sldLayoutMk cId="2794038380" sldId="2147483676"/>
          </pc:sldLayoutMkLst>
        </pc:sldLayoutChg>
        <pc:sldLayoutChg chg="modTransition">
          <pc:chgData name="Monica Greene" userId="580d4f7b-22ab-4bed-a08a-0b25eeeaced9" providerId="ADAL" clId="{9401A977-226E-4166-A48B-BD34457D329A}" dt="2024-02-15T21:00:30.703" v="42"/>
          <pc:sldLayoutMkLst>
            <pc:docMk/>
            <pc:sldMasterMk cId="3374770223" sldId="2147483672"/>
            <pc:sldLayoutMk cId="4126134968" sldId="2147483677"/>
          </pc:sldLayoutMkLst>
        </pc:sldLayoutChg>
        <pc:sldLayoutChg chg="modTransition">
          <pc:chgData name="Monica Greene" userId="580d4f7b-22ab-4bed-a08a-0b25eeeaced9" providerId="ADAL" clId="{9401A977-226E-4166-A48B-BD34457D329A}" dt="2024-02-15T21:00:30.703" v="42"/>
          <pc:sldLayoutMkLst>
            <pc:docMk/>
            <pc:sldMasterMk cId="3374770223" sldId="2147483672"/>
            <pc:sldLayoutMk cId="2924291397" sldId="2147483678"/>
          </pc:sldLayoutMkLst>
        </pc:sldLayoutChg>
        <pc:sldLayoutChg chg="modTransition">
          <pc:chgData name="Monica Greene" userId="580d4f7b-22ab-4bed-a08a-0b25eeeaced9" providerId="ADAL" clId="{9401A977-226E-4166-A48B-BD34457D329A}" dt="2024-02-15T21:00:30.703" v="42"/>
          <pc:sldLayoutMkLst>
            <pc:docMk/>
            <pc:sldMasterMk cId="3374770223" sldId="2147483672"/>
            <pc:sldLayoutMk cId="3944149845" sldId="2147483679"/>
          </pc:sldLayoutMkLst>
        </pc:sldLayoutChg>
        <pc:sldLayoutChg chg="modTransition">
          <pc:chgData name="Monica Greene" userId="580d4f7b-22ab-4bed-a08a-0b25eeeaced9" providerId="ADAL" clId="{9401A977-226E-4166-A48B-BD34457D329A}" dt="2024-02-15T21:00:30.703" v="42"/>
          <pc:sldLayoutMkLst>
            <pc:docMk/>
            <pc:sldMasterMk cId="3374770223" sldId="2147483672"/>
            <pc:sldLayoutMk cId="907735596" sldId="2147483680"/>
          </pc:sldLayoutMkLst>
        </pc:sldLayoutChg>
        <pc:sldLayoutChg chg="modTransition">
          <pc:chgData name="Monica Greene" userId="580d4f7b-22ab-4bed-a08a-0b25eeeaced9" providerId="ADAL" clId="{9401A977-226E-4166-A48B-BD34457D329A}" dt="2024-02-15T21:00:30.703" v="42"/>
          <pc:sldLayoutMkLst>
            <pc:docMk/>
            <pc:sldMasterMk cId="3374770223" sldId="2147483672"/>
            <pc:sldLayoutMk cId="944764727" sldId="2147483681"/>
          </pc:sldLayoutMkLst>
        </pc:sldLayoutChg>
        <pc:sldLayoutChg chg="modTransition">
          <pc:chgData name="Monica Greene" userId="580d4f7b-22ab-4bed-a08a-0b25eeeaced9" providerId="ADAL" clId="{9401A977-226E-4166-A48B-BD34457D329A}" dt="2024-02-15T21:00:30.703" v="42"/>
          <pc:sldLayoutMkLst>
            <pc:docMk/>
            <pc:sldMasterMk cId="3374770223" sldId="2147483672"/>
            <pc:sldLayoutMk cId="1593302510" sldId="2147483682"/>
          </pc:sldLayoutMkLst>
        </pc:sldLayoutChg>
        <pc:sldLayoutChg chg="modTransition">
          <pc:chgData name="Monica Greene" userId="580d4f7b-22ab-4bed-a08a-0b25eeeaced9" providerId="ADAL" clId="{9401A977-226E-4166-A48B-BD34457D329A}" dt="2024-02-15T21:00:30.703" v="42"/>
          <pc:sldLayoutMkLst>
            <pc:docMk/>
            <pc:sldMasterMk cId="3374770223" sldId="2147483672"/>
            <pc:sldLayoutMk cId="3374448671" sldId="2147483683"/>
          </pc:sldLayoutMkLst>
        </pc:sldLayoutChg>
      </pc:sldMasterChg>
    </pc:docChg>
  </pc:docChgLst>
  <pc:docChgLst>
    <pc:chgData name="Monica Greene" userId="580d4f7b-22ab-4bed-a08a-0b25eeeaced9" providerId="ADAL" clId="{88A157AB-6571-4044-9484-9BCE8D03A798}"/>
    <pc:docChg chg="addSld delSld modSld sldOrd modMainMaster">
      <pc:chgData name="Monica Greene" userId="580d4f7b-22ab-4bed-a08a-0b25eeeaced9" providerId="ADAL" clId="{88A157AB-6571-4044-9484-9BCE8D03A798}" dt="2023-08-31T19:37:14.932" v="94"/>
      <pc:docMkLst>
        <pc:docMk/>
      </pc:docMkLst>
      <pc:sldChg chg="modTransition">
        <pc:chgData name="Monica Greene" userId="580d4f7b-22ab-4bed-a08a-0b25eeeaced9" providerId="ADAL" clId="{88A157AB-6571-4044-9484-9BCE8D03A798}" dt="2023-08-31T19:37:14.932" v="94"/>
        <pc:sldMkLst>
          <pc:docMk/>
          <pc:sldMk cId="3133720449" sldId="262"/>
        </pc:sldMkLst>
      </pc:sldChg>
      <pc:sldChg chg="del">
        <pc:chgData name="Monica Greene" userId="580d4f7b-22ab-4bed-a08a-0b25eeeaced9" providerId="ADAL" clId="{88A157AB-6571-4044-9484-9BCE8D03A798}" dt="2023-08-31T19:36:23.872" v="21" actId="47"/>
        <pc:sldMkLst>
          <pc:docMk/>
          <pc:sldMk cId="3433854144" sldId="265"/>
        </pc:sldMkLst>
      </pc:sldChg>
      <pc:sldChg chg="add modTransition">
        <pc:chgData name="Monica Greene" userId="580d4f7b-22ab-4bed-a08a-0b25eeeaced9" providerId="ADAL" clId="{88A157AB-6571-4044-9484-9BCE8D03A798}" dt="2023-08-31T19:37:14.932" v="94"/>
        <pc:sldMkLst>
          <pc:docMk/>
          <pc:sldMk cId="952696970" sldId="266"/>
        </pc:sldMkLst>
      </pc:sldChg>
      <pc:sldChg chg="modTransition">
        <pc:chgData name="Monica Greene" userId="580d4f7b-22ab-4bed-a08a-0b25eeeaced9" providerId="ADAL" clId="{88A157AB-6571-4044-9484-9BCE8D03A798}" dt="2023-08-31T19:37:14.932" v="94"/>
        <pc:sldMkLst>
          <pc:docMk/>
          <pc:sldMk cId="3196746956" sldId="271"/>
        </pc:sldMkLst>
      </pc:sldChg>
      <pc:sldChg chg="modTransition">
        <pc:chgData name="Monica Greene" userId="580d4f7b-22ab-4bed-a08a-0b25eeeaced9" providerId="ADAL" clId="{88A157AB-6571-4044-9484-9BCE8D03A798}" dt="2023-08-31T19:37:14.932" v="94"/>
        <pc:sldMkLst>
          <pc:docMk/>
          <pc:sldMk cId="1039155707" sldId="273"/>
        </pc:sldMkLst>
      </pc:sldChg>
      <pc:sldChg chg="del">
        <pc:chgData name="Monica Greene" userId="580d4f7b-22ab-4bed-a08a-0b25eeeaced9" providerId="ADAL" clId="{88A157AB-6571-4044-9484-9BCE8D03A798}" dt="2023-08-31T19:37:00.483" v="91" actId="47"/>
        <pc:sldMkLst>
          <pc:docMk/>
          <pc:sldMk cId="176338772" sldId="276"/>
        </pc:sldMkLst>
      </pc:sldChg>
      <pc:sldChg chg="add modTransition">
        <pc:chgData name="Monica Greene" userId="580d4f7b-22ab-4bed-a08a-0b25eeeaced9" providerId="ADAL" clId="{88A157AB-6571-4044-9484-9BCE8D03A798}" dt="2023-08-31T19:37:14.932" v="94"/>
        <pc:sldMkLst>
          <pc:docMk/>
          <pc:sldMk cId="4067567064" sldId="277"/>
        </pc:sldMkLst>
      </pc:sldChg>
      <pc:sldChg chg="modTransition">
        <pc:chgData name="Monica Greene" userId="580d4f7b-22ab-4bed-a08a-0b25eeeaced9" providerId="ADAL" clId="{88A157AB-6571-4044-9484-9BCE8D03A798}" dt="2023-08-31T19:37:14.932" v="94"/>
        <pc:sldMkLst>
          <pc:docMk/>
          <pc:sldMk cId="0" sldId="310"/>
        </pc:sldMkLst>
      </pc:sldChg>
      <pc:sldChg chg="modTransition">
        <pc:chgData name="Monica Greene" userId="580d4f7b-22ab-4bed-a08a-0b25eeeaced9" providerId="ADAL" clId="{88A157AB-6571-4044-9484-9BCE8D03A798}" dt="2023-08-31T19:37:14.932" v="94"/>
        <pc:sldMkLst>
          <pc:docMk/>
          <pc:sldMk cId="3386045009" sldId="312"/>
        </pc:sldMkLst>
      </pc:sldChg>
      <pc:sldChg chg="modTransition">
        <pc:chgData name="Monica Greene" userId="580d4f7b-22ab-4bed-a08a-0b25eeeaced9" providerId="ADAL" clId="{88A157AB-6571-4044-9484-9BCE8D03A798}" dt="2023-08-31T19:37:14.932" v="94"/>
        <pc:sldMkLst>
          <pc:docMk/>
          <pc:sldMk cId="665771513" sldId="314"/>
        </pc:sldMkLst>
      </pc:sldChg>
      <pc:sldChg chg="modTransition">
        <pc:chgData name="Monica Greene" userId="580d4f7b-22ab-4bed-a08a-0b25eeeaced9" providerId="ADAL" clId="{88A157AB-6571-4044-9484-9BCE8D03A798}" dt="2023-08-31T19:37:14.932" v="94"/>
        <pc:sldMkLst>
          <pc:docMk/>
          <pc:sldMk cId="591349375" sldId="317"/>
        </pc:sldMkLst>
      </pc:sldChg>
      <pc:sldChg chg="del">
        <pc:chgData name="Monica Greene" userId="580d4f7b-22ab-4bed-a08a-0b25eeeaced9" providerId="ADAL" clId="{88A157AB-6571-4044-9484-9BCE8D03A798}" dt="2023-08-31T19:36:17.864" v="19" actId="47"/>
        <pc:sldMkLst>
          <pc:docMk/>
          <pc:sldMk cId="3751630516" sldId="342"/>
        </pc:sldMkLst>
      </pc:sldChg>
      <pc:sldChg chg="del">
        <pc:chgData name="Monica Greene" userId="580d4f7b-22ab-4bed-a08a-0b25eeeaced9" providerId="ADAL" clId="{88A157AB-6571-4044-9484-9BCE8D03A798}" dt="2023-08-31T19:36:18.890" v="20" actId="47"/>
        <pc:sldMkLst>
          <pc:docMk/>
          <pc:sldMk cId="1461206127" sldId="349"/>
        </pc:sldMkLst>
      </pc:sldChg>
      <pc:sldChg chg="add modTransition">
        <pc:chgData name="Monica Greene" userId="580d4f7b-22ab-4bed-a08a-0b25eeeaced9" providerId="ADAL" clId="{88A157AB-6571-4044-9484-9BCE8D03A798}" dt="2023-08-31T19:37:14.932" v="94"/>
        <pc:sldMkLst>
          <pc:docMk/>
          <pc:sldMk cId="234743724" sldId="375"/>
        </pc:sldMkLst>
      </pc:sldChg>
      <pc:sldChg chg="add modTransition">
        <pc:chgData name="Monica Greene" userId="580d4f7b-22ab-4bed-a08a-0b25eeeaced9" providerId="ADAL" clId="{88A157AB-6571-4044-9484-9BCE8D03A798}" dt="2023-08-31T19:37:14.932" v="94"/>
        <pc:sldMkLst>
          <pc:docMk/>
          <pc:sldMk cId="1828114338" sldId="376"/>
        </pc:sldMkLst>
      </pc:sldChg>
      <pc:sldChg chg="modSp mod modTransition">
        <pc:chgData name="Monica Greene" userId="580d4f7b-22ab-4bed-a08a-0b25eeeaced9" providerId="ADAL" clId="{88A157AB-6571-4044-9484-9BCE8D03A798}" dt="2023-08-31T19:37:14.932" v="94"/>
        <pc:sldMkLst>
          <pc:docMk/>
          <pc:sldMk cId="299153169" sldId="433"/>
        </pc:sldMkLst>
        <pc:spChg chg="mod">
          <ac:chgData name="Monica Greene" userId="580d4f7b-22ab-4bed-a08a-0b25eeeaced9" providerId="ADAL" clId="{88A157AB-6571-4044-9484-9BCE8D03A798}" dt="2023-08-31T19:36:51.365" v="90" actId="20577"/>
          <ac:spMkLst>
            <pc:docMk/>
            <pc:sldMk cId="299153169" sldId="433"/>
            <ac:spMk id="2" creationId="{00000000-0000-0000-0000-000000000000}"/>
          </ac:spMkLst>
        </pc:spChg>
      </pc:sldChg>
      <pc:sldChg chg="modTransition">
        <pc:chgData name="Monica Greene" userId="580d4f7b-22ab-4bed-a08a-0b25eeeaced9" providerId="ADAL" clId="{88A157AB-6571-4044-9484-9BCE8D03A798}" dt="2023-08-31T19:37:14.932" v="94"/>
        <pc:sldMkLst>
          <pc:docMk/>
          <pc:sldMk cId="3058607075" sldId="468"/>
        </pc:sldMkLst>
      </pc:sldChg>
      <pc:sldChg chg="modTransition">
        <pc:chgData name="Monica Greene" userId="580d4f7b-22ab-4bed-a08a-0b25eeeaced9" providerId="ADAL" clId="{88A157AB-6571-4044-9484-9BCE8D03A798}" dt="2023-08-31T19:37:14.932" v="94"/>
        <pc:sldMkLst>
          <pc:docMk/>
          <pc:sldMk cId="2549769761" sldId="470"/>
        </pc:sldMkLst>
      </pc:sldChg>
      <pc:sldChg chg="del">
        <pc:chgData name="Monica Greene" userId="580d4f7b-22ab-4bed-a08a-0b25eeeaced9" providerId="ADAL" clId="{88A157AB-6571-4044-9484-9BCE8D03A798}" dt="2023-08-31T19:35:29.028" v="12" actId="47"/>
        <pc:sldMkLst>
          <pc:docMk/>
          <pc:sldMk cId="2713482427" sldId="472"/>
        </pc:sldMkLst>
      </pc:sldChg>
      <pc:sldChg chg="add ord modTransition">
        <pc:chgData name="Monica Greene" userId="580d4f7b-22ab-4bed-a08a-0b25eeeaced9" providerId="ADAL" clId="{88A157AB-6571-4044-9484-9BCE8D03A798}" dt="2023-08-31T19:37:14.932" v="94"/>
        <pc:sldMkLst>
          <pc:docMk/>
          <pc:sldMk cId="1299732588" sldId="473"/>
        </pc:sldMkLst>
      </pc:sldChg>
      <pc:sldChg chg="modTransition">
        <pc:chgData name="Monica Greene" userId="580d4f7b-22ab-4bed-a08a-0b25eeeaced9" providerId="ADAL" clId="{88A157AB-6571-4044-9484-9BCE8D03A798}" dt="2023-08-31T19:37:14.932" v="94"/>
        <pc:sldMkLst>
          <pc:docMk/>
          <pc:sldMk cId="548892496" sldId="478"/>
        </pc:sldMkLst>
      </pc:sldChg>
      <pc:sldChg chg="modTransition">
        <pc:chgData name="Monica Greene" userId="580d4f7b-22ab-4bed-a08a-0b25eeeaced9" providerId="ADAL" clId="{88A157AB-6571-4044-9484-9BCE8D03A798}" dt="2023-08-31T19:37:14.932" v="94"/>
        <pc:sldMkLst>
          <pc:docMk/>
          <pc:sldMk cId="3284748570" sldId="489"/>
        </pc:sldMkLst>
      </pc:sldChg>
      <pc:sldChg chg="modTransition">
        <pc:chgData name="Monica Greene" userId="580d4f7b-22ab-4bed-a08a-0b25eeeaced9" providerId="ADAL" clId="{88A157AB-6571-4044-9484-9BCE8D03A798}" dt="2023-08-31T19:37:14.932" v="94"/>
        <pc:sldMkLst>
          <pc:docMk/>
          <pc:sldMk cId="4145348345" sldId="491"/>
        </pc:sldMkLst>
      </pc:sldChg>
      <pc:sldChg chg="del">
        <pc:chgData name="Monica Greene" userId="580d4f7b-22ab-4bed-a08a-0b25eeeaced9" providerId="ADAL" clId="{88A157AB-6571-4044-9484-9BCE8D03A798}" dt="2023-08-31T19:35:16.315" v="9" actId="47"/>
        <pc:sldMkLst>
          <pc:docMk/>
          <pc:sldMk cId="2199490010" sldId="492"/>
        </pc:sldMkLst>
      </pc:sldChg>
      <pc:sldChg chg="modTransition">
        <pc:chgData name="Monica Greene" userId="580d4f7b-22ab-4bed-a08a-0b25eeeaced9" providerId="ADAL" clId="{88A157AB-6571-4044-9484-9BCE8D03A798}" dt="2023-08-31T19:37:14.932" v="94"/>
        <pc:sldMkLst>
          <pc:docMk/>
          <pc:sldMk cId="2274775532" sldId="496"/>
        </pc:sldMkLst>
      </pc:sldChg>
      <pc:sldChg chg="modTransition">
        <pc:chgData name="Monica Greene" userId="580d4f7b-22ab-4bed-a08a-0b25eeeaced9" providerId="ADAL" clId="{88A157AB-6571-4044-9484-9BCE8D03A798}" dt="2023-08-31T19:37:14.932" v="94"/>
        <pc:sldMkLst>
          <pc:docMk/>
          <pc:sldMk cId="4006143504" sldId="497"/>
        </pc:sldMkLst>
      </pc:sldChg>
      <pc:sldChg chg="modTransition">
        <pc:chgData name="Monica Greene" userId="580d4f7b-22ab-4bed-a08a-0b25eeeaced9" providerId="ADAL" clId="{88A157AB-6571-4044-9484-9BCE8D03A798}" dt="2023-08-31T19:37:14.932" v="94"/>
        <pc:sldMkLst>
          <pc:docMk/>
          <pc:sldMk cId="3698718774" sldId="498"/>
        </pc:sldMkLst>
      </pc:sldChg>
      <pc:sldChg chg="modTransition">
        <pc:chgData name="Monica Greene" userId="580d4f7b-22ab-4bed-a08a-0b25eeeaced9" providerId="ADAL" clId="{88A157AB-6571-4044-9484-9BCE8D03A798}" dt="2023-08-31T19:37:14.932" v="94"/>
        <pc:sldMkLst>
          <pc:docMk/>
          <pc:sldMk cId="914877539" sldId="499"/>
        </pc:sldMkLst>
      </pc:sldChg>
      <pc:sldChg chg="modTransition">
        <pc:chgData name="Monica Greene" userId="580d4f7b-22ab-4bed-a08a-0b25eeeaced9" providerId="ADAL" clId="{88A157AB-6571-4044-9484-9BCE8D03A798}" dt="2023-08-31T19:37:14.932" v="94"/>
        <pc:sldMkLst>
          <pc:docMk/>
          <pc:sldMk cId="1336355542" sldId="500"/>
        </pc:sldMkLst>
      </pc:sldChg>
      <pc:sldChg chg="addSp new mod ord modTransition setBg">
        <pc:chgData name="Monica Greene" userId="580d4f7b-22ab-4bed-a08a-0b25eeeaced9" providerId="ADAL" clId="{88A157AB-6571-4044-9484-9BCE8D03A798}" dt="2023-08-31T19:37:14.932" v="94"/>
        <pc:sldMkLst>
          <pc:docMk/>
          <pc:sldMk cId="3248654233" sldId="501"/>
        </pc:sldMkLst>
        <pc:picChg chg="add">
          <ac:chgData name="Monica Greene" userId="580d4f7b-22ab-4bed-a08a-0b25eeeaced9" providerId="ADAL" clId="{88A157AB-6571-4044-9484-9BCE8D03A798}" dt="2023-08-31T19:34:10.407" v="7" actId="22"/>
          <ac:picMkLst>
            <pc:docMk/>
            <pc:sldMk cId="3248654233" sldId="501"/>
            <ac:picMk id="3" creationId="{3A172BF8-6DC2-68A4-47F6-87CECC966CF2}"/>
          </ac:picMkLst>
        </pc:picChg>
      </pc:sldChg>
      <pc:sldChg chg="addSp add mod ord modTransition">
        <pc:chgData name="Monica Greene" userId="580d4f7b-22ab-4bed-a08a-0b25eeeaced9" providerId="ADAL" clId="{88A157AB-6571-4044-9484-9BCE8D03A798}" dt="2023-08-31T19:37:14.932" v="94"/>
        <pc:sldMkLst>
          <pc:docMk/>
          <pc:sldMk cId="1906928764" sldId="502"/>
        </pc:sldMkLst>
        <pc:picChg chg="add">
          <ac:chgData name="Monica Greene" userId="580d4f7b-22ab-4bed-a08a-0b25eeeaced9" providerId="ADAL" clId="{88A157AB-6571-4044-9484-9BCE8D03A798}" dt="2023-08-31T19:34:36.191" v="8" actId="22"/>
          <ac:picMkLst>
            <pc:docMk/>
            <pc:sldMk cId="1906928764" sldId="502"/>
            <ac:picMk id="3" creationId="{D597170F-9FFF-EBA9-BED9-B79CCBF44FF2}"/>
          </ac:picMkLst>
        </pc:picChg>
      </pc:sldChg>
      <pc:sldMasterChg chg="modTransition modSldLayout">
        <pc:chgData name="Monica Greene" userId="580d4f7b-22ab-4bed-a08a-0b25eeeaced9" providerId="ADAL" clId="{88A157AB-6571-4044-9484-9BCE8D03A798}" dt="2023-08-31T19:37:14.932" v="94"/>
        <pc:sldMasterMkLst>
          <pc:docMk/>
          <pc:sldMasterMk cId="3526763332" sldId="2147483660"/>
        </pc:sldMasterMkLst>
        <pc:sldLayoutChg chg="modTransition">
          <pc:chgData name="Monica Greene" userId="580d4f7b-22ab-4bed-a08a-0b25eeeaced9" providerId="ADAL" clId="{88A157AB-6571-4044-9484-9BCE8D03A798}" dt="2023-08-31T19:37:14.932" v="94"/>
          <pc:sldLayoutMkLst>
            <pc:docMk/>
            <pc:sldMasterMk cId="3526763332" sldId="2147483660"/>
            <pc:sldLayoutMk cId="1464526068" sldId="2147483661"/>
          </pc:sldLayoutMkLst>
        </pc:sldLayoutChg>
        <pc:sldLayoutChg chg="modTransition">
          <pc:chgData name="Monica Greene" userId="580d4f7b-22ab-4bed-a08a-0b25eeeaced9" providerId="ADAL" clId="{88A157AB-6571-4044-9484-9BCE8D03A798}" dt="2023-08-31T19:37:14.932" v="94"/>
          <pc:sldLayoutMkLst>
            <pc:docMk/>
            <pc:sldMasterMk cId="3526763332" sldId="2147483660"/>
            <pc:sldLayoutMk cId="628702076" sldId="2147483662"/>
          </pc:sldLayoutMkLst>
        </pc:sldLayoutChg>
        <pc:sldLayoutChg chg="modTransition">
          <pc:chgData name="Monica Greene" userId="580d4f7b-22ab-4bed-a08a-0b25eeeaced9" providerId="ADAL" clId="{88A157AB-6571-4044-9484-9BCE8D03A798}" dt="2023-08-31T19:37:14.932" v="94"/>
          <pc:sldLayoutMkLst>
            <pc:docMk/>
            <pc:sldMasterMk cId="3526763332" sldId="2147483660"/>
            <pc:sldLayoutMk cId="3143070034" sldId="2147483663"/>
          </pc:sldLayoutMkLst>
        </pc:sldLayoutChg>
        <pc:sldLayoutChg chg="modTransition">
          <pc:chgData name="Monica Greene" userId="580d4f7b-22ab-4bed-a08a-0b25eeeaced9" providerId="ADAL" clId="{88A157AB-6571-4044-9484-9BCE8D03A798}" dt="2023-08-31T19:37:14.932" v="94"/>
          <pc:sldLayoutMkLst>
            <pc:docMk/>
            <pc:sldMasterMk cId="3526763332" sldId="2147483660"/>
            <pc:sldLayoutMk cId="352596931" sldId="2147483664"/>
          </pc:sldLayoutMkLst>
        </pc:sldLayoutChg>
        <pc:sldLayoutChg chg="modTransition">
          <pc:chgData name="Monica Greene" userId="580d4f7b-22ab-4bed-a08a-0b25eeeaced9" providerId="ADAL" clId="{88A157AB-6571-4044-9484-9BCE8D03A798}" dt="2023-08-31T19:37:14.932" v="94"/>
          <pc:sldLayoutMkLst>
            <pc:docMk/>
            <pc:sldMasterMk cId="3526763332" sldId="2147483660"/>
            <pc:sldLayoutMk cId="2860684321" sldId="2147483665"/>
          </pc:sldLayoutMkLst>
        </pc:sldLayoutChg>
        <pc:sldLayoutChg chg="modTransition">
          <pc:chgData name="Monica Greene" userId="580d4f7b-22ab-4bed-a08a-0b25eeeaced9" providerId="ADAL" clId="{88A157AB-6571-4044-9484-9BCE8D03A798}" dt="2023-08-31T19:37:14.932" v="94"/>
          <pc:sldLayoutMkLst>
            <pc:docMk/>
            <pc:sldMasterMk cId="3526763332" sldId="2147483660"/>
            <pc:sldLayoutMk cId="1042939851" sldId="2147483666"/>
          </pc:sldLayoutMkLst>
        </pc:sldLayoutChg>
        <pc:sldLayoutChg chg="modTransition">
          <pc:chgData name="Monica Greene" userId="580d4f7b-22ab-4bed-a08a-0b25eeeaced9" providerId="ADAL" clId="{88A157AB-6571-4044-9484-9BCE8D03A798}" dt="2023-08-31T19:37:14.932" v="94"/>
          <pc:sldLayoutMkLst>
            <pc:docMk/>
            <pc:sldMasterMk cId="3526763332" sldId="2147483660"/>
            <pc:sldLayoutMk cId="2172179838" sldId="2147483667"/>
          </pc:sldLayoutMkLst>
        </pc:sldLayoutChg>
        <pc:sldLayoutChg chg="modTransition">
          <pc:chgData name="Monica Greene" userId="580d4f7b-22ab-4bed-a08a-0b25eeeaced9" providerId="ADAL" clId="{88A157AB-6571-4044-9484-9BCE8D03A798}" dt="2023-08-31T19:37:14.932" v="94"/>
          <pc:sldLayoutMkLst>
            <pc:docMk/>
            <pc:sldMasterMk cId="3526763332" sldId="2147483660"/>
            <pc:sldLayoutMk cId="400252706" sldId="2147483668"/>
          </pc:sldLayoutMkLst>
        </pc:sldLayoutChg>
        <pc:sldLayoutChg chg="modTransition">
          <pc:chgData name="Monica Greene" userId="580d4f7b-22ab-4bed-a08a-0b25eeeaced9" providerId="ADAL" clId="{88A157AB-6571-4044-9484-9BCE8D03A798}" dt="2023-08-31T19:37:14.932" v="94"/>
          <pc:sldLayoutMkLst>
            <pc:docMk/>
            <pc:sldMasterMk cId="3526763332" sldId="2147483660"/>
            <pc:sldLayoutMk cId="3574256230" sldId="2147483669"/>
          </pc:sldLayoutMkLst>
        </pc:sldLayoutChg>
        <pc:sldLayoutChg chg="modTransition">
          <pc:chgData name="Monica Greene" userId="580d4f7b-22ab-4bed-a08a-0b25eeeaced9" providerId="ADAL" clId="{88A157AB-6571-4044-9484-9BCE8D03A798}" dt="2023-08-31T19:37:14.932" v="94"/>
          <pc:sldLayoutMkLst>
            <pc:docMk/>
            <pc:sldMasterMk cId="3526763332" sldId="2147483660"/>
            <pc:sldLayoutMk cId="728997452" sldId="2147483670"/>
          </pc:sldLayoutMkLst>
        </pc:sldLayoutChg>
        <pc:sldLayoutChg chg="modTransition">
          <pc:chgData name="Monica Greene" userId="580d4f7b-22ab-4bed-a08a-0b25eeeaced9" providerId="ADAL" clId="{88A157AB-6571-4044-9484-9BCE8D03A798}" dt="2023-08-31T19:37:14.932" v="94"/>
          <pc:sldLayoutMkLst>
            <pc:docMk/>
            <pc:sldMasterMk cId="3526763332" sldId="2147483660"/>
            <pc:sldLayoutMk cId="644588483" sldId="2147483671"/>
          </pc:sldLayoutMkLst>
        </pc:sldLayoutChg>
      </pc:sldMasterChg>
      <pc:sldMasterChg chg="modTransition modSldLayout">
        <pc:chgData name="Monica Greene" userId="580d4f7b-22ab-4bed-a08a-0b25eeeaced9" providerId="ADAL" clId="{88A157AB-6571-4044-9484-9BCE8D03A798}" dt="2023-08-31T19:37:14.932" v="94"/>
        <pc:sldMasterMkLst>
          <pc:docMk/>
          <pc:sldMasterMk cId="3374770223" sldId="2147483672"/>
        </pc:sldMasterMkLst>
        <pc:sldLayoutChg chg="modTransition">
          <pc:chgData name="Monica Greene" userId="580d4f7b-22ab-4bed-a08a-0b25eeeaced9" providerId="ADAL" clId="{88A157AB-6571-4044-9484-9BCE8D03A798}" dt="2023-08-31T19:37:14.932" v="94"/>
          <pc:sldLayoutMkLst>
            <pc:docMk/>
            <pc:sldMasterMk cId="3374770223" sldId="2147483672"/>
            <pc:sldLayoutMk cId="4098348545" sldId="2147483673"/>
          </pc:sldLayoutMkLst>
        </pc:sldLayoutChg>
        <pc:sldLayoutChg chg="modTransition">
          <pc:chgData name="Monica Greene" userId="580d4f7b-22ab-4bed-a08a-0b25eeeaced9" providerId="ADAL" clId="{88A157AB-6571-4044-9484-9BCE8D03A798}" dt="2023-08-31T19:37:14.932" v="94"/>
          <pc:sldLayoutMkLst>
            <pc:docMk/>
            <pc:sldMasterMk cId="3374770223" sldId="2147483672"/>
            <pc:sldLayoutMk cId="2485856770" sldId="2147483674"/>
          </pc:sldLayoutMkLst>
        </pc:sldLayoutChg>
        <pc:sldLayoutChg chg="modTransition">
          <pc:chgData name="Monica Greene" userId="580d4f7b-22ab-4bed-a08a-0b25eeeaced9" providerId="ADAL" clId="{88A157AB-6571-4044-9484-9BCE8D03A798}" dt="2023-08-31T19:37:14.932" v="94"/>
          <pc:sldLayoutMkLst>
            <pc:docMk/>
            <pc:sldMasterMk cId="3374770223" sldId="2147483672"/>
            <pc:sldLayoutMk cId="504524447" sldId="2147483675"/>
          </pc:sldLayoutMkLst>
        </pc:sldLayoutChg>
        <pc:sldLayoutChg chg="modTransition">
          <pc:chgData name="Monica Greene" userId="580d4f7b-22ab-4bed-a08a-0b25eeeaced9" providerId="ADAL" clId="{88A157AB-6571-4044-9484-9BCE8D03A798}" dt="2023-08-31T19:37:14.932" v="94"/>
          <pc:sldLayoutMkLst>
            <pc:docMk/>
            <pc:sldMasterMk cId="3374770223" sldId="2147483672"/>
            <pc:sldLayoutMk cId="2794038380" sldId="2147483676"/>
          </pc:sldLayoutMkLst>
        </pc:sldLayoutChg>
        <pc:sldLayoutChg chg="modTransition">
          <pc:chgData name="Monica Greene" userId="580d4f7b-22ab-4bed-a08a-0b25eeeaced9" providerId="ADAL" clId="{88A157AB-6571-4044-9484-9BCE8D03A798}" dt="2023-08-31T19:37:14.932" v="94"/>
          <pc:sldLayoutMkLst>
            <pc:docMk/>
            <pc:sldMasterMk cId="3374770223" sldId="2147483672"/>
            <pc:sldLayoutMk cId="4126134968" sldId="2147483677"/>
          </pc:sldLayoutMkLst>
        </pc:sldLayoutChg>
        <pc:sldLayoutChg chg="modTransition">
          <pc:chgData name="Monica Greene" userId="580d4f7b-22ab-4bed-a08a-0b25eeeaced9" providerId="ADAL" clId="{88A157AB-6571-4044-9484-9BCE8D03A798}" dt="2023-08-31T19:37:14.932" v="94"/>
          <pc:sldLayoutMkLst>
            <pc:docMk/>
            <pc:sldMasterMk cId="3374770223" sldId="2147483672"/>
            <pc:sldLayoutMk cId="2924291397" sldId="2147483678"/>
          </pc:sldLayoutMkLst>
        </pc:sldLayoutChg>
        <pc:sldLayoutChg chg="modTransition">
          <pc:chgData name="Monica Greene" userId="580d4f7b-22ab-4bed-a08a-0b25eeeaced9" providerId="ADAL" clId="{88A157AB-6571-4044-9484-9BCE8D03A798}" dt="2023-08-31T19:37:14.932" v="94"/>
          <pc:sldLayoutMkLst>
            <pc:docMk/>
            <pc:sldMasterMk cId="3374770223" sldId="2147483672"/>
            <pc:sldLayoutMk cId="3944149845" sldId="2147483679"/>
          </pc:sldLayoutMkLst>
        </pc:sldLayoutChg>
        <pc:sldLayoutChg chg="modTransition">
          <pc:chgData name="Monica Greene" userId="580d4f7b-22ab-4bed-a08a-0b25eeeaced9" providerId="ADAL" clId="{88A157AB-6571-4044-9484-9BCE8D03A798}" dt="2023-08-31T19:37:14.932" v="94"/>
          <pc:sldLayoutMkLst>
            <pc:docMk/>
            <pc:sldMasterMk cId="3374770223" sldId="2147483672"/>
            <pc:sldLayoutMk cId="907735596" sldId="2147483680"/>
          </pc:sldLayoutMkLst>
        </pc:sldLayoutChg>
        <pc:sldLayoutChg chg="modTransition">
          <pc:chgData name="Monica Greene" userId="580d4f7b-22ab-4bed-a08a-0b25eeeaced9" providerId="ADAL" clId="{88A157AB-6571-4044-9484-9BCE8D03A798}" dt="2023-08-31T19:37:14.932" v="94"/>
          <pc:sldLayoutMkLst>
            <pc:docMk/>
            <pc:sldMasterMk cId="3374770223" sldId="2147483672"/>
            <pc:sldLayoutMk cId="944764727" sldId="2147483681"/>
          </pc:sldLayoutMkLst>
        </pc:sldLayoutChg>
        <pc:sldLayoutChg chg="modTransition">
          <pc:chgData name="Monica Greene" userId="580d4f7b-22ab-4bed-a08a-0b25eeeaced9" providerId="ADAL" clId="{88A157AB-6571-4044-9484-9BCE8D03A798}" dt="2023-08-31T19:37:14.932" v="94"/>
          <pc:sldLayoutMkLst>
            <pc:docMk/>
            <pc:sldMasterMk cId="3374770223" sldId="2147483672"/>
            <pc:sldLayoutMk cId="1593302510" sldId="2147483682"/>
          </pc:sldLayoutMkLst>
        </pc:sldLayoutChg>
        <pc:sldLayoutChg chg="modTransition">
          <pc:chgData name="Monica Greene" userId="580d4f7b-22ab-4bed-a08a-0b25eeeaced9" providerId="ADAL" clId="{88A157AB-6571-4044-9484-9BCE8D03A798}" dt="2023-08-31T19:37:14.932" v="94"/>
          <pc:sldLayoutMkLst>
            <pc:docMk/>
            <pc:sldMasterMk cId="3374770223" sldId="2147483672"/>
            <pc:sldLayoutMk cId="3374448671" sldId="2147483683"/>
          </pc:sldLayoutMkLst>
        </pc:sldLayoutChg>
      </pc:sldMasterChg>
      <pc:sldMasterChg chg="modTransition modSldLayout">
        <pc:chgData name="Monica Greene" userId="580d4f7b-22ab-4bed-a08a-0b25eeeaced9" providerId="ADAL" clId="{88A157AB-6571-4044-9484-9BCE8D03A798}" dt="2023-08-31T19:37:14.932" v="94"/>
        <pc:sldMasterMkLst>
          <pc:docMk/>
          <pc:sldMasterMk cId="2107106719" sldId="2147483684"/>
        </pc:sldMasterMkLst>
        <pc:sldLayoutChg chg="modTransition">
          <pc:chgData name="Monica Greene" userId="580d4f7b-22ab-4bed-a08a-0b25eeeaced9" providerId="ADAL" clId="{88A157AB-6571-4044-9484-9BCE8D03A798}" dt="2023-08-31T19:37:14.932" v="94"/>
          <pc:sldLayoutMkLst>
            <pc:docMk/>
            <pc:sldMasterMk cId="2107106719" sldId="2147483684"/>
            <pc:sldLayoutMk cId="1328282407" sldId="2147483685"/>
          </pc:sldLayoutMkLst>
        </pc:sldLayoutChg>
        <pc:sldLayoutChg chg="modTransition">
          <pc:chgData name="Monica Greene" userId="580d4f7b-22ab-4bed-a08a-0b25eeeaced9" providerId="ADAL" clId="{88A157AB-6571-4044-9484-9BCE8D03A798}" dt="2023-08-31T19:37:14.932" v="94"/>
          <pc:sldLayoutMkLst>
            <pc:docMk/>
            <pc:sldMasterMk cId="2107106719" sldId="2147483684"/>
            <pc:sldLayoutMk cId="1827744224" sldId="2147483686"/>
          </pc:sldLayoutMkLst>
        </pc:sldLayoutChg>
      </pc:sldMasterChg>
      <pc:sldMasterChg chg="modTransition modSldLayout">
        <pc:chgData name="Monica Greene" userId="580d4f7b-22ab-4bed-a08a-0b25eeeaced9" providerId="ADAL" clId="{88A157AB-6571-4044-9484-9BCE8D03A798}" dt="2023-08-31T19:37:14.932" v="94"/>
        <pc:sldMasterMkLst>
          <pc:docMk/>
          <pc:sldMasterMk cId="1558763888" sldId="2147483687"/>
        </pc:sldMasterMkLst>
        <pc:sldLayoutChg chg="modTransition">
          <pc:chgData name="Monica Greene" userId="580d4f7b-22ab-4bed-a08a-0b25eeeaced9" providerId="ADAL" clId="{88A157AB-6571-4044-9484-9BCE8D03A798}" dt="2023-08-31T19:37:14.932" v="94"/>
          <pc:sldLayoutMkLst>
            <pc:docMk/>
            <pc:sldMasterMk cId="1558763888" sldId="2147483687"/>
            <pc:sldLayoutMk cId="1869244951" sldId="2147483688"/>
          </pc:sldLayoutMkLst>
        </pc:sldLayoutChg>
        <pc:sldLayoutChg chg="modTransition">
          <pc:chgData name="Monica Greene" userId="580d4f7b-22ab-4bed-a08a-0b25eeeaced9" providerId="ADAL" clId="{88A157AB-6571-4044-9484-9BCE8D03A798}" dt="2023-08-31T19:37:14.932" v="94"/>
          <pc:sldLayoutMkLst>
            <pc:docMk/>
            <pc:sldMasterMk cId="1558763888" sldId="2147483687"/>
            <pc:sldLayoutMk cId="95817563" sldId="2147483689"/>
          </pc:sldLayoutMkLst>
        </pc:sldLayoutChg>
        <pc:sldLayoutChg chg="modTransition">
          <pc:chgData name="Monica Greene" userId="580d4f7b-22ab-4bed-a08a-0b25eeeaced9" providerId="ADAL" clId="{88A157AB-6571-4044-9484-9BCE8D03A798}" dt="2023-08-31T19:37:14.932" v="94"/>
          <pc:sldLayoutMkLst>
            <pc:docMk/>
            <pc:sldMasterMk cId="1558763888" sldId="2147483687"/>
            <pc:sldLayoutMk cId="2292808318" sldId="2147483690"/>
          </pc:sldLayoutMkLst>
        </pc:sldLayoutChg>
        <pc:sldLayoutChg chg="modTransition">
          <pc:chgData name="Monica Greene" userId="580d4f7b-22ab-4bed-a08a-0b25eeeaced9" providerId="ADAL" clId="{88A157AB-6571-4044-9484-9BCE8D03A798}" dt="2023-08-31T19:37:14.932" v="94"/>
          <pc:sldLayoutMkLst>
            <pc:docMk/>
            <pc:sldMasterMk cId="1558763888" sldId="2147483687"/>
            <pc:sldLayoutMk cId="3567213569" sldId="2147483691"/>
          </pc:sldLayoutMkLst>
        </pc:sldLayoutChg>
        <pc:sldLayoutChg chg="modTransition">
          <pc:chgData name="Monica Greene" userId="580d4f7b-22ab-4bed-a08a-0b25eeeaced9" providerId="ADAL" clId="{88A157AB-6571-4044-9484-9BCE8D03A798}" dt="2023-08-31T19:37:14.932" v="94"/>
          <pc:sldLayoutMkLst>
            <pc:docMk/>
            <pc:sldMasterMk cId="1558763888" sldId="2147483687"/>
            <pc:sldLayoutMk cId="3598161882" sldId="2147483692"/>
          </pc:sldLayoutMkLst>
        </pc:sldLayoutChg>
        <pc:sldLayoutChg chg="modTransition">
          <pc:chgData name="Monica Greene" userId="580d4f7b-22ab-4bed-a08a-0b25eeeaced9" providerId="ADAL" clId="{88A157AB-6571-4044-9484-9BCE8D03A798}" dt="2023-08-31T19:37:14.932" v="94"/>
          <pc:sldLayoutMkLst>
            <pc:docMk/>
            <pc:sldMasterMk cId="1558763888" sldId="2147483687"/>
            <pc:sldLayoutMk cId="1085221459" sldId="2147483693"/>
          </pc:sldLayoutMkLst>
        </pc:sldLayoutChg>
        <pc:sldLayoutChg chg="modTransition">
          <pc:chgData name="Monica Greene" userId="580d4f7b-22ab-4bed-a08a-0b25eeeaced9" providerId="ADAL" clId="{88A157AB-6571-4044-9484-9BCE8D03A798}" dt="2023-08-31T19:37:14.932" v="94"/>
          <pc:sldLayoutMkLst>
            <pc:docMk/>
            <pc:sldMasterMk cId="1558763888" sldId="2147483687"/>
            <pc:sldLayoutMk cId="252649571" sldId="2147483694"/>
          </pc:sldLayoutMkLst>
        </pc:sldLayoutChg>
        <pc:sldLayoutChg chg="modTransition">
          <pc:chgData name="Monica Greene" userId="580d4f7b-22ab-4bed-a08a-0b25eeeaced9" providerId="ADAL" clId="{88A157AB-6571-4044-9484-9BCE8D03A798}" dt="2023-08-31T19:37:14.932" v="94"/>
          <pc:sldLayoutMkLst>
            <pc:docMk/>
            <pc:sldMasterMk cId="1558763888" sldId="2147483687"/>
            <pc:sldLayoutMk cId="1287097912" sldId="2147483695"/>
          </pc:sldLayoutMkLst>
        </pc:sldLayoutChg>
        <pc:sldLayoutChg chg="modTransition">
          <pc:chgData name="Monica Greene" userId="580d4f7b-22ab-4bed-a08a-0b25eeeaced9" providerId="ADAL" clId="{88A157AB-6571-4044-9484-9BCE8D03A798}" dt="2023-08-31T19:37:14.932" v="94"/>
          <pc:sldLayoutMkLst>
            <pc:docMk/>
            <pc:sldMasterMk cId="1558763888" sldId="2147483687"/>
            <pc:sldLayoutMk cId="3744933069" sldId="2147483696"/>
          </pc:sldLayoutMkLst>
        </pc:sldLayoutChg>
        <pc:sldLayoutChg chg="modTransition">
          <pc:chgData name="Monica Greene" userId="580d4f7b-22ab-4bed-a08a-0b25eeeaced9" providerId="ADAL" clId="{88A157AB-6571-4044-9484-9BCE8D03A798}" dt="2023-08-31T19:37:14.932" v="94"/>
          <pc:sldLayoutMkLst>
            <pc:docMk/>
            <pc:sldMasterMk cId="1558763888" sldId="2147483687"/>
            <pc:sldLayoutMk cId="1520463565" sldId="2147483697"/>
          </pc:sldLayoutMkLst>
        </pc:sldLayoutChg>
        <pc:sldLayoutChg chg="modTransition">
          <pc:chgData name="Monica Greene" userId="580d4f7b-22ab-4bed-a08a-0b25eeeaced9" providerId="ADAL" clId="{88A157AB-6571-4044-9484-9BCE8D03A798}" dt="2023-08-31T19:37:14.932" v="94"/>
          <pc:sldLayoutMkLst>
            <pc:docMk/>
            <pc:sldMasterMk cId="1558763888" sldId="2147483687"/>
            <pc:sldLayoutMk cId="888946476" sldId="2147483698"/>
          </pc:sldLayoutMkLst>
        </pc:sldLayoutChg>
      </pc:sldMasterChg>
    </pc:docChg>
  </pc:docChgLst>
  <pc:docChgLst>
    <pc:chgData name="Monica Greene" userId="580d4f7b-22ab-4bed-a08a-0b25eeeaced9" providerId="ADAL" clId="{C750B7AA-FAA0-4D2F-8841-A54C4AB3ED25}"/>
    <pc:docChg chg="undo redo custSel addSld delSld modSld sldOrd delMainMaster modMainMaster">
      <pc:chgData name="Monica Greene" userId="580d4f7b-22ab-4bed-a08a-0b25eeeaced9" providerId="ADAL" clId="{C750B7AA-FAA0-4D2F-8841-A54C4AB3ED25}" dt="2023-10-05T19:41:54.207" v="234" actId="208"/>
      <pc:docMkLst>
        <pc:docMk/>
      </pc:docMkLst>
      <pc:sldChg chg="del">
        <pc:chgData name="Monica Greene" userId="580d4f7b-22ab-4bed-a08a-0b25eeeaced9" providerId="ADAL" clId="{C750B7AA-FAA0-4D2F-8841-A54C4AB3ED25}" dt="2023-10-05T19:39:45.919" v="189" actId="47"/>
        <pc:sldMkLst>
          <pc:docMk/>
          <pc:sldMk cId="3102638435" sldId="258"/>
        </pc:sldMkLst>
      </pc:sldChg>
      <pc:sldChg chg="add ord modTransition">
        <pc:chgData name="Monica Greene" userId="580d4f7b-22ab-4bed-a08a-0b25eeeaced9" providerId="ADAL" clId="{C750B7AA-FAA0-4D2F-8841-A54C4AB3ED25}" dt="2023-10-05T19:41:08.748" v="231"/>
        <pc:sldMkLst>
          <pc:docMk/>
          <pc:sldMk cId="1574754153" sldId="259"/>
        </pc:sldMkLst>
      </pc:sldChg>
      <pc:sldChg chg="modTransition">
        <pc:chgData name="Monica Greene" userId="580d4f7b-22ab-4bed-a08a-0b25eeeaced9" providerId="ADAL" clId="{C750B7AA-FAA0-4D2F-8841-A54C4AB3ED25}" dt="2023-10-05T19:41:08.748" v="231"/>
        <pc:sldMkLst>
          <pc:docMk/>
          <pc:sldMk cId="3133720449" sldId="262"/>
        </pc:sldMkLst>
      </pc:sldChg>
      <pc:sldChg chg="modTransition">
        <pc:chgData name="Monica Greene" userId="580d4f7b-22ab-4bed-a08a-0b25eeeaced9" providerId="ADAL" clId="{C750B7AA-FAA0-4D2F-8841-A54C4AB3ED25}" dt="2023-10-05T19:41:08.748" v="231"/>
        <pc:sldMkLst>
          <pc:docMk/>
          <pc:sldMk cId="3196746956" sldId="271"/>
        </pc:sldMkLst>
      </pc:sldChg>
      <pc:sldChg chg="modTransition">
        <pc:chgData name="Monica Greene" userId="580d4f7b-22ab-4bed-a08a-0b25eeeaced9" providerId="ADAL" clId="{C750B7AA-FAA0-4D2F-8841-A54C4AB3ED25}" dt="2023-10-05T19:41:08.748" v="231"/>
        <pc:sldMkLst>
          <pc:docMk/>
          <pc:sldMk cId="1039155707" sldId="273"/>
        </pc:sldMkLst>
      </pc:sldChg>
      <pc:sldChg chg="del">
        <pc:chgData name="Monica Greene" userId="580d4f7b-22ab-4bed-a08a-0b25eeeaced9" providerId="ADAL" clId="{C750B7AA-FAA0-4D2F-8841-A54C4AB3ED25}" dt="2023-10-05T19:40:22.736" v="224" actId="47"/>
        <pc:sldMkLst>
          <pc:docMk/>
          <pc:sldMk cId="3556785324" sldId="281"/>
        </pc:sldMkLst>
      </pc:sldChg>
      <pc:sldChg chg="modTransition">
        <pc:chgData name="Monica Greene" userId="580d4f7b-22ab-4bed-a08a-0b25eeeaced9" providerId="ADAL" clId="{C750B7AA-FAA0-4D2F-8841-A54C4AB3ED25}" dt="2023-10-05T19:41:08.748" v="231"/>
        <pc:sldMkLst>
          <pc:docMk/>
          <pc:sldMk cId="0" sldId="310"/>
        </pc:sldMkLst>
      </pc:sldChg>
      <pc:sldChg chg="modTransition">
        <pc:chgData name="Monica Greene" userId="580d4f7b-22ab-4bed-a08a-0b25eeeaced9" providerId="ADAL" clId="{C750B7AA-FAA0-4D2F-8841-A54C4AB3ED25}" dt="2023-10-05T19:41:08.748" v="231"/>
        <pc:sldMkLst>
          <pc:docMk/>
          <pc:sldMk cId="3386045009" sldId="312"/>
        </pc:sldMkLst>
      </pc:sldChg>
      <pc:sldChg chg="modTransition">
        <pc:chgData name="Monica Greene" userId="580d4f7b-22ab-4bed-a08a-0b25eeeaced9" providerId="ADAL" clId="{C750B7AA-FAA0-4D2F-8841-A54C4AB3ED25}" dt="2023-10-05T19:41:08.748" v="231"/>
        <pc:sldMkLst>
          <pc:docMk/>
          <pc:sldMk cId="665771513" sldId="314"/>
        </pc:sldMkLst>
      </pc:sldChg>
      <pc:sldChg chg="modTransition">
        <pc:chgData name="Monica Greene" userId="580d4f7b-22ab-4bed-a08a-0b25eeeaced9" providerId="ADAL" clId="{C750B7AA-FAA0-4D2F-8841-A54C4AB3ED25}" dt="2023-10-05T19:41:08.748" v="231"/>
        <pc:sldMkLst>
          <pc:docMk/>
          <pc:sldMk cId="591349375" sldId="317"/>
        </pc:sldMkLst>
      </pc:sldChg>
      <pc:sldChg chg="del">
        <pc:chgData name="Monica Greene" userId="580d4f7b-22ab-4bed-a08a-0b25eeeaced9" providerId="ADAL" clId="{C750B7AA-FAA0-4D2F-8841-A54C4AB3ED25}" dt="2023-10-05T19:39:37.038" v="185" actId="47"/>
        <pc:sldMkLst>
          <pc:docMk/>
          <pc:sldMk cId="2054013190" sldId="384"/>
        </pc:sldMkLst>
      </pc:sldChg>
      <pc:sldChg chg="del">
        <pc:chgData name="Monica Greene" userId="580d4f7b-22ab-4bed-a08a-0b25eeeaced9" providerId="ADAL" clId="{C750B7AA-FAA0-4D2F-8841-A54C4AB3ED25}" dt="2023-10-05T19:39:37.709" v="186" actId="47"/>
        <pc:sldMkLst>
          <pc:docMk/>
          <pc:sldMk cId="2938981086" sldId="385"/>
        </pc:sldMkLst>
      </pc:sldChg>
      <pc:sldChg chg="add ord modTransition">
        <pc:chgData name="Monica Greene" userId="580d4f7b-22ab-4bed-a08a-0b25eeeaced9" providerId="ADAL" clId="{C750B7AA-FAA0-4D2F-8841-A54C4AB3ED25}" dt="2023-10-05T19:41:08.748" v="231"/>
        <pc:sldMkLst>
          <pc:docMk/>
          <pc:sldMk cId="2873464362" sldId="387"/>
        </pc:sldMkLst>
      </pc:sldChg>
      <pc:sldChg chg="add ord modTransition">
        <pc:chgData name="Monica Greene" userId="580d4f7b-22ab-4bed-a08a-0b25eeeaced9" providerId="ADAL" clId="{C750B7AA-FAA0-4D2F-8841-A54C4AB3ED25}" dt="2023-10-05T19:41:08.748" v="231"/>
        <pc:sldMkLst>
          <pc:docMk/>
          <pc:sldMk cId="1520207562" sldId="388"/>
        </pc:sldMkLst>
      </pc:sldChg>
      <pc:sldChg chg="modSp mod modTransition">
        <pc:chgData name="Monica Greene" userId="580d4f7b-22ab-4bed-a08a-0b25eeeaced9" providerId="ADAL" clId="{C750B7AA-FAA0-4D2F-8841-A54C4AB3ED25}" dt="2023-10-05T19:41:08.748" v="231"/>
        <pc:sldMkLst>
          <pc:docMk/>
          <pc:sldMk cId="299153169" sldId="433"/>
        </pc:sldMkLst>
        <pc:spChg chg="mod">
          <ac:chgData name="Monica Greene" userId="580d4f7b-22ab-4bed-a08a-0b25eeeaced9" providerId="ADAL" clId="{C750B7AA-FAA0-4D2F-8841-A54C4AB3ED25}" dt="2023-10-05T19:40:01.412" v="221" actId="20577"/>
          <ac:spMkLst>
            <pc:docMk/>
            <pc:sldMk cId="299153169" sldId="433"/>
            <ac:spMk id="2" creationId="{00000000-0000-0000-0000-000000000000}"/>
          </ac:spMkLst>
        </pc:spChg>
      </pc:sldChg>
      <pc:sldChg chg="modTransition">
        <pc:chgData name="Monica Greene" userId="580d4f7b-22ab-4bed-a08a-0b25eeeaced9" providerId="ADAL" clId="{C750B7AA-FAA0-4D2F-8841-A54C4AB3ED25}" dt="2023-10-05T19:41:08.748" v="231"/>
        <pc:sldMkLst>
          <pc:docMk/>
          <pc:sldMk cId="548892496" sldId="478"/>
        </pc:sldMkLst>
      </pc:sldChg>
      <pc:sldChg chg="addSp modSp add mod modTransition setBg">
        <pc:chgData name="Monica Greene" userId="580d4f7b-22ab-4bed-a08a-0b25eeeaced9" providerId="ADAL" clId="{C750B7AA-FAA0-4D2F-8841-A54C4AB3ED25}" dt="2023-10-05T19:41:54.207" v="234" actId="208"/>
        <pc:sldMkLst>
          <pc:docMk/>
          <pc:sldMk cId="2418317013" sldId="479"/>
        </pc:sldMkLst>
        <pc:spChg chg="add mod">
          <ac:chgData name="Monica Greene" userId="580d4f7b-22ab-4bed-a08a-0b25eeeaced9" providerId="ADAL" clId="{C750B7AA-FAA0-4D2F-8841-A54C4AB3ED25}" dt="2023-10-05T19:41:54.207" v="234" actId="208"/>
          <ac:spMkLst>
            <pc:docMk/>
            <pc:sldMk cId="2418317013" sldId="479"/>
            <ac:spMk id="2" creationId="{4544F5F4-1D6C-9C5B-AF8E-20238CB3CD45}"/>
          </ac:spMkLst>
        </pc:spChg>
      </pc:sldChg>
      <pc:sldChg chg="modTransition">
        <pc:chgData name="Monica Greene" userId="580d4f7b-22ab-4bed-a08a-0b25eeeaced9" providerId="ADAL" clId="{C750B7AA-FAA0-4D2F-8841-A54C4AB3ED25}" dt="2023-10-05T19:41:08.748" v="231"/>
        <pc:sldMkLst>
          <pc:docMk/>
          <pc:sldMk cId="4145348345" sldId="491"/>
        </pc:sldMkLst>
      </pc:sldChg>
      <pc:sldChg chg="modTransition">
        <pc:chgData name="Monica Greene" userId="580d4f7b-22ab-4bed-a08a-0b25eeeaced9" providerId="ADAL" clId="{C750B7AA-FAA0-4D2F-8841-A54C4AB3ED25}" dt="2023-10-05T19:41:08.748" v="231"/>
        <pc:sldMkLst>
          <pc:docMk/>
          <pc:sldMk cId="2274775532" sldId="496"/>
        </pc:sldMkLst>
      </pc:sldChg>
      <pc:sldChg chg="modTransition">
        <pc:chgData name="Monica Greene" userId="580d4f7b-22ab-4bed-a08a-0b25eeeaced9" providerId="ADAL" clId="{C750B7AA-FAA0-4D2F-8841-A54C4AB3ED25}" dt="2023-10-05T19:41:08.748" v="231"/>
        <pc:sldMkLst>
          <pc:docMk/>
          <pc:sldMk cId="3698718774" sldId="498"/>
        </pc:sldMkLst>
      </pc:sldChg>
      <pc:sldChg chg="ord modTransition">
        <pc:chgData name="Monica Greene" userId="580d4f7b-22ab-4bed-a08a-0b25eeeaced9" providerId="ADAL" clId="{C750B7AA-FAA0-4D2F-8841-A54C4AB3ED25}" dt="2023-10-05T19:41:08.748" v="231"/>
        <pc:sldMkLst>
          <pc:docMk/>
          <pc:sldMk cId="914877539" sldId="499"/>
        </pc:sldMkLst>
      </pc:sldChg>
      <pc:sldChg chg="modTransition">
        <pc:chgData name="Monica Greene" userId="580d4f7b-22ab-4bed-a08a-0b25eeeaced9" providerId="ADAL" clId="{C750B7AA-FAA0-4D2F-8841-A54C4AB3ED25}" dt="2023-10-05T19:41:08.748" v="231"/>
        <pc:sldMkLst>
          <pc:docMk/>
          <pc:sldMk cId="1336355542" sldId="500"/>
        </pc:sldMkLst>
      </pc:sldChg>
      <pc:sldChg chg="del">
        <pc:chgData name="Monica Greene" userId="580d4f7b-22ab-4bed-a08a-0b25eeeaced9" providerId="ADAL" clId="{C750B7AA-FAA0-4D2F-8841-A54C4AB3ED25}" dt="2023-10-05T19:40:44.387" v="225" actId="47"/>
        <pc:sldMkLst>
          <pc:docMk/>
          <pc:sldMk cId="1906928764" sldId="502"/>
        </pc:sldMkLst>
      </pc:sldChg>
      <pc:sldChg chg="modTransition">
        <pc:chgData name="Monica Greene" userId="580d4f7b-22ab-4bed-a08a-0b25eeeaced9" providerId="ADAL" clId="{C750B7AA-FAA0-4D2F-8841-A54C4AB3ED25}" dt="2023-10-05T19:41:08.748" v="231"/>
        <pc:sldMkLst>
          <pc:docMk/>
          <pc:sldMk cId="2294802935" sldId="503"/>
        </pc:sldMkLst>
      </pc:sldChg>
      <pc:sldChg chg="modTransition">
        <pc:chgData name="Monica Greene" userId="580d4f7b-22ab-4bed-a08a-0b25eeeaced9" providerId="ADAL" clId="{C750B7AA-FAA0-4D2F-8841-A54C4AB3ED25}" dt="2023-10-05T19:41:08.748" v="231"/>
        <pc:sldMkLst>
          <pc:docMk/>
          <pc:sldMk cId="926472703" sldId="504"/>
        </pc:sldMkLst>
      </pc:sldChg>
      <pc:sldChg chg="modTransition">
        <pc:chgData name="Monica Greene" userId="580d4f7b-22ab-4bed-a08a-0b25eeeaced9" providerId="ADAL" clId="{C750B7AA-FAA0-4D2F-8841-A54C4AB3ED25}" dt="2023-10-05T19:41:08.748" v="231"/>
        <pc:sldMkLst>
          <pc:docMk/>
          <pc:sldMk cId="2586971943" sldId="507"/>
        </pc:sldMkLst>
      </pc:sldChg>
      <pc:sldChg chg="modTransition">
        <pc:chgData name="Monica Greene" userId="580d4f7b-22ab-4bed-a08a-0b25eeeaced9" providerId="ADAL" clId="{C750B7AA-FAA0-4D2F-8841-A54C4AB3ED25}" dt="2023-10-05T19:41:08.748" v="231"/>
        <pc:sldMkLst>
          <pc:docMk/>
          <pc:sldMk cId="8912328" sldId="508"/>
        </pc:sldMkLst>
      </pc:sldChg>
      <pc:sldChg chg="modTransition">
        <pc:chgData name="Monica Greene" userId="580d4f7b-22ab-4bed-a08a-0b25eeeaced9" providerId="ADAL" clId="{C750B7AA-FAA0-4D2F-8841-A54C4AB3ED25}" dt="2023-10-05T19:41:08.748" v="231"/>
        <pc:sldMkLst>
          <pc:docMk/>
          <pc:sldMk cId="3482886499" sldId="509"/>
        </pc:sldMkLst>
      </pc:sldChg>
      <pc:sldChg chg="modTransition">
        <pc:chgData name="Monica Greene" userId="580d4f7b-22ab-4bed-a08a-0b25eeeaced9" providerId="ADAL" clId="{C750B7AA-FAA0-4D2F-8841-A54C4AB3ED25}" dt="2023-10-05T19:41:08.748" v="231"/>
        <pc:sldMkLst>
          <pc:docMk/>
          <pc:sldMk cId="3481333886" sldId="510"/>
        </pc:sldMkLst>
      </pc:sldChg>
      <pc:sldChg chg="modTransition">
        <pc:chgData name="Monica Greene" userId="580d4f7b-22ab-4bed-a08a-0b25eeeaced9" providerId="ADAL" clId="{C750B7AA-FAA0-4D2F-8841-A54C4AB3ED25}" dt="2023-10-05T19:41:08.748" v="231"/>
        <pc:sldMkLst>
          <pc:docMk/>
          <pc:sldMk cId="3114456802" sldId="511"/>
        </pc:sldMkLst>
      </pc:sldChg>
      <pc:sldChg chg="modTransition">
        <pc:chgData name="Monica Greene" userId="580d4f7b-22ab-4bed-a08a-0b25eeeaced9" providerId="ADAL" clId="{C750B7AA-FAA0-4D2F-8841-A54C4AB3ED25}" dt="2023-10-05T19:41:08.748" v="231"/>
        <pc:sldMkLst>
          <pc:docMk/>
          <pc:sldMk cId="2812468163" sldId="512"/>
        </pc:sldMkLst>
      </pc:sldChg>
      <pc:sldChg chg="modTransition">
        <pc:chgData name="Monica Greene" userId="580d4f7b-22ab-4bed-a08a-0b25eeeaced9" providerId="ADAL" clId="{C750B7AA-FAA0-4D2F-8841-A54C4AB3ED25}" dt="2023-10-05T19:41:08.748" v="231"/>
        <pc:sldMkLst>
          <pc:docMk/>
          <pc:sldMk cId="3641008208" sldId="513"/>
        </pc:sldMkLst>
      </pc:sldChg>
      <pc:sldChg chg="modTransition">
        <pc:chgData name="Monica Greene" userId="580d4f7b-22ab-4bed-a08a-0b25eeeaced9" providerId="ADAL" clId="{C750B7AA-FAA0-4D2F-8841-A54C4AB3ED25}" dt="2023-10-05T19:41:08.748" v="231"/>
        <pc:sldMkLst>
          <pc:docMk/>
          <pc:sldMk cId="4248540170" sldId="514"/>
        </pc:sldMkLst>
      </pc:sldChg>
      <pc:sldChg chg="modTransition">
        <pc:chgData name="Monica Greene" userId="580d4f7b-22ab-4bed-a08a-0b25eeeaced9" providerId="ADAL" clId="{C750B7AA-FAA0-4D2F-8841-A54C4AB3ED25}" dt="2023-10-05T19:41:08.748" v="231"/>
        <pc:sldMkLst>
          <pc:docMk/>
          <pc:sldMk cId="3038716360" sldId="515"/>
        </pc:sldMkLst>
      </pc:sldChg>
      <pc:sldChg chg="ord modTransition">
        <pc:chgData name="Monica Greene" userId="580d4f7b-22ab-4bed-a08a-0b25eeeaced9" providerId="ADAL" clId="{C750B7AA-FAA0-4D2F-8841-A54C4AB3ED25}" dt="2023-10-05T19:41:08.748" v="231"/>
        <pc:sldMkLst>
          <pc:docMk/>
          <pc:sldMk cId="3888443746" sldId="516"/>
        </pc:sldMkLst>
      </pc:sldChg>
      <pc:sldChg chg="modTransition">
        <pc:chgData name="Monica Greene" userId="580d4f7b-22ab-4bed-a08a-0b25eeeaced9" providerId="ADAL" clId="{C750B7AA-FAA0-4D2F-8841-A54C4AB3ED25}" dt="2023-10-05T19:41:08.748" v="231"/>
        <pc:sldMkLst>
          <pc:docMk/>
          <pc:sldMk cId="831675129" sldId="517"/>
        </pc:sldMkLst>
      </pc:sldChg>
      <pc:sldChg chg="modTransition">
        <pc:chgData name="Monica Greene" userId="580d4f7b-22ab-4bed-a08a-0b25eeeaced9" providerId="ADAL" clId="{C750B7AA-FAA0-4D2F-8841-A54C4AB3ED25}" dt="2023-10-05T19:41:08.748" v="231"/>
        <pc:sldMkLst>
          <pc:docMk/>
          <pc:sldMk cId="2408158330" sldId="518"/>
        </pc:sldMkLst>
      </pc:sldChg>
      <pc:sldChg chg="del">
        <pc:chgData name="Monica Greene" userId="580d4f7b-22ab-4bed-a08a-0b25eeeaced9" providerId="ADAL" clId="{C750B7AA-FAA0-4D2F-8841-A54C4AB3ED25}" dt="2023-10-05T19:38:43.674" v="172" actId="47"/>
        <pc:sldMkLst>
          <pc:docMk/>
          <pc:sldMk cId="1853161095" sldId="519"/>
        </pc:sldMkLst>
      </pc:sldChg>
      <pc:sldChg chg="add ord modTransition">
        <pc:chgData name="Monica Greene" userId="580d4f7b-22ab-4bed-a08a-0b25eeeaced9" providerId="ADAL" clId="{C750B7AA-FAA0-4D2F-8841-A54C4AB3ED25}" dt="2023-10-05T19:41:08.748" v="231"/>
        <pc:sldMkLst>
          <pc:docMk/>
          <pc:sldMk cId="1087579071" sldId="520"/>
        </pc:sldMkLst>
      </pc:sldChg>
      <pc:sldChg chg="addSp delSp modSp new mod ord modTransition setBg">
        <pc:chgData name="Monica Greene" userId="580d4f7b-22ab-4bed-a08a-0b25eeeaced9" providerId="ADAL" clId="{C750B7AA-FAA0-4D2F-8841-A54C4AB3ED25}" dt="2023-10-05T19:41:08.748" v="231"/>
        <pc:sldMkLst>
          <pc:docMk/>
          <pc:sldMk cId="1552870803" sldId="521"/>
        </pc:sldMkLst>
        <pc:spChg chg="add del mod ord">
          <ac:chgData name="Monica Greene" userId="580d4f7b-22ab-4bed-a08a-0b25eeeaced9" providerId="ADAL" clId="{C750B7AA-FAA0-4D2F-8841-A54C4AB3ED25}" dt="2023-10-05T19:31:21.826" v="134" actId="478"/>
          <ac:spMkLst>
            <pc:docMk/>
            <pc:sldMk cId="1552870803" sldId="521"/>
            <ac:spMk id="6" creationId="{19EDE20B-59CC-9EDB-C43D-59DF756E4375}"/>
          </ac:spMkLst>
        </pc:spChg>
        <pc:spChg chg="add del">
          <ac:chgData name="Monica Greene" userId="580d4f7b-22ab-4bed-a08a-0b25eeeaced9" providerId="ADAL" clId="{C750B7AA-FAA0-4D2F-8841-A54C4AB3ED25}" dt="2023-10-05T19:17:34.401" v="25" actId="26606"/>
          <ac:spMkLst>
            <pc:docMk/>
            <pc:sldMk cId="1552870803" sldId="521"/>
            <ac:spMk id="7" creationId="{73EDB3DA-AEF0-428A-A317-C42827E6C836}"/>
          </ac:spMkLst>
        </pc:spChg>
        <pc:spChg chg="add del">
          <ac:chgData name="Monica Greene" userId="580d4f7b-22ab-4bed-a08a-0b25eeeaced9" providerId="ADAL" clId="{C750B7AA-FAA0-4D2F-8841-A54C4AB3ED25}" dt="2023-10-05T19:17:34.401" v="25" actId="26606"/>
          <ac:spMkLst>
            <pc:docMk/>
            <pc:sldMk cId="1552870803" sldId="521"/>
            <ac:spMk id="8" creationId="{4A06AD8B-0227-4FF6-AEB4-C66C5A5398C1}"/>
          </ac:spMkLst>
        </pc:spChg>
        <pc:spChg chg="add del">
          <ac:chgData name="Monica Greene" userId="580d4f7b-22ab-4bed-a08a-0b25eeeaced9" providerId="ADAL" clId="{C750B7AA-FAA0-4D2F-8841-A54C4AB3ED25}" dt="2023-10-05T19:17:34.401" v="25" actId="26606"/>
          <ac:spMkLst>
            <pc:docMk/>
            <pc:sldMk cId="1552870803" sldId="521"/>
            <ac:spMk id="9" creationId="{5DFACEB2-7564-4FB9-B739-C2CE339BA3D2}"/>
          </ac:spMkLst>
        </pc:spChg>
        <pc:spChg chg="add del">
          <ac:chgData name="Monica Greene" userId="580d4f7b-22ab-4bed-a08a-0b25eeeaced9" providerId="ADAL" clId="{C750B7AA-FAA0-4D2F-8841-A54C4AB3ED25}" dt="2023-10-05T19:16:19.597" v="15" actId="26606"/>
          <ac:spMkLst>
            <pc:docMk/>
            <pc:sldMk cId="1552870803" sldId="521"/>
            <ac:spMk id="10" creationId="{2FAA70C3-2AD5-42D6-AC00-5977FEA4DA14}"/>
          </ac:spMkLst>
        </pc:spChg>
        <pc:spChg chg="add del">
          <ac:chgData name="Monica Greene" userId="580d4f7b-22ab-4bed-a08a-0b25eeeaced9" providerId="ADAL" clId="{C750B7AA-FAA0-4D2F-8841-A54C4AB3ED25}" dt="2023-10-05T19:17:36.800" v="27" actId="26606"/>
          <ac:spMkLst>
            <pc:docMk/>
            <pc:sldMk cId="1552870803" sldId="521"/>
            <ac:spMk id="11" creationId="{854ECEBE-9353-406C-9313-02A517A310EF}"/>
          </ac:spMkLst>
        </pc:spChg>
        <pc:spChg chg="add del">
          <ac:chgData name="Monica Greene" userId="580d4f7b-22ab-4bed-a08a-0b25eeeaced9" providerId="ADAL" clId="{C750B7AA-FAA0-4D2F-8841-A54C4AB3ED25}" dt="2023-10-05T19:16:19.597" v="15" actId="26606"/>
          <ac:spMkLst>
            <pc:docMk/>
            <pc:sldMk cId="1552870803" sldId="521"/>
            <ac:spMk id="12" creationId="{5D1D4658-32CD-4903-BDA6-7B54EEA4ED6F}"/>
          </ac:spMkLst>
        </pc:spChg>
        <pc:spChg chg="add del">
          <ac:chgData name="Monica Greene" userId="580d4f7b-22ab-4bed-a08a-0b25eeeaced9" providerId="ADAL" clId="{C750B7AA-FAA0-4D2F-8841-A54C4AB3ED25}" dt="2023-10-05T19:17:36.800" v="27" actId="26606"/>
          <ac:spMkLst>
            <pc:docMk/>
            <pc:sldMk cId="1552870803" sldId="521"/>
            <ac:spMk id="13" creationId="{86806086-A782-4311-A63B-1A68574D8067}"/>
          </ac:spMkLst>
        </pc:spChg>
        <pc:spChg chg="add del">
          <ac:chgData name="Monica Greene" userId="580d4f7b-22ab-4bed-a08a-0b25eeeaced9" providerId="ADAL" clId="{C750B7AA-FAA0-4D2F-8841-A54C4AB3ED25}" dt="2023-10-05T19:16:31.675" v="17" actId="26606"/>
          <ac:spMkLst>
            <pc:docMk/>
            <pc:sldMk cId="1552870803" sldId="521"/>
            <ac:spMk id="14" creationId="{E97C36FC-DEAA-4DCA-B0AB-7F9357FA4016}"/>
          </ac:spMkLst>
        </pc:spChg>
        <pc:spChg chg="add del">
          <ac:chgData name="Monica Greene" userId="580d4f7b-22ab-4bed-a08a-0b25eeeaced9" providerId="ADAL" clId="{C750B7AA-FAA0-4D2F-8841-A54C4AB3ED25}" dt="2023-10-05T19:16:31.675" v="17" actId="26606"/>
          <ac:spMkLst>
            <pc:docMk/>
            <pc:sldMk cId="1552870803" sldId="521"/>
            <ac:spMk id="15" creationId="{278C38CD-A630-49FF-8417-6792A2B13FCA}"/>
          </ac:spMkLst>
        </pc:spChg>
        <pc:spChg chg="add del">
          <ac:chgData name="Monica Greene" userId="580d4f7b-22ab-4bed-a08a-0b25eeeaced9" providerId="ADAL" clId="{C750B7AA-FAA0-4D2F-8841-A54C4AB3ED25}" dt="2023-10-05T19:17:36.800" v="27" actId="26606"/>
          <ac:spMkLst>
            <pc:docMk/>
            <pc:sldMk cId="1552870803" sldId="521"/>
            <ac:spMk id="16" creationId="{DE1994AC-22D1-4B48-9EDA-BE373E704567}"/>
          </ac:spMkLst>
        </pc:spChg>
        <pc:spChg chg="add del">
          <ac:chgData name="Monica Greene" userId="580d4f7b-22ab-4bed-a08a-0b25eeeaced9" providerId="ADAL" clId="{C750B7AA-FAA0-4D2F-8841-A54C4AB3ED25}" dt="2023-10-05T19:17:10.559" v="23" actId="26606"/>
          <ac:spMkLst>
            <pc:docMk/>
            <pc:sldMk cId="1552870803" sldId="521"/>
            <ac:spMk id="17" creationId="{73EDB3DA-AEF0-428A-A317-C42827E6C836}"/>
          </ac:spMkLst>
        </pc:spChg>
        <pc:spChg chg="add del">
          <ac:chgData name="Monica Greene" userId="580d4f7b-22ab-4bed-a08a-0b25eeeaced9" providerId="ADAL" clId="{C750B7AA-FAA0-4D2F-8841-A54C4AB3ED25}" dt="2023-10-05T19:17:10.559" v="23" actId="26606"/>
          <ac:spMkLst>
            <pc:docMk/>
            <pc:sldMk cId="1552870803" sldId="521"/>
            <ac:spMk id="18" creationId="{4A06AD8B-0227-4FF6-AEB4-C66C5A5398C1}"/>
          </ac:spMkLst>
        </pc:spChg>
        <pc:spChg chg="add del">
          <ac:chgData name="Monica Greene" userId="580d4f7b-22ab-4bed-a08a-0b25eeeaced9" providerId="ADAL" clId="{C750B7AA-FAA0-4D2F-8841-A54C4AB3ED25}" dt="2023-10-05T19:17:10.559" v="23" actId="26606"/>
          <ac:spMkLst>
            <pc:docMk/>
            <pc:sldMk cId="1552870803" sldId="521"/>
            <ac:spMk id="19" creationId="{5DFACEB2-7564-4FB9-B739-C2CE339BA3D2}"/>
          </ac:spMkLst>
        </pc:spChg>
        <pc:spChg chg="add del">
          <ac:chgData name="Monica Greene" userId="580d4f7b-22ab-4bed-a08a-0b25eeeaced9" providerId="ADAL" clId="{C750B7AA-FAA0-4D2F-8841-A54C4AB3ED25}" dt="2023-10-05T19:17:36.800" v="27" actId="26606"/>
          <ac:spMkLst>
            <pc:docMk/>
            <pc:sldMk cId="1552870803" sldId="521"/>
            <ac:spMk id="20" creationId="{CE71458B-DF80-43DF-9693-2EC3878ACAB5}"/>
          </ac:spMkLst>
        </pc:spChg>
        <pc:spChg chg="add del">
          <ac:chgData name="Monica Greene" userId="580d4f7b-22ab-4bed-a08a-0b25eeeaced9" providerId="ADAL" clId="{C750B7AA-FAA0-4D2F-8841-A54C4AB3ED25}" dt="2023-10-05T19:17:36.800" v="27" actId="26606"/>
          <ac:spMkLst>
            <pc:docMk/>
            <pc:sldMk cId="1552870803" sldId="521"/>
            <ac:spMk id="21" creationId="{22220111-5018-4EB7-A38B-79BD37F7C095}"/>
          </ac:spMkLst>
        </pc:spChg>
        <pc:spChg chg="add del">
          <ac:chgData name="Monica Greene" userId="580d4f7b-22ab-4bed-a08a-0b25eeeaced9" providerId="ADAL" clId="{C750B7AA-FAA0-4D2F-8841-A54C4AB3ED25}" dt="2023-10-05T19:18:32.755" v="45" actId="26606"/>
          <ac:spMkLst>
            <pc:docMk/>
            <pc:sldMk cId="1552870803" sldId="521"/>
            <ac:spMk id="22" creationId="{A169D286-F4D7-4C8B-A6BD-D05384C7F1D8}"/>
          </ac:spMkLst>
        </pc:spChg>
        <pc:spChg chg="add del">
          <ac:chgData name="Monica Greene" userId="580d4f7b-22ab-4bed-a08a-0b25eeeaced9" providerId="ADAL" clId="{C750B7AA-FAA0-4D2F-8841-A54C4AB3ED25}" dt="2023-10-05T19:17:40.546" v="29" actId="26606"/>
          <ac:spMkLst>
            <pc:docMk/>
            <pc:sldMk cId="1552870803" sldId="521"/>
            <ac:spMk id="23" creationId="{0205D939-00C4-4F2E-9797-3170DD040D90}"/>
          </ac:spMkLst>
        </pc:spChg>
        <pc:spChg chg="add del">
          <ac:chgData name="Monica Greene" userId="580d4f7b-22ab-4bed-a08a-0b25eeeaced9" providerId="ADAL" clId="{C750B7AA-FAA0-4D2F-8841-A54C4AB3ED25}" dt="2023-10-05T19:17:40.546" v="29" actId="26606"/>
          <ac:spMkLst>
            <pc:docMk/>
            <pc:sldMk cId="1552870803" sldId="521"/>
            <ac:spMk id="24" creationId="{38EE4E44-1403-472B-8C01-D354CB8F5AE7}"/>
          </ac:spMkLst>
        </pc:spChg>
        <pc:spChg chg="add del">
          <ac:chgData name="Monica Greene" userId="580d4f7b-22ab-4bed-a08a-0b25eeeaced9" providerId="ADAL" clId="{C750B7AA-FAA0-4D2F-8841-A54C4AB3ED25}" dt="2023-10-05T19:17:40.546" v="29" actId="26606"/>
          <ac:spMkLst>
            <pc:docMk/>
            <pc:sldMk cId="1552870803" sldId="521"/>
            <ac:spMk id="25" creationId="{583CCE40-4C5F-42D3-86D9-7892AD1E98E3}"/>
          </ac:spMkLst>
        </pc:spChg>
        <pc:spChg chg="add del">
          <ac:chgData name="Monica Greene" userId="580d4f7b-22ab-4bed-a08a-0b25eeeaced9" providerId="ADAL" clId="{C750B7AA-FAA0-4D2F-8841-A54C4AB3ED25}" dt="2023-10-05T19:18:32.755" v="45" actId="26606"/>
          <ac:spMkLst>
            <pc:docMk/>
            <pc:sldMk cId="1552870803" sldId="521"/>
            <ac:spMk id="26" creationId="{39E8235E-135E-4261-8F54-2B316E493C42}"/>
          </ac:spMkLst>
        </pc:spChg>
        <pc:spChg chg="add del">
          <ac:chgData name="Monica Greene" userId="580d4f7b-22ab-4bed-a08a-0b25eeeaced9" providerId="ADAL" clId="{C750B7AA-FAA0-4D2F-8841-A54C4AB3ED25}" dt="2023-10-05T19:17:45.515" v="31" actId="26606"/>
          <ac:spMkLst>
            <pc:docMk/>
            <pc:sldMk cId="1552870803" sldId="521"/>
            <ac:spMk id="27" creationId="{42A4FC2C-047E-45A5-965D-8E1E3BF09BC6}"/>
          </ac:spMkLst>
        </pc:spChg>
        <pc:spChg chg="add del">
          <ac:chgData name="Monica Greene" userId="580d4f7b-22ab-4bed-a08a-0b25eeeaced9" providerId="ADAL" clId="{C750B7AA-FAA0-4D2F-8841-A54C4AB3ED25}" dt="2023-10-05T19:18:32.755" v="45" actId="26606"/>
          <ac:spMkLst>
            <pc:docMk/>
            <pc:sldMk cId="1552870803" sldId="521"/>
            <ac:spMk id="28" creationId="{D4ED8EC3-4D57-4620-93CE-4E6661F09A3E}"/>
          </ac:spMkLst>
        </pc:spChg>
        <pc:spChg chg="add del">
          <ac:chgData name="Monica Greene" userId="580d4f7b-22ab-4bed-a08a-0b25eeeaced9" providerId="ADAL" clId="{C750B7AA-FAA0-4D2F-8841-A54C4AB3ED25}" dt="2023-10-05T19:17:52.223" v="33" actId="26606"/>
          <ac:spMkLst>
            <pc:docMk/>
            <pc:sldMk cId="1552870803" sldId="521"/>
            <ac:spMk id="29" creationId="{E9DCA5EA-C9F1-43F7-8CD9-E7D77919EBE7}"/>
          </ac:spMkLst>
        </pc:spChg>
        <pc:spChg chg="add del">
          <ac:chgData name="Monica Greene" userId="580d4f7b-22ab-4bed-a08a-0b25eeeaced9" providerId="ADAL" clId="{C750B7AA-FAA0-4D2F-8841-A54C4AB3ED25}" dt="2023-10-05T19:18:32.755" v="45" actId="26606"/>
          <ac:spMkLst>
            <pc:docMk/>
            <pc:sldMk cId="1552870803" sldId="521"/>
            <ac:spMk id="30" creationId="{83BCB34A-2F40-4F41-8488-A134C1C155B7}"/>
          </ac:spMkLst>
        </pc:spChg>
        <pc:spChg chg="add del">
          <ac:chgData name="Monica Greene" userId="580d4f7b-22ab-4bed-a08a-0b25eeeaced9" providerId="ADAL" clId="{C750B7AA-FAA0-4D2F-8841-A54C4AB3ED25}" dt="2023-10-05T19:18:04.864" v="35" actId="26606"/>
          <ac:spMkLst>
            <pc:docMk/>
            <pc:sldMk cId="1552870803" sldId="521"/>
            <ac:spMk id="31" creationId="{0205D939-00C4-4F2E-9797-3170DD040D90}"/>
          </ac:spMkLst>
        </pc:spChg>
        <pc:spChg chg="add del">
          <ac:chgData name="Monica Greene" userId="580d4f7b-22ab-4bed-a08a-0b25eeeaced9" providerId="ADAL" clId="{C750B7AA-FAA0-4D2F-8841-A54C4AB3ED25}" dt="2023-10-05T19:18:04.864" v="35" actId="26606"/>
          <ac:spMkLst>
            <pc:docMk/>
            <pc:sldMk cId="1552870803" sldId="521"/>
            <ac:spMk id="32" creationId="{38EE4E44-1403-472B-8C01-D354CB8F5AE7}"/>
          </ac:spMkLst>
        </pc:spChg>
        <pc:spChg chg="add del">
          <ac:chgData name="Monica Greene" userId="580d4f7b-22ab-4bed-a08a-0b25eeeaced9" providerId="ADAL" clId="{C750B7AA-FAA0-4D2F-8841-A54C4AB3ED25}" dt="2023-10-05T19:18:04.864" v="35" actId="26606"/>
          <ac:spMkLst>
            <pc:docMk/>
            <pc:sldMk cId="1552870803" sldId="521"/>
            <ac:spMk id="33" creationId="{583CCE40-4C5F-42D3-86D9-7892AD1E98E3}"/>
          </ac:spMkLst>
        </pc:spChg>
        <pc:spChg chg="add del">
          <ac:chgData name="Monica Greene" userId="580d4f7b-22ab-4bed-a08a-0b25eeeaced9" providerId="ADAL" clId="{C750B7AA-FAA0-4D2F-8841-A54C4AB3ED25}" dt="2023-10-05T19:18:32.755" v="45" actId="26606"/>
          <ac:spMkLst>
            <pc:docMk/>
            <pc:sldMk cId="1552870803" sldId="521"/>
            <ac:spMk id="34" creationId="{F78382DC-4207-465E-B379-1E16448AA222}"/>
          </ac:spMkLst>
        </pc:spChg>
        <pc:spChg chg="add del">
          <ac:chgData name="Monica Greene" userId="580d4f7b-22ab-4bed-a08a-0b25eeeaced9" providerId="ADAL" clId="{C750B7AA-FAA0-4D2F-8841-A54C4AB3ED25}" dt="2023-10-05T19:18:13.620" v="37" actId="26606"/>
          <ac:spMkLst>
            <pc:docMk/>
            <pc:sldMk cId="1552870803" sldId="521"/>
            <ac:spMk id="35" creationId="{22F15A2D-2324-487D-A02A-BF46C5C580EB}"/>
          </ac:spMkLst>
        </pc:spChg>
        <pc:spChg chg="add del">
          <ac:chgData name="Monica Greene" userId="580d4f7b-22ab-4bed-a08a-0b25eeeaced9" providerId="ADAL" clId="{C750B7AA-FAA0-4D2F-8841-A54C4AB3ED25}" dt="2023-10-05T19:18:13.620" v="37" actId="26606"/>
          <ac:spMkLst>
            <pc:docMk/>
            <pc:sldMk cId="1552870803" sldId="521"/>
            <ac:spMk id="36" creationId="{2AEAFA59-923A-4F54-8B49-44C970BCC323}"/>
          </ac:spMkLst>
        </pc:spChg>
        <pc:spChg chg="add del">
          <ac:chgData name="Monica Greene" userId="580d4f7b-22ab-4bed-a08a-0b25eeeaced9" providerId="ADAL" clId="{C750B7AA-FAA0-4D2F-8841-A54C4AB3ED25}" dt="2023-10-05T19:18:13.620" v="37" actId="26606"/>
          <ac:spMkLst>
            <pc:docMk/>
            <pc:sldMk cId="1552870803" sldId="521"/>
            <ac:spMk id="37" creationId="{C37E9D4B-7BFA-4D10-B666-547BAC499469}"/>
          </ac:spMkLst>
        </pc:spChg>
        <pc:spChg chg="add del">
          <ac:chgData name="Monica Greene" userId="580d4f7b-22ab-4bed-a08a-0b25eeeaced9" providerId="ADAL" clId="{C750B7AA-FAA0-4D2F-8841-A54C4AB3ED25}" dt="2023-10-05T19:19:04.593" v="49" actId="26606"/>
          <ac:spMkLst>
            <pc:docMk/>
            <pc:sldMk cId="1552870803" sldId="521"/>
            <ac:spMk id="38" creationId="{854ECEBE-9353-406C-9313-02A517A310EF}"/>
          </ac:spMkLst>
        </pc:spChg>
        <pc:spChg chg="add del">
          <ac:chgData name="Monica Greene" userId="580d4f7b-22ab-4bed-a08a-0b25eeeaced9" providerId="ADAL" clId="{C750B7AA-FAA0-4D2F-8841-A54C4AB3ED25}" dt="2023-10-05T19:18:19.406" v="39" actId="26606"/>
          <ac:spMkLst>
            <pc:docMk/>
            <pc:sldMk cId="1552870803" sldId="521"/>
            <ac:spMk id="39" creationId="{3B71DBD2-3B77-4A79-B20B-A2B1EBBE1A0B}"/>
          </ac:spMkLst>
        </pc:spChg>
        <pc:spChg chg="add del">
          <ac:chgData name="Monica Greene" userId="580d4f7b-22ab-4bed-a08a-0b25eeeaced9" providerId="ADAL" clId="{C750B7AA-FAA0-4D2F-8841-A54C4AB3ED25}" dt="2023-10-05T19:18:19.406" v="39" actId="26606"/>
          <ac:spMkLst>
            <pc:docMk/>
            <pc:sldMk cId="1552870803" sldId="521"/>
            <ac:spMk id="40" creationId="{DD94CD5A-DFA9-4697-95A8-A758FBF5E7F1}"/>
          </ac:spMkLst>
        </pc:spChg>
        <pc:spChg chg="add del">
          <ac:chgData name="Monica Greene" userId="580d4f7b-22ab-4bed-a08a-0b25eeeaced9" providerId="ADAL" clId="{C750B7AA-FAA0-4D2F-8841-A54C4AB3ED25}" dt="2023-10-05T19:19:04.593" v="49" actId="26606"/>
          <ac:spMkLst>
            <pc:docMk/>
            <pc:sldMk cId="1552870803" sldId="521"/>
            <ac:spMk id="41" creationId="{71A74C97-ECC4-4C3A-988A-A72C1F8BBAC8}"/>
          </ac:spMkLst>
        </pc:spChg>
        <pc:spChg chg="add del">
          <ac:chgData name="Monica Greene" userId="580d4f7b-22ab-4bed-a08a-0b25eeeaced9" providerId="ADAL" clId="{C750B7AA-FAA0-4D2F-8841-A54C4AB3ED25}" dt="2023-10-05T19:18:26.616" v="41" actId="26606"/>
          <ac:spMkLst>
            <pc:docMk/>
            <pc:sldMk cId="1552870803" sldId="521"/>
            <ac:spMk id="42" creationId="{A169D286-F4D7-4C8B-A6BD-D05384C7F1D8}"/>
          </ac:spMkLst>
        </pc:spChg>
        <pc:spChg chg="add del">
          <ac:chgData name="Monica Greene" userId="580d4f7b-22ab-4bed-a08a-0b25eeeaced9" providerId="ADAL" clId="{C750B7AA-FAA0-4D2F-8841-A54C4AB3ED25}" dt="2023-10-05T19:18:26.616" v="41" actId="26606"/>
          <ac:spMkLst>
            <pc:docMk/>
            <pc:sldMk cId="1552870803" sldId="521"/>
            <ac:spMk id="43" creationId="{39E8235E-135E-4261-8F54-2B316E493C42}"/>
          </ac:spMkLst>
        </pc:spChg>
        <pc:spChg chg="add del">
          <ac:chgData name="Monica Greene" userId="580d4f7b-22ab-4bed-a08a-0b25eeeaced9" providerId="ADAL" clId="{C750B7AA-FAA0-4D2F-8841-A54C4AB3ED25}" dt="2023-10-05T19:18:26.616" v="41" actId="26606"/>
          <ac:spMkLst>
            <pc:docMk/>
            <pc:sldMk cId="1552870803" sldId="521"/>
            <ac:spMk id="44" creationId="{D4ED8EC3-4D57-4620-93CE-4E6661F09A3E}"/>
          </ac:spMkLst>
        </pc:spChg>
        <pc:spChg chg="add del">
          <ac:chgData name="Monica Greene" userId="580d4f7b-22ab-4bed-a08a-0b25eeeaced9" providerId="ADAL" clId="{C750B7AA-FAA0-4D2F-8841-A54C4AB3ED25}" dt="2023-10-05T19:19:04.593" v="49" actId="26606"/>
          <ac:spMkLst>
            <pc:docMk/>
            <pc:sldMk cId="1552870803" sldId="521"/>
            <ac:spMk id="45" creationId="{5FB5F3BA-58DF-40DA-AE44-974A00E0619C}"/>
          </ac:spMkLst>
        </pc:spChg>
        <pc:spChg chg="add del">
          <ac:chgData name="Monica Greene" userId="580d4f7b-22ab-4bed-a08a-0b25eeeaced9" providerId="ADAL" clId="{C750B7AA-FAA0-4D2F-8841-A54C4AB3ED25}" dt="2023-10-05T19:19:04.593" v="49" actId="26606"/>
          <ac:spMkLst>
            <pc:docMk/>
            <pc:sldMk cId="1552870803" sldId="521"/>
            <ac:spMk id="46" creationId="{DE1994AC-22D1-4B48-9EDA-BE373E704567}"/>
          </ac:spMkLst>
        </pc:spChg>
        <pc:spChg chg="add del">
          <ac:chgData name="Monica Greene" userId="580d4f7b-22ab-4bed-a08a-0b25eeeaced9" providerId="ADAL" clId="{C750B7AA-FAA0-4D2F-8841-A54C4AB3ED25}" dt="2023-10-05T19:19:04.593" v="49" actId="26606"/>
          <ac:spMkLst>
            <pc:docMk/>
            <pc:sldMk cId="1552870803" sldId="521"/>
            <ac:spMk id="47" creationId="{86806086-A782-4311-A63B-1A68574D8067}"/>
          </ac:spMkLst>
        </pc:spChg>
        <pc:spChg chg="add del">
          <ac:chgData name="Monica Greene" userId="580d4f7b-22ab-4bed-a08a-0b25eeeaced9" providerId="ADAL" clId="{C750B7AA-FAA0-4D2F-8841-A54C4AB3ED25}" dt="2023-10-05T19:26:03.318" v="81" actId="26606"/>
          <ac:spMkLst>
            <pc:docMk/>
            <pc:sldMk cId="1552870803" sldId="521"/>
            <ac:spMk id="48" creationId="{63F5877B-98C7-49DD-83AB-0F6F57CB6543}"/>
          </ac:spMkLst>
        </pc:spChg>
        <pc:spChg chg="add del">
          <ac:chgData name="Monica Greene" userId="580d4f7b-22ab-4bed-a08a-0b25eeeaced9" providerId="ADAL" clId="{C750B7AA-FAA0-4D2F-8841-A54C4AB3ED25}" dt="2023-10-05T19:25:29.055" v="51" actId="26606"/>
          <ac:spMkLst>
            <pc:docMk/>
            <pc:sldMk cId="1552870803" sldId="521"/>
            <ac:spMk id="49" creationId="{2FAA70C3-2AD5-42D6-AC00-5977FEA4DA14}"/>
          </ac:spMkLst>
        </pc:spChg>
        <pc:spChg chg="add del">
          <ac:chgData name="Monica Greene" userId="580d4f7b-22ab-4bed-a08a-0b25eeeaced9" providerId="ADAL" clId="{C750B7AA-FAA0-4D2F-8841-A54C4AB3ED25}" dt="2023-10-05T19:25:29.055" v="51" actId="26606"/>
          <ac:spMkLst>
            <pc:docMk/>
            <pc:sldMk cId="1552870803" sldId="521"/>
            <ac:spMk id="50" creationId="{5D1D4658-32CD-4903-BDA6-7B54EEA4ED6F}"/>
          </ac:spMkLst>
        </pc:spChg>
        <pc:spChg chg="add del">
          <ac:chgData name="Monica Greene" userId="580d4f7b-22ab-4bed-a08a-0b25eeeaced9" providerId="ADAL" clId="{C750B7AA-FAA0-4D2F-8841-A54C4AB3ED25}" dt="2023-10-05T19:26:03.318" v="81" actId="26606"/>
          <ac:spMkLst>
            <pc:docMk/>
            <pc:sldMk cId="1552870803" sldId="521"/>
            <ac:spMk id="51" creationId="{4EA91930-66BC-4C41-B4F5-C31EB216F64B}"/>
          </ac:spMkLst>
        </pc:spChg>
        <pc:spChg chg="add del">
          <ac:chgData name="Monica Greene" userId="580d4f7b-22ab-4bed-a08a-0b25eeeaced9" providerId="ADAL" clId="{C750B7AA-FAA0-4D2F-8841-A54C4AB3ED25}" dt="2023-10-05T19:26:03.318" v="81" actId="26606"/>
          <ac:spMkLst>
            <pc:docMk/>
            <pc:sldMk cId="1552870803" sldId="521"/>
            <ac:spMk id="52" creationId="{6313CF8F-B436-401E-9575-DE0F8E8B5B17}"/>
          </ac:spMkLst>
        </pc:spChg>
        <pc:spChg chg="add del">
          <ac:chgData name="Monica Greene" userId="580d4f7b-22ab-4bed-a08a-0b25eeeaced9" providerId="ADAL" clId="{C750B7AA-FAA0-4D2F-8841-A54C4AB3ED25}" dt="2023-10-05T19:26:03.318" v="81" actId="26606"/>
          <ac:spMkLst>
            <pc:docMk/>
            <pc:sldMk cId="1552870803" sldId="521"/>
            <ac:spMk id="53" creationId="{2A38CFE9-C30A-4551-ACCB-D5808FBC39CD}"/>
          </ac:spMkLst>
        </pc:spChg>
        <pc:spChg chg="add del">
          <ac:chgData name="Monica Greene" userId="580d4f7b-22ab-4bed-a08a-0b25eeeaced9" providerId="ADAL" clId="{C750B7AA-FAA0-4D2F-8841-A54C4AB3ED25}" dt="2023-10-05T19:26:03.318" v="81" actId="26606"/>
          <ac:spMkLst>
            <pc:docMk/>
            <pc:sldMk cId="1552870803" sldId="521"/>
            <ac:spMk id="54" creationId="{67EF550F-47CE-4FB2-9DAC-12AD835C833D}"/>
          </ac:spMkLst>
        </pc:spChg>
        <pc:spChg chg="add del">
          <ac:chgData name="Monica Greene" userId="580d4f7b-22ab-4bed-a08a-0b25eeeaced9" providerId="ADAL" clId="{C750B7AA-FAA0-4D2F-8841-A54C4AB3ED25}" dt="2023-10-05T19:26:08.894" v="83" actId="26606"/>
          <ac:spMkLst>
            <pc:docMk/>
            <pc:sldMk cId="1552870803" sldId="521"/>
            <ac:spMk id="56" creationId="{49724451-1817-47EC-8F8A-7534815277C6}"/>
          </ac:spMkLst>
        </pc:spChg>
        <pc:spChg chg="add del">
          <ac:chgData name="Monica Greene" userId="580d4f7b-22ab-4bed-a08a-0b25eeeaced9" providerId="ADAL" clId="{C750B7AA-FAA0-4D2F-8841-A54C4AB3ED25}" dt="2023-10-05T19:26:08.894" v="83" actId="26606"/>
          <ac:spMkLst>
            <pc:docMk/>
            <pc:sldMk cId="1552870803" sldId="521"/>
            <ac:spMk id="57" creationId="{1972FFF2-19E8-4ABA-8DF0-DF0BB9CA0F44}"/>
          </ac:spMkLst>
        </pc:spChg>
        <pc:spChg chg="add del">
          <ac:chgData name="Monica Greene" userId="580d4f7b-22ab-4bed-a08a-0b25eeeaced9" providerId="ADAL" clId="{C750B7AA-FAA0-4D2F-8841-A54C4AB3ED25}" dt="2023-10-05T19:26:08.894" v="83" actId="26606"/>
          <ac:spMkLst>
            <pc:docMk/>
            <pc:sldMk cId="1552870803" sldId="521"/>
            <ac:spMk id="58" creationId="{D675D8C3-7329-47B0-9782-C66F095D7366}"/>
          </ac:spMkLst>
        </pc:spChg>
        <pc:spChg chg="add del">
          <ac:chgData name="Monica Greene" userId="580d4f7b-22ab-4bed-a08a-0b25eeeaced9" providerId="ADAL" clId="{C750B7AA-FAA0-4D2F-8841-A54C4AB3ED25}" dt="2023-10-05T19:26:08.894" v="83" actId="26606"/>
          <ac:spMkLst>
            <pc:docMk/>
            <pc:sldMk cId="1552870803" sldId="521"/>
            <ac:spMk id="59" creationId="{CB077B7C-FE7A-4C81-92C6-F20D2AE425E1}"/>
          </ac:spMkLst>
        </pc:spChg>
        <pc:spChg chg="add del">
          <ac:chgData name="Monica Greene" userId="580d4f7b-22ab-4bed-a08a-0b25eeeaced9" providerId="ADAL" clId="{C750B7AA-FAA0-4D2F-8841-A54C4AB3ED25}" dt="2023-10-05T19:26:21.660" v="85" actId="26606"/>
          <ac:spMkLst>
            <pc:docMk/>
            <pc:sldMk cId="1552870803" sldId="521"/>
            <ac:spMk id="61" creationId="{4CBC69AF-AE9D-43C7-A183-244646418BB4}"/>
          </ac:spMkLst>
        </pc:spChg>
        <pc:spChg chg="add del">
          <ac:chgData name="Monica Greene" userId="580d4f7b-22ab-4bed-a08a-0b25eeeaced9" providerId="ADAL" clId="{C750B7AA-FAA0-4D2F-8841-A54C4AB3ED25}" dt="2023-10-05T19:26:21.660" v="85" actId="26606"/>
          <ac:spMkLst>
            <pc:docMk/>
            <pc:sldMk cId="1552870803" sldId="521"/>
            <ac:spMk id="62" creationId="{BE64232A-D912-4882-BF58-104918115741}"/>
          </ac:spMkLst>
        </pc:spChg>
        <pc:spChg chg="add del">
          <ac:chgData name="Monica Greene" userId="580d4f7b-22ab-4bed-a08a-0b25eeeaced9" providerId="ADAL" clId="{C750B7AA-FAA0-4D2F-8841-A54C4AB3ED25}" dt="2023-10-05T19:26:21.660" v="85" actId="26606"/>
          <ac:spMkLst>
            <pc:docMk/>
            <pc:sldMk cId="1552870803" sldId="521"/>
            <ac:spMk id="63" creationId="{E8E4E9D8-6D9C-4646-83A2-11844D84EAE4}"/>
          </ac:spMkLst>
        </pc:spChg>
        <pc:spChg chg="add del">
          <ac:chgData name="Monica Greene" userId="580d4f7b-22ab-4bed-a08a-0b25eeeaced9" providerId="ADAL" clId="{C750B7AA-FAA0-4D2F-8841-A54C4AB3ED25}" dt="2023-10-05T19:26:40.426" v="87" actId="26606"/>
          <ac:spMkLst>
            <pc:docMk/>
            <pc:sldMk cId="1552870803" sldId="521"/>
            <ac:spMk id="65" creationId="{5C8908E2-EE49-44D2-9428-A28D2312A8D5}"/>
          </ac:spMkLst>
        </pc:spChg>
        <pc:spChg chg="add del">
          <ac:chgData name="Monica Greene" userId="580d4f7b-22ab-4bed-a08a-0b25eeeaced9" providerId="ADAL" clId="{C750B7AA-FAA0-4D2F-8841-A54C4AB3ED25}" dt="2023-10-05T19:26:40.426" v="87" actId="26606"/>
          <ac:spMkLst>
            <pc:docMk/>
            <pc:sldMk cId="1552870803" sldId="521"/>
            <ac:spMk id="69" creationId="{215A9370-15D3-4C30-8BA1-2059A74C9990}"/>
          </ac:spMkLst>
        </pc:spChg>
        <pc:spChg chg="add del">
          <ac:chgData name="Monica Greene" userId="580d4f7b-22ab-4bed-a08a-0b25eeeaced9" providerId="ADAL" clId="{C750B7AA-FAA0-4D2F-8841-A54C4AB3ED25}" dt="2023-10-05T19:26:40.426" v="87" actId="26606"/>
          <ac:spMkLst>
            <pc:docMk/>
            <pc:sldMk cId="1552870803" sldId="521"/>
            <ac:spMk id="70" creationId="{ED888B23-07FA-482A-96DF-47E31AF1A603}"/>
          </ac:spMkLst>
        </pc:spChg>
        <pc:spChg chg="add del">
          <ac:chgData name="Monica Greene" userId="580d4f7b-22ab-4bed-a08a-0b25eeeaced9" providerId="ADAL" clId="{C750B7AA-FAA0-4D2F-8841-A54C4AB3ED25}" dt="2023-10-05T19:26:51.511" v="89" actId="26606"/>
          <ac:spMkLst>
            <pc:docMk/>
            <pc:sldMk cId="1552870803" sldId="521"/>
            <ac:spMk id="72" creationId="{327D73B4-9F5C-4A64-A179-51B9500CB8B5}"/>
          </ac:spMkLst>
        </pc:spChg>
        <pc:spChg chg="add del">
          <ac:chgData name="Monica Greene" userId="580d4f7b-22ab-4bed-a08a-0b25eeeaced9" providerId="ADAL" clId="{C750B7AA-FAA0-4D2F-8841-A54C4AB3ED25}" dt="2023-10-05T19:26:51.511" v="89" actId="26606"/>
          <ac:spMkLst>
            <pc:docMk/>
            <pc:sldMk cId="1552870803" sldId="521"/>
            <ac:spMk id="73" creationId="{D0F14822-B1F1-4730-A131-C3416A790B0D}"/>
          </ac:spMkLst>
        </pc:spChg>
        <pc:spChg chg="add del">
          <ac:chgData name="Monica Greene" userId="580d4f7b-22ab-4bed-a08a-0b25eeeaced9" providerId="ADAL" clId="{C750B7AA-FAA0-4D2F-8841-A54C4AB3ED25}" dt="2023-10-05T19:26:51.511" v="89" actId="26606"/>
          <ac:spMkLst>
            <pc:docMk/>
            <pc:sldMk cId="1552870803" sldId="521"/>
            <ac:spMk id="74" creationId="{063F1D6B-3845-4F68-9803-39000080ECE7}"/>
          </ac:spMkLst>
        </pc:spChg>
        <pc:spChg chg="add del">
          <ac:chgData name="Monica Greene" userId="580d4f7b-22ab-4bed-a08a-0b25eeeaced9" providerId="ADAL" clId="{C750B7AA-FAA0-4D2F-8841-A54C4AB3ED25}" dt="2023-10-05T19:28:12.865" v="91" actId="26606"/>
          <ac:spMkLst>
            <pc:docMk/>
            <pc:sldMk cId="1552870803" sldId="521"/>
            <ac:spMk id="81" creationId="{D2B783EE-0239-4717-BBEA-8C9EAC61C824}"/>
          </ac:spMkLst>
        </pc:spChg>
        <pc:spChg chg="add del">
          <ac:chgData name="Monica Greene" userId="580d4f7b-22ab-4bed-a08a-0b25eeeaced9" providerId="ADAL" clId="{C750B7AA-FAA0-4D2F-8841-A54C4AB3ED25}" dt="2023-10-05T19:28:12.865" v="91" actId="26606"/>
          <ac:spMkLst>
            <pc:docMk/>
            <pc:sldMk cId="1552870803" sldId="521"/>
            <ac:spMk id="82" creationId="{A7B99495-F43F-4D80-A44F-2CB4764EB90B}"/>
          </ac:spMkLst>
        </pc:spChg>
        <pc:spChg chg="add del">
          <ac:chgData name="Monica Greene" userId="580d4f7b-22ab-4bed-a08a-0b25eeeaced9" providerId="ADAL" clId="{C750B7AA-FAA0-4D2F-8841-A54C4AB3ED25}" dt="2023-10-05T19:28:12.865" v="91" actId="26606"/>
          <ac:spMkLst>
            <pc:docMk/>
            <pc:sldMk cId="1552870803" sldId="521"/>
            <ac:spMk id="83" creationId="{70BEB1E7-2F88-40BC-B73D-42E5B6F80BFC}"/>
          </ac:spMkLst>
        </pc:spChg>
        <pc:spChg chg="add del">
          <ac:chgData name="Monica Greene" userId="580d4f7b-22ab-4bed-a08a-0b25eeeaced9" providerId="ADAL" clId="{C750B7AA-FAA0-4D2F-8841-A54C4AB3ED25}" dt="2023-10-05T19:28:16.536" v="93" actId="26606"/>
          <ac:spMkLst>
            <pc:docMk/>
            <pc:sldMk cId="1552870803" sldId="521"/>
            <ac:spMk id="85" creationId="{63F5877B-98C7-49DD-83AB-0F6F57CB6543}"/>
          </ac:spMkLst>
        </pc:spChg>
        <pc:spChg chg="add del">
          <ac:chgData name="Monica Greene" userId="580d4f7b-22ab-4bed-a08a-0b25eeeaced9" providerId="ADAL" clId="{C750B7AA-FAA0-4D2F-8841-A54C4AB3ED25}" dt="2023-10-05T19:28:16.536" v="93" actId="26606"/>
          <ac:spMkLst>
            <pc:docMk/>
            <pc:sldMk cId="1552870803" sldId="521"/>
            <ac:spMk id="86" creationId="{4EA91930-66BC-4C41-B4F5-C31EB216F64B}"/>
          </ac:spMkLst>
        </pc:spChg>
        <pc:spChg chg="add del">
          <ac:chgData name="Monica Greene" userId="580d4f7b-22ab-4bed-a08a-0b25eeeaced9" providerId="ADAL" clId="{C750B7AA-FAA0-4D2F-8841-A54C4AB3ED25}" dt="2023-10-05T19:28:16.536" v="93" actId="26606"/>
          <ac:spMkLst>
            <pc:docMk/>
            <pc:sldMk cId="1552870803" sldId="521"/>
            <ac:spMk id="87" creationId="{6313CF8F-B436-401E-9575-DE0F8E8B5B17}"/>
          </ac:spMkLst>
        </pc:spChg>
        <pc:spChg chg="add del">
          <ac:chgData name="Monica Greene" userId="580d4f7b-22ab-4bed-a08a-0b25eeeaced9" providerId="ADAL" clId="{C750B7AA-FAA0-4D2F-8841-A54C4AB3ED25}" dt="2023-10-05T19:28:16.536" v="93" actId="26606"/>
          <ac:spMkLst>
            <pc:docMk/>
            <pc:sldMk cId="1552870803" sldId="521"/>
            <ac:spMk id="88" creationId="{2A38CFE9-C30A-4551-ACCB-D5808FBC39CD}"/>
          </ac:spMkLst>
        </pc:spChg>
        <pc:spChg chg="add del">
          <ac:chgData name="Monica Greene" userId="580d4f7b-22ab-4bed-a08a-0b25eeeaced9" providerId="ADAL" clId="{C750B7AA-FAA0-4D2F-8841-A54C4AB3ED25}" dt="2023-10-05T19:28:16.536" v="93" actId="26606"/>
          <ac:spMkLst>
            <pc:docMk/>
            <pc:sldMk cId="1552870803" sldId="521"/>
            <ac:spMk id="89" creationId="{67EF550F-47CE-4FB2-9DAC-12AD835C833D}"/>
          </ac:spMkLst>
        </pc:spChg>
        <pc:spChg chg="add del">
          <ac:chgData name="Monica Greene" userId="580d4f7b-22ab-4bed-a08a-0b25eeeaced9" providerId="ADAL" clId="{C750B7AA-FAA0-4D2F-8841-A54C4AB3ED25}" dt="2023-10-05T19:28:18.830" v="95" actId="26606"/>
          <ac:spMkLst>
            <pc:docMk/>
            <pc:sldMk cId="1552870803" sldId="521"/>
            <ac:spMk id="91" creationId="{49724451-1817-47EC-8F8A-7534815277C6}"/>
          </ac:spMkLst>
        </pc:spChg>
        <pc:spChg chg="add del">
          <ac:chgData name="Monica Greene" userId="580d4f7b-22ab-4bed-a08a-0b25eeeaced9" providerId="ADAL" clId="{C750B7AA-FAA0-4D2F-8841-A54C4AB3ED25}" dt="2023-10-05T19:28:18.830" v="95" actId="26606"/>
          <ac:spMkLst>
            <pc:docMk/>
            <pc:sldMk cId="1552870803" sldId="521"/>
            <ac:spMk id="92" creationId="{1972FFF2-19E8-4ABA-8DF0-DF0BB9CA0F44}"/>
          </ac:spMkLst>
        </pc:spChg>
        <pc:spChg chg="add del">
          <ac:chgData name="Monica Greene" userId="580d4f7b-22ab-4bed-a08a-0b25eeeaced9" providerId="ADAL" clId="{C750B7AA-FAA0-4D2F-8841-A54C4AB3ED25}" dt="2023-10-05T19:28:18.830" v="95" actId="26606"/>
          <ac:spMkLst>
            <pc:docMk/>
            <pc:sldMk cId="1552870803" sldId="521"/>
            <ac:spMk id="93" creationId="{D675D8C3-7329-47B0-9782-C66F095D7366}"/>
          </ac:spMkLst>
        </pc:spChg>
        <pc:spChg chg="add del">
          <ac:chgData name="Monica Greene" userId="580d4f7b-22ab-4bed-a08a-0b25eeeaced9" providerId="ADAL" clId="{C750B7AA-FAA0-4D2F-8841-A54C4AB3ED25}" dt="2023-10-05T19:28:18.830" v="95" actId="26606"/>
          <ac:spMkLst>
            <pc:docMk/>
            <pc:sldMk cId="1552870803" sldId="521"/>
            <ac:spMk id="94" creationId="{CB077B7C-FE7A-4C81-92C6-F20D2AE425E1}"/>
          </ac:spMkLst>
        </pc:spChg>
        <pc:spChg chg="add del">
          <ac:chgData name="Monica Greene" userId="580d4f7b-22ab-4bed-a08a-0b25eeeaced9" providerId="ADAL" clId="{C750B7AA-FAA0-4D2F-8841-A54C4AB3ED25}" dt="2023-10-05T19:30:12.344" v="133" actId="26606"/>
          <ac:spMkLst>
            <pc:docMk/>
            <pc:sldMk cId="1552870803" sldId="521"/>
            <ac:spMk id="96" creationId="{95B1FC96-0749-41C9-BAED-E089E77149FA}"/>
          </ac:spMkLst>
        </pc:spChg>
        <pc:spChg chg="add del">
          <ac:chgData name="Monica Greene" userId="580d4f7b-22ab-4bed-a08a-0b25eeeaced9" providerId="ADAL" clId="{C750B7AA-FAA0-4D2F-8841-A54C4AB3ED25}" dt="2023-10-05T19:30:12.344" v="133" actId="26606"/>
          <ac:spMkLst>
            <pc:docMk/>
            <pc:sldMk cId="1552870803" sldId="521"/>
            <ac:spMk id="97" creationId="{63C1A86C-B1A8-4AEC-B001-595C91716E77}"/>
          </ac:spMkLst>
        </pc:spChg>
        <pc:spChg chg="add del">
          <ac:chgData name="Monica Greene" userId="580d4f7b-22ab-4bed-a08a-0b25eeeaced9" providerId="ADAL" clId="{C750B7AA-FAA0-4D2F-8841-A54C4AB3ED25}" dt="2023-10-05T19:29:37.880" v="126" actId="26606"/>
          <ac:spMkLst>
            <pc:docMk/>
            <pc:sldMk cId="1552870803" sldId="521"/>
            <ac:spMk id="102" creationId="{A2679492-7988-4050-9056-542444452411}"/>
          </ac:spMkLst>
        </pc:spChg>
        <pc:spChg chg="add del">
          <ac:chgData name="Monica Greene" userId="580d4f7b-22ab-4bed-a08a-0b25eeeaced9" providerId="ADAL" clId="{C750B7AA-FAA0-4D2F-8841-A54C4AB3ED25}" dt="2023-10-05T19:29:37.880" v="126" actId="26606"/>
          <ac:spMkLst>
            <pc:docMk/>
            <pc:sldMk cId="1552870803" sldId="521"/>
            <ac:spMk id="104" creationId="{B091B163-7D61-4891-ABCF-5C13D9C418D0}"/>
          </ac:spMkLst>
        </pc:spChg>
        <pc:spChg chg="add del">
          <ac:chgData name="Monica Greene" userId="580d4f7b-22ab-4bed-a08a-0b25eeeaced9" providerId="ADAL" clId="{C750B7AA-FAA0-4D2F-8841-A54C4AB3ED25}" dt="2023-10-05T19:29:54.481" v="128" actId="26606"/>
          <ac:spMkLst>
            <pc:docMk/>
            <pc:sldMk cId="1552870803" sldId="521"/>
            <ac:spMk id="108" creationId="{21AC6A30-4F22-4C0F-B278-19C5B8A80C55}"/>
          </ac:spMkLst>
        </pc:spChg>
        <pc:spChg chg="add del">
          <ac:chgData name="Monica Greene" userId="580d4f7b-22ab-4bed-a08a-0b25eeeaced9" providerId="ADAL" clId="{C750B7AA-FAA0-4D2F-8841-A54C4AB3ED25}" dt="2023-10-05T19:29:54.481" v="128" actId="26606"/>
          <ac:spMkLst>
            <pc:docMk/>
            <pc:sldMk cId="1552870803" sldId="521"/>
            <ac:spMk id="109" creationId="{BB4335AD-65B1-44E4-90AF-264024FE4BD2}"/>
          </ac:spMkLst>
        </pc:spChg>
        <pc:spChg chg="add del">
          <ac:chgData name="Monica Greene" userId="580d4f7b-22ab-4bed-a08a-0b25eeeaced9" providerId="ADAL" clId="{C750B7AA-FAA0-4D2F-8841-A54C4AB3ED25}" dt="2023-10-05T19:30:12.328" v="132" actId="26606"/>
          <ac:spMkLst>
            <pc:docMk/>
            <pc:sldMk cId="1552870803" sldId="521"/>
            <ac:spMk id="110" creationId="{2F003F3F-F118-41D2-AA3F-74DB0D1970BB}"/>
          </ac:spMkLst>
        </pc:spChg>
        <pc:spChg chg="add del">
          <ac:chgData name="Monica Greene" userId="580d4f7b-22ab-4bed-a08a-0b25eeeaced9" providerId="ADAL" clId="{C750B7AA-FAA0-4D2F-8841-A54C4AB3ED25}" dt="2023-10-05T19:29:57.912" v="130" actId="26606"/>
          <ac:spMkLst>
            <pc:docMk/>
            <pc:sldMk cId="1552870803" sldId="521"/>
            <ac:spMk id="111" creationId="{95B1FC96-0749-41C9-BAED-E089E77149FA}"/>
          </ac:spMkLst>
        </pc:spChg>
        <pc:spChg chg="add del">
          <ac:chgData name="Monica Greene" userId="580d4f7b-22ab-4bed-a08a-0b25eeeaced9" providerId="ADAL" clId="{C750B7AA-FAA0-4D2F-8841-A54C4AB3ED25}" dt="2023-10-05T19:29:57.912" v="130" actId="26606"/>
          <ac:spMkLst>
            <pc:docMk/>
            <pc:sldMk cId="1552870803" sldId="521"/>
            <ac:spMk id="112" creationId="{63C1A86C-B1A8-4AEC-B001-595C91716E77}"/>
          </ac:spMkLst>
        </pc:spChg>
        <pc:spChg chg="add del">
          <ac:chgData name="Monica Greene" userId="580d4f7b-22ab-4bed-a08a-0b25eeeaced9" providerId="ADAL" clId="{C750B7AA-FAA0-4D2F-8841-A54C4AB3ED25}" dt="2023-10-05T19:30:12.328" v="132" actId="26606"/>
          <ac:spMkLst>
            <pc:docMk/>
            <pc:sldMk cId="1552870803" sldId="521"/>
            <ac:spMk id="114" creationId="{873DDF9D-E27C-4E23-A1E8-CA352535F7C9}"/>
          </ac:spMkLst>
        </pc:spChg>
        <pc:spChg chg="add del">
          <ac:chgData name="Monica Greene" userId="580d4f7b-22ab-4bed-a08a-0b25eeeaced9" providerId="ADAL" clId="{C750B7AA-FAA0-4D2F-8841-A54C4AB3ED25}" dt="2023-10-05T19:30:12.328" v="132" actId="26606"/>
          <ac:spMkLst>
            <pc:docMk/>
            <pc:sldMk cId="1552870803" sldId="521"/>
            <ac:spMk id="115" creationId="{4C6B5652-C661-4C58-B937-F0F490F7FCB2}"/>
          </ac:spMkLst>
        </pc:spChg>
        <pc:spChg chg="add del">
          <ac:chgData name="Monica Greene" userId="580d4f7b-22ab-4bed-a08a-0b25eeeaced9" providerId="ADAL" clId="{C750B7AA-FAA0-4D2F-8841-A54C4AB3ED25}" dt="2023-10-05T19:30:12.328" v="132" actId="26606"/>
          <ac:spMkLst>
            <pc:docMk/>
            <pc:sldMk cId="1552870803" sldId="521"/>
            <ac:spMk id="116" creationId="{0B936867-6407-43FB-9DE6-1B0879D0CB31}"/>
          </ac:spMkLst>
        </pc:spChg>
        <pc:spChg chg="add del">
          <ac:chgData name="Monica Greene" userId="580d4f7b-22ab-4bed-a08a-0b25eeeaced9" providerId="ADAL" clId="{C750B7AA-FAA0-4D2F-8841-A54C4AB3ED25}" dt="2023-10-05T19:30:12.328" v="132" actId="26606"/>
          <ac:spMkLst>
            <pc:docMk/>
            <pc:sldMk cId="1552870803" sldId="521"/>
            <ac:spMk id="117" creationId="{ACD0B258-678B-4A8C-894F-848AF24A1922}"/>
          </ac:spMkLst>
        </pc:spChg>
        <pc:spChg chg="add del">
          <ac:chgData name="Monica Greene" userId="580d4f7b-22ab-4bed-a08a-0b25eeeaced9" providerId="ADAL" clId="{C750B7AA-FAA0-4D2F-8841-A54C4AB3ED25}" dt="2023-10-05T19:30:12.328" v="132" actId="26606"/>
          <ac:spMkLst>
            <pc:docMk/>
            <pc:sldMk cId="1552870803" sldId="521"/>
            <ac:spMk id="118" creationId="{C8D58395-74AF-401A-AF2F-76B6FCF71DFE}"/>
          </ac:spMkLst>
        </pc:spChg>
        <pc:spChg chg="add del">
          <ac:chgData name="Monica Greene" userId="580d4f7b-22ab-4bed-a08a-0b25eeeaced9" providerId="ADAL" clId="{C750B7AA-FAA0-4D2F-8841-A54C4AB3ED25}" dt="2023-10-05T19:33:11.920" v="147" actId="26606"/>
          <ac:spMkLst>
            <pc:docMk/>
            <pc:sldMk cId="1552870803" sldId="521"/>
            <ac:spMk id="120" creationId="{63F5877B-98C7-49DD-83AB-0F6F57CB6543}"/>
          </ac:spMkLst>
        </pc:spChg>
        <pc:spChg chg="add del">
          <ac:chgData name="Monica Greene" userId="580d4f7b-22ab-4bed-a08a-0b25eeeaced9" providerId="ADAL" clId="{C750B7AA-FAA0-4D2F-8841-A54C4AB3ED25}" dt="2023-10-05T19:33:11.920" v="147" actId="26606"/>
          <ac:spMkLst>
            <pc:docMk/>
            <pc:sldMk cId="1552870803" sldId="521"/>
            <ac:spMk id="121" creationId="{4EA91930-66BC-4C41-B4F5-C31EB216F64B}"/>
          </ac:spMkLst>
        </pc:spChg>
        <pc:spChg chg="add del">
          <ac:chgData name="Monica Greene" userId="580d4f7b-22ab-4bed-a08a-0b25eeeaced9" providerId="ADAL" clId="{C750B7AA-FAA0-4D2F-8841-A54C4AB3ED25}" dt="2023-10-05T19:33:11.920" v="147" actId="26606"/>
          <ac:spMkLst>
            <pc:docMk/>
            <pc:sldMk cId="1552870803" sldId="521"/>
            <ac:spMk id="122" creationId="{6313CF8F-B436-401E-9575-DE0F8E8B5B17}"/>
          </ac:spMkLst>
        </pc:spChg>
        <pc:spChg chg="add del">
          <ac:chgData name="Monica Greene" userId="580d4f7b-22ab-4bed-a08a-0b25eeeaced9" providerId="ADAL" clId="{C750B7AA-FAA0-4D2F-8841-A54C4AB3ED25}" dt="2023-10-05T19:33:11.920" v="147" actId="26606"/>
          <ac:spMkLst>
            <pc:docMk/>
            <pc:sldMk cId="1552870803" sldId="521"/>
            <ac:spMk id="123" creationId="{2A38CFE9-C30A-4551-ACCB-D5808FBC39CD}"/>
          </ac:spMkLst>
        </pc:spChg>
        <pc:spChg chg="add del">
          <ac:chgData name="Monica Greene" userId="580d4f7b-22ab-4bed-a08a-0b25eeeaced9" providerId="ADAL" clId="{C750B7AA-FAA0-4D2F-8841-A54C4AB3ED25}" dt="2023-10-05T19:33:11.920" v="147" actId="26606"/>
          <ac:spMkLst>
            <pc:docMk/>
            <pc:sldMk cId="1552870803" sldId="521"/>
            <ac:spMk id="124" creationId="{67EF550F-47CE-4FB2-9DAC-12AD835C833D}"/>
          </ac:spMkLst>
        </pc:spChg>
        <pc:spChg chg="add del">
          <ac:chgData name="Monica Greene" userId="580d4f7b-22ab-4bed-a08a-0b25eeeaced9" providerId="ADAL" clId="{C750B7AA-FAA0-4D2F-8841-A54C4AB3ED25}" dt="2023-10-05T19:33:10.312" v="144" actId="26606"/>
          <ac:spMkLst>
            <pc:docMk/>
            <pc:sldMk cId="1552870803" sldId="521"/>
            <ac:spMk id="133" creationId="{D7D9F91F-72C9-4DB9-ABD0-A8180D8262D5}"/>
          </ac:spMkLst>
        </pc:spChg>
        <pc:spChg chg="add del">
          <ac:chgData name="Monica Greene" userId="580d4f7b-22ab-4bed-a08a-0b25eeeaced9" providerId="ADAL" clId="{C750B7AA-FAA0-4D2F-8841-A54C4AB3ED25}" dt="2023-10-05T19:33:05.516" v="140" actId="26606"/>
          <ac:spMkLst>
            <pc:docMk/>
            <pc:sldMk cId="1552870803" sldId="521"/>
            <ac:spMk id="134" creationId="{C96C8BAF-68F3-4B78-B238-35DF5D86560D}"/>
          </ac:spMkLst>
        </pc:spChg>
        <pc:spChg chg="add del">
          <ac:chgData name="Monica Greene" userId="580d4f7b-22ab-4bed-a08a-0b25eeeaced9" providerId="ADAL" clId="{C750B7AA-FAA0-4D2F-8841-A54C4AB3ED25}" dt="2023-10-05T19:33:07.779" v="142" actId="26606"/>
          <ac:spMkLst>
            <pc:docMk/>
            <pc:sldMk cId="1552870803" sldId="521"/>
            <ac:spMk id="143" creationId="{BFDC535F-AC0A-417D-96AB-6706BECACD95}"/>
          </ac:spMkLst>
        </pc:spChg>
        <pc:spChg chg="add del">
          <ac:chgData name="Monica Greene" userId="580d4f7b-22ab-4bed-a08a-0b25eeeaced9" providerId="ADAL" clId="{C750B7AA-FAA0-4D2F-8841-A54C4AB3ED25}" dt="2023-10-05T19:33:07.779" v="142" actId="26606"/>
          <ac:spMkLst>
            <pc:docMk/>
            <pc:sldMk cId="1552870803" sldId="521"/>
            <ac:spMk id="144" creationId="{97AAAF8E-31DB-4148-8FCA-4D8233D691C6}"/>
          </ac:spMkLst>
        </pc:spChg>
        <pc:spChg chg="add del">
          <ac:chgData name="Monica Greene" userId="580d4f7b-22ab-4bed-a08a-0b25eeeaced9" providerId="ADAL" clId="{C750B7AA-FAA0-4D2F-8841-A54C4AB3ED25}" dt="2023-10-05T19:33:07.779" v="142" actId="26606"/>
          <ac:spMkLst>
            <pc:docMk/>
            <pc:sldMk cId="1552870803" sldId="521"/>
            <ac:spMk id="145" creationId="{AA274328-4774-4DF9-BA53-452565122FBB}"/>
          </ac:spMkLst>
        </pc:spChg>
        <pc:spChg chg="add del">
          <ac:chgData name="Monica Greene" userId="580d4f7b-22ab-4bed-a08a-0b25eeeaced9" providerId="ADAL" clId="{C750B7AA-FAA0-4D2F-8841-A54C4AB3ED25}" dt="2023-10-05T19:33:07.779" v="142" actId="26606"/>
          <ac:spMkLst>
            <pc:docMk/>
            <pc:sldMk cId="1552870803" sldId="521"/>
            <ac:spMk id="146" creationId="{01C7B46D-2FEF-4FAA-915B-8B21A66BB647}"/>
          </ac:spMkLst>
        </pc:spChg>
        <pc:spChg chg="add del">
          <ac:chgData name="Monica Greene" userId="580d4f7b-22ab-4bed-a08a-0b25eeeaced9" providerId="ADAL" clId="{C750B7AA-FAA0-4D2F-8841-A54C4AB3ED25}" dt="2023-10-05T19:33:10.312" v="144" actId="26606"/>
          <ac:spMkLst>
            <pc:docMk/>
            <pc:sldMk cId="1552870803" sldId="521"/>
            <ac:spMk id="148" creationId="{9527FCEA-6143-4C5E-8C45-8AC9237ADE89}"/>
          </ac:spMkLst>
        </pc:spChg>
        <pc:spChg chg="add del">
          <ac:chgData name="Monica Greene" userId="580d4f7b-22ab-4bed-a08a-0b25eeeaced9" providerId="ADAL" clId="{C750B7AA-FAA0-4D2F-8841-A54C4AB3ED25}" dt="2023-10-05T19:33:10.312" v="144" actId="26606"/>
          <ac:spMkLst>
            <pc:docMk/>
            <pc:sldMk cId="1552870803" sldId="521"/>
            <ac:spMk id="149" creationId="{1A9F23AD-7A55-49F3-A3EC-743F47F36B0E}"/>
          </ac:spMkLst>
        </pc:spChg>
        <pc:spChg chg="add del">
          <ac:chgData name="Monica Greene" userId="580d4f7b-22ab-4bed-a08a-0b25eeeaced9" providerId="ADAL" clId="{C750B7AA-FAA0-4D2F-8841-A54C4AB3ED25}" dt="2023-10-05T19:33:10.312" v="144" actId="26606"/>
          <ac:spMkLst>
            <pc:docMk/>
            <pc:sldMk cId="1552870803" sldId="521"/>
            <ac:spMk id="150" creationId="{BE016956-CE9F-4946-8834-A8BC3529D0F6}"/>
          </ac:spMkLst>
        </pc:spChg>
        <pc:spChg chg="add del">
          <ac:chgData name="Monica Greene" userId="580d4f7b-22ab-4bed-a08a-0b25eeeaced9" providerId="ADAL" clId="{C750B7AA-FAA0-4D2F-8841-A54C4AB3ED25}" dt="2023-10-05T19:33:11.920" v="146" actId="26606"/>
          <ac:spMkLst>
            <pc:docMk/>
            <pc:sldMk cId="1552870803" sldId="521"/>
            <ac:spMk id="152" creationId="{AA3CC463-F933-4AC4-86E1-5AC14B0C3163}"/>
          </ac:spMkLst>
        </pc:spChg>
        <pc:spChg chg="add del">
          <ac:chgData name="Monica Greene" userId="580d4f7b-22ab-4bed-a08a-0b25eeeaced9" providerId="ADAL" clId="{C750B7AA-FAA0-4D2F-8841-A54C4AB3ED25}" dt="2023-10-05T19:33:11.920" v="146" actId="26606"/>
          <ac:spMkLst>
            <pc:docMk/>
            <pc:sldMk cId="1552870803" sldId="521"/>
            <ac:spMk id="153" creationId="{6025D2DB-A12A-44DB-B00E-F4D622329EDD}"/>
          </ac:spMkLst>
        </pc:spChg>
        <pc:spChg chg="add del">
          <ac:chgData name="Monica Greene" userId="580d4f7b-22ab-4bed-a08a-0b25eeeaced9" providerId="ADAL" clId="{C750B7AA-FAA0-4D2F-8841-A54C4AB3ED25}" dt="2023-10-05T19:33:11.920" v="146" actId="26606"/>
          <ac:spMkLst>
            <pc:docMk/>
            <pc:sldMk cId="1552870803" sldId="521"/>
            <ac:spMk id="154" creationId="{CE7E7877-F64E-4EEA-B778-138031EFF874}"/>
          </ac:spMkLst>
        </pc:spChg>
        <pc:spChg chg="add del">
          <ac:chgData name="Monica Greene" userId="580d4f7b-22ab-4bed-a08a-0b25eeeaced9" providerId="ADAL" clId="{C750B7AA-FAA0-4D2F-8841-A54C4AB3ED25}" dt="2023-10-05T19:33:11.920" v="146" actId="26606"/>
          <ac:spMkLst>
            <pc:docMk/>
            <pc:sldMk cId="1552870803" sldId="521"/>
            <ac:spMk id="155" creationId="{7DD6C4F3-70FD-4F13-919C-702EE4886499}"/>
          </ac:spMkLst>
        </pc:spChg>
        <pc:spChg chg="add del mod">
          <ac:chgData name="Monica Greene" userId="580d4f7b-22ab-4bed-a08a-0b25eeeaced9" providerId="ADAL" clId="{C750B7AA-FAA0-4D2F-8841-A54C4AB3ED25}" dt="2023-10-05T19:33:53.912" v="150" actId="26606"/>
          <ac:spMkLst>
            <pc:docMk/>
            <pc:sldMk cId="1552870803" sldId="521"/>
            <ac:spMk id="157" creationId="{D9C4A1E0-B30B-4F81-873C-F77710333B2A}"/>
          </ac:spMkLst>
        </pc:spChg>
        <pc:spChg chg="add del mod">
          <ac:chgData name="Monica Greene" userId="580d4f7b-22ab-4bed-a08a-0b25eeeaced9" providerId="ADAL" clId="{C750B7AA-FAA0-4D2F-8841-A54C4AB3ED25}" dt="2023-10-05T19:33:53.912" v="150" actId="26606"/>
          <ac:spMkLst>
            <pc:docMk/>
            <pc:sldMk cId="1552870803" sldId="521"/>
            <ac:spMk id="158" creationId="{2884BC28-8C65-4886-B01A-667342EB70D7}"/>
          </ac:spMkLst>
        </pc:spChg>
        <pc:spChg chg="add del mod">
          <ac:chgData name="Monica Greene" userId="580d4f7b-22ab-4bed-a08a-0b25eeeaced9" providerId="ADAL" clId="{C750B7AA-FAA0-4D2F-8841-A54C4AB3ED25}" dt="2023-10-05T19:33:53.912" v="150" actId="26606"/>
          <ac:spMkLst>
            <pc:docMk/>
            <pc:sldMk cId="1552870803" sldId="521"/>
            <ac:spMk id="159" creationId="{0FC820FD-F8C0-4426-A38A-5B80A2E5286F}"/>
          </ac:spMkLst>
        </pc:spChg>
        <pc:spChg chg="add del mod">
          <ac:chgData name="Monica Greene" userId="580d4f7b-22ab-4bed-a08a-0b25eeeaced9" providerId="ADAL" clId="{C750B7AA-FAA0-4D2F-8841-A54C4AB3ED25}" dt="2023-10-05T19:33:53.912" v="150" actId="26606"/>
          <ac:spMkLst>
            <pc:docMk/>
            <pc:sldMk cId="1552870803" sldId="521"/>
            <ac:spMk id="160" creationId="{E1DAA296-54E3-4547-B36F-E8B35335378A}"/>
          </ac:spMkLst>
        </pc:spChg>
        <pc:spChg chg="add del">
          <ac:chgData name="Monica Greene" userId="580d4f7b-22ab-4bed-a08a-0b25eeeaced9" providerId="ADAL" clId="{C750B7AA-FAA0-4D2F-8841-A54C4AB3ED25}" dt="2023-10-05T19:33:53.912" v="149" actId="26606"/>
          <ac:spMkLst>
            <pc:docMk/>
            <pc:sldMk cId="1552870803" sldId="521"/>
            <ac:spMk id="165" creationId="{AB8C311F-7253-4AED-9701-7FC0708C41C7}"/>
          </ac:spMkLst>
        </pc:spChg>
        <pc:spChg chg="add del">
          <ac:chgData name="Monica Greene" userId="580d4f7b-22ab-4bed-a08a-0b25eeeaced9" providerId="ADAL" clId="{C750B7AA-FAA0-4D2F-8841-A54C4AB3ED25}" dt="2023-10-05T19:33:53.912" v="149" actId="26606"/>
          <ac:spMkLst>
            <pc:docMk/>
            <pc:sldMk cId="1552870803" sldId="521"/>
            <ac:spMk id="167" creationId="{FD073016-B734-483B-8953-5BADEE145112}"/>
          </ac:spMkLst>
        </pc:spChg>
        <pc:spChg chg="add del">
          <ac:chgData name="Monica Greene" userId="580d4f7b-22ab-4bed-a08a-0b25eeeaced9" providerId="ADAL" clId="{C750B7AA-FAA0-4D2F-8841-A54C4AB3ED25}" dt="2023-10-05T19:33:53.912" v="149" actId="26606"/>
          <ac:spMkLst>
            <pc:docMk/>
            <pc:sldMk cId="1552870803" sldId="521"/>
            <ac:spMk id="169" creationId="{90A7EAB6-59D3-4325-8DE6-E0CA4009CE53}"/>
          </ac:spMkLst>
        </pc:spChg>
        <pc:spChg chg="add del">
          <ac:chgData name="Monica Greene" userId="580d4f7b-22ab-4bed-a08a-0b25eeeaced9" providerId="ADAL" clId="{C750B7AA-FAA0-4D2F-8841-A54C4AB3ED25}" dt="2023-10-05T19:33:53.912" v="149" actId="26606"/>
          <ac:spMkLst>
            <pc:docMk/>
            <pc:sldMk cId="1552870803" sldId="521"/>
            <ac:spMk id="171" creationId="{A8D57A06-A426-446D-B02C-A2DC6B62E45E}"/>
          </ac:spMkLst>
        </pc:spChg>
        <pc:spChg chg="add del">
          <ac:chgData name="Monica Greene" userId="580d4f7b-22ab-4bed-a08a-0b25eeeaced9" providerId="ADAL" clId="{C750B7AA-FAA0-4D2F-8841-A54C4AB3ED25}" dt="2023-10-05T19:34:53.573" v="155" actId="26606"/>
          <ac:spMkLst>
            <pc:docMk/>
            <pc:sldMk cId="1552870803" sldId="521"/>
            <ac:spMk id="174" creationId="{C96C8BAF-68F3-4B78-B238-35DF5D86560D}"/>
          </ac:spMkLst>
        </pc:spChg>
        <pc:spChg chg="add del">
          <ac:chgData name="Monica Greene" userId="580d4f7b-22ab-4bed-a08a-0b25eeeaced9" providerId="ADAL" clId="{C750B7AA-FAA0-4D2F-8841-A54C4AB3ED25}" dt="2023-10-05T19:34:52.786" v="152" actId="26606"/>
          <ac:spMkLst>
            <pc:docMk/>
            <pc:sldMk cId="1552870803" sldId="521"/>
            <ac:spMk id="185" creationId="{BFDC535F-AC0A-417D-96AB-6706BECACD95}"/>
          </ac:spMkLst>
        </pc:spChg>
        <pc:spChg chg="add del">
          <ac:chgData name="Monica Greene" userId="580d4f7b-22ab-4bed-a08a-0b25eeeaced9" providerId="ADAL" clId="{C750B7AA-FAA0-4D2F-8841-A54C4AB3ED25}" dt="2023-10-05T19:34:52.786" v="152" actId="26606"/>
          <ac:spMkLst>
            <pc:docMk/>
            <pc:sldMk cId="1552870803" sldId="521"/>
            <ac:spMk id="187" creationId="{97AAAF8E-31DB-4148-8FCA-4D8233D691C6}"/>
          </ac:spMkLst>
        </pc:spChg>
        <pc:spChg chg="add del">
          <ac:chgData name="Monica Greene" userId="580d4f7b-22ab-4bed-a08a-0b25eeeaced9" providerId="ADAL" clId="{C750B7AA-FAA0-4D2F-8841-A54C4AB3ED25}" dt="2023-10-05T19:34:52.786" v="152" actId="26606"/>
          <ac:spMkLst>
            <pc:docMk/>
            <pc:sldMk cId="1552870803" sldId="521"/>
            <ac:spMk id="189" creationId="{AA274328-4774-4DF9-BA53-452565122FBB}"/>
          </ac:spMkLst>
        </pc:spChg>
        <pc:spChg chg="add del">
          <ac:chgData name="Monica Greene" userId="580d4f7b-22ab-4bed-a08a-0b25eeeaced9" providerId="ADAL" clId="{C750B7AA-FAA0-4D2F-8841-A54C4AB3ED25}" dt="2023-10-05T19:34:52.786" v="152" actId="26606"/>
          <ac:spMkLst>
            <pc:docMk/>
            <pc:sldMk cId="1552870803" sldId="521"/>
            <ac:spMk id="191" creationId="{01C7B46D-2FEF-4FAA-915B-8B21A66BB647}"/>
          </ac:spMkLst>
        </pc:spChg>
        <pc:spChg chg="add del">
          <ac:chgData name="Monica Greene" userId="580d4f7b-22ab-4bed-a08a-0b25eeeaced9" providerId="ADAL" clId="{C750B7AA-FAA0-4D2F-8841-A54C4AB3ED25}" dt="2023-10-05T19:34:53.573" v="154" actId="26606"/>
          <ac:spMkLst>
            <pc:docMk/>
            <pc:sldMk cId="1552870803" sldId="521"/>
            <ac:spMk id="194" creationId="{C96C8BAF-68F3-4B78-B238-35DF5D86560D}"/>
          </ac:spMkLst>
        </pc:spChg>
        <pc:spChg chg="add del">
          <ac:chgData name="Monica Greene" userId="580d4f7b-22ab-4bed-a08a-0b25eeeaced9" providerId="ADAL" clId="{C750B7AA-FAA0-4D2F-8841-A54C4AB3ED25}" dt="2023-10-05T19:35:20.177" v="157" actId="26606"/>
          <ac:spMkLst>
            <pc:docMk/>
            <pc:sldMk cId="1552870803" sldId="521"/>
            <ac:spMk id="208" creationId="{C96C8BAF-68F3-4B78-B238-35DF5D86560D}"/>
          </ac:spMkLst>
        </pc:spChg>
        <pc:spChg chg="add del">
          <ac:chgData name="Monica Greene" userId="580d4f7b-22ab-4bed-a08a-0b25eeeaced9" providerId="ADAL" clId="{C750B7AA-FAA0-4D2F-8841-A54C4AB3ED25}" dt="2023-10-05T19:35:41.484" v="158" actId="26606"/>
          <ac:spMkLst>
            <pc:docMk/>
            <pc:sldMk cId="1552870803" sldId="521"/>
            <ac:spMk id="225" creationId="{BFDC535F-AC0A-417D-96AB-6706BECACD95}"/>
          </ac:spMkLst>
        </pc:spChg>
        <pc:spChg chg="add del">
          <ac:chgData name="Monica Greene" userId="580d4f7b-22ab-4bed-a08a-0b25eeeaced9" providerId="ADAL" clId="{C750B7AA-FAA0-4D2F-8841-A54C4AB3ED25}" dt="2023-10-05T19:35:41.484" v="158" actId="26606"/>
          <ac:spMkLst>
            <pc:docMk/>
            <pc:sldMk cId="1552870803" sldId="521"/>
            <ac:spMk id="227" creationId="{97AAAF8E-31DB-4148-8FCA-4D8233D691C6}"/>
          </ac:spMkLst>
        </pc:spChg>
        <pc:spChg chg="add del">
          <ac:chgData name="Monica Greene" userId="580d4f7b-22ab-4bed-a08a-0b25eeeaced9" providerId="ADAL" clId="{C750B7AA-FAA0-4D2F-8841-A54C4AB3ED25}" dt="2023-10-05T19:35:41.484" v="158" actId="26606"/>
          <ac:spMkLst>
            <pc:docMk/>
            <pc:sldMk cId="1552870803" sldId="521"/>
            <ac:spMk id="229" creationId="{AA274328-4774-4DF9-BA53-452565122FBB}"/>
          </ac:spMkLst>
        </pc:spChg>
        <pc:spChg chg="add del">
          <ac:chgData name="Monica Greene" userId="580d4f7b-22ab-4bed-a08a-0b25eeeaced9" providerId="ADAL" clId="{C750B7AA-FAA0-4D2F-8841-A54C4AB3ED25}" dt="2023-10-05T19:35:41.484" v="158" actId="26606"/>
          <ac:spMkLst>
            <pc:docMk/>
            <pc:sldMk cId="1552870803" sldId="521"/>
            <ac:spMk id="231" creationId="{01C7B46D-2FEF-4FAA-915B-8B21A66BB647}"/>
          </ac:spMkLst>
        </pc:spChg>
        <pc:spChg chg="add">
          <ac:chgData name="Monica Greene" userId="580d4f7b-22ab-4bed-a08a-0b25eeeaced9" providerId="ADAL" clId="{C750B7AA-FAA0-4D2F-8841-A54C4AB3ED25}" dt="2023-10-05T19:35:41.484" v="158" actId="26606"/>
          <ac:spMkLst>
            <pc:docMk/>
            <pc:sldMk cId="1552870803" sldId="521"/>
            <ac:spMk id="236" creationId="{C96C8BAF-68F3-4B78-B238-35DF5D86560D}"/>
          </ac:spMkLst>
        </pc:spChg>
        <pc:grpChg chg="add del">
          <ac:chgData name="Monica Greene" userId="580d4f7b-22ab-4bed-a08a-0b25eeeaced9" providerId="ADAL" clId="{C750B7AA-FAA0-4D2F-8841-A54C4AB3ED25}" dt="2023-10-05T19:26:40.426" v="87" actId="26606"/>
          <ac:grpSpMkLst>
            <pc:docMk/>
            <pc:sldMk cId="1552870803" sldId="521"/>
            <ac:grpSpMk id="66" creationId="{514E1141-65DC-4F54-8399-7221AE6F83D4}"/>
          </ac:grpSpMkLst>
        </pc:grpChg>
        <pc:grpChg chg="add del">
          <ac:chgData name="Monica Greene" userId="580d4f7b-22ab-4bed-a08a-0b25eeeaced9" providerId="ADAL" clId="{C750B7AA-FAA0-4D2F-8841-A54C4AB3ED25}" dt="2023-10-05T19:26:51.511" v="89" actId="26606"/>
          <ac:grpSpMkLst>
            <pc:docMk/>
            <pc:sldMk cId="1552870803" sldId="521"/>
            <ac:grpSpMk id="75" creationId="{C6C6FA52-B664-419A-A212-125E50579D98}"/>
          </ac:grpSpMkLst>
        </pc:grpChg>
        <pc:grpChg chg="add del">
          <ac:chgData name="Monica Greene" userId="580d4f7b-22ab-4bed-a08a-0b25eeeaced9" providerId="ADAL" clId="{C750B7AA-FAA0-4D2F-8841-A54C4AB3ED25}" dt="2023-10-05T19:33:05.516" v="140" actId="26606"/>
          <ac:grpSpMkLst>
            <pc:docMk/>
            <pc:sldMk cId="1552870803" sldId="521"/>
            <ac:grpSpMk id="135" creationId="{E9537076-EF48-4F72-9164-FD8260D550AC}"/>
          </ac:grpSpMkLst>
        </pc:grpChg>
        <pc:grpChg chg="add del">
          <ac:chgData name="Monica Greene" userId="580d4f7b-22ab-4bed-a08a-0b25eeeaced9" providerId="ADAL" clId="{C750B7AA-FAA0-4D2F-8841-A54C4AB3ED25}" dt="2023-10-05T19:33:05.516" v="140" actId="26606"/>
          <ac:grpSpMkLst>
            <pc:docMk/>
            <pc:sldMk cId="1552870803" sldId="521"/>
            <ac:grpSpMk id="138" creationId="{4F4CD6D0-5A87-4BA2-A13A-0E40511C3CFA}"/>
          </ac:grpSpMkLst>
        </pc:grpChg>
        <pc:grpChg chg="add del">
          <ac:chgData name="Monica Greene" userId="580d4f7b-22ab-4bed-a08a-0b25eeeaced9" providerId="ADAL" clId="{C750B7AA-FAA0-4D2F-8841-A54C4AB3ED25}" dt="2023-10-05T19:33:05.516" v="140" actId="26606"/>
          <ac:grpSpMkLst>
            <pc:docMk/>
            <pc:sldMk cId="1552870803" sldId="521"/>
            <ac:grpSpMk id="139" creationId="{6EFC3492-86BD-4D75-B5B4-C2DBFE0BD106}"/>
          </ac:grpSpMkLst>
        </pc:grpChg>
        <pc:grpChg chg="add del">
          <ac:chgData name="Monica Greene" userId="580d4f7b-22ab-4bed-a08a-0b25eeeaced9" providerId="ADAL" clId="{C750B7AA-FAA0-4D2F-8841-A54C4AB3ED25}" dt="2023-10-05T19:34:53.573" v="155" actId="26606"/>
          <ac:grpSpMkLst>
            <pc:docMk/>
            <pc:sldMk cId="1552870803" sldId="521"/>
            <ac:grpSpMk id="175" creationId="{6EFC3492-86BD-4D75-B5B4-C2DBFE0BD106}"/>
          </ac:grpSpMkLst>
        </pc:grpChg>
        <pc:grpChg chg="add del">
          <ac:chgData name="Monica Greene" userId="580d4f7b-22ab-4bed-a08a-0b25eeeaced9" providerId="ADAL" clId="{C750B7AA-FAA0-4D2F-8841-A54C4AB3ED25}" dt="2023-10-05T19:34:53.573" v="155" actId="26606"/>
          <ac:grpSpMkLst>
            <pc:docMk/>
            <pc:sldMk cId="1552870803" sldId="521"/>
            <ac:grpSpMk id="178" creationId="{4F4CD6D0-5A87-4BA2-A13A-0E40511C3CFA}"/>
          </ac:grpSpMkLst>
        </pc:grpChg>
        <pc:grpChg chg="add del">
          <ac:chgData name="Monica Greene" userId="580d4f7b-22ab-4bed-a08a-0b25eeeaced9" providerId="ADAL" clId="{C750B7AA-FAA0-4D2F-8841-A54C4AB3ED25}" dt="2023-10-05T19:34:53.573" v="155" actId="26606"/>
          <ac:grpSpMkLst>
            <pc:docMk/>
            <pc:sldMk cId="1552870803" sldId="521"/>
            <ac:grpSpMk id="180" creationId="{E9537076-EF48-4F72-9164-FD8260D550AC}"/>
          </ac:grpSpMkLst>
        </pc:grpChg>
        <pc:grpChg chg="add del">
          <ac:chgData name="Monica Greene" userId="580d4f7b-22ab-4bed-a08a-0b25eeeaced9" providerId="ADAL" clId="{C750B7AA-FAA0-4D2F-8841-A54C4AB3ED25}" dt="2023-10-05T19:34:53.573" v="154" actId="26606"/>
          <ac:grpSpMkLst>
            <pc:docMk/>
            <pc:sldMk cId="1552870803" sldId="521"/>
            <ac:grpSpMk id="195" creationId="{6EFC3492-86BD-4D75-B5B4-C2DBFE0BD106}"/>
          </ac:grpSpMkLst>
        </pc:grpChg>
        <pc:grpChg chg="add del">
          <ac:chgData name="Monica Greene" userId="580d4f7b-22ab-4bed-a08a-0b25eeeaced9" providerId="ADAL" clId="{C750B7AA-FAA0-4D2F-8841-A54C4AB3ED25}" dt="2023-10-05T19:34:53.573" v="154" actId="26606"/>
          <ac:grpSpMkLst>
            <pc:docMk/>
            <pc:sldMk cId="1552870803" sldId="521"/>
            <ac:grpSpMk id="198" creationId="{4F4CD6D0-5A87-4BA2-A13A-0E40511C3CFA}"/>
          </ac:grpSpMkLst>
        </pc:grpChg>
        <pc:grpChg chg="add del">
          <ac:chgData name="Monica Greene" userId="580d4f7b-22ab-4bed-a08a-0b25eeeaced9" providerId="ADAL" clId="{C750B7AA-FAA0-4D2F-8841-A54C4AB3ED25}" dt="2023-10-05T19:34:53.573" v="154" actId="26606"/>
          <ac:grpSpMkLst>
            <pc:docMk/>
            <pc:sldMk cId="1552870803" sldId="521"/>
            <ac:grpSpMk id="200" creationId="{E9537076-EF48-4F72-9164-FD8260D550AC}"/>
          </ac:grpSpMkLst>
        </pc:grpChg>
        <pc:grpChg chg="add del">
          <ac:chgData name="Monica Greene" userId="580d4f7b-22ab-4bed-a08a-0b25eeeaced9" providerId="ADAL" clId="{C750B7AA-FAA0-4D2F-8841-A54C4AB3ED25}" dt="2023-10-05T19:35:20.177" v="157" actId="26606"/>
          <ac:grpSpMkLst>
            <pc:docMk/>
            <pc:sldMk cId="1552870803" sldId="521"/>
            <ac:grpSpMk id="210" creationId="{4F4CD6D0-5A87-4BA2-A13A-0E40511C3CFA}"/>
          </ac:grpSpMkLst>
        </pc:grpChg>
        <pc:grpChg chg="add del">
          <ac:chgData name="Monica Greene" userId="580d4f7b-22ab-4bed-a08a-0b25eeeaced9" providerId="ADAL" clId="{C750B7AA-FAA0-4D2F-8841-A54C4AB3ED25}" dt="2023-10-05T19:35:20.177" v="157" actId="26606"/>
          <ac:grpSpMkLst>
            <pc:docMk/>
            <pc:sldMk cId="1552870803" sldId="521"/>
            <ac:grpSpMk id="214" creationId="{E9537076-EF48-4F72-9164-FD8260D550AC}"/>
          </ac:grpSpMkLst>
        </pc:grpChg>
        <pc:grpChg chg="add del">
          <ac:chgData name="Monica Greene" userId="580d4f7b-22ab-4bed-a08a-0b25eeeaced9" providerId="ADAL" clId="{C750B7AA-FAA0-4D2F-8841-A54C4AB3ED25}" dt="2023-10-05T19:35:20.177" v="157" actId="26606"/>
          <ac:grpSpMkLst>
            <pc:docMk/>
            <pc:sldMk cId="1552870803" sldId="521"/>
            <ac:grpSpMk id="218" creationId="{6EFC3492-86BD-4D75-B5B4-C2DBFE0BD106}"/>
          </ac:grpSpMkLst>
        </pc:grpChg>
        <pc:grpChg chg="add">
          <ac:chgData name="Monica Greene" userId="580d4f7b-22ab-4bed-a08a-0b25eeeaced9" providerId="ADAL" clId="{C750B7AA-FAA0-4D2F-8841-A54C4AB3ED25}" dt="2023-10-05T19:35:41.484" v="158" actId="26606"/>
          <ac:grpSpMkLst>
            <pc:docMk/>
            <pc:sldMk cId="1552870803" sldId="521"/>
            <ac:grpSpMk id="238" creationId="{4F4CD6D0-5A87-4BA2-A13A-0E40511C3CFA}"/>
          </ac:grpSpMkLst>
        </pc:grpChg>
        <pc:grpChg chg="add">
          <ac:chgData name="Monica Greene" userId="580d4f7b-22ab-4bed-a08a-0b25eeeaced9" providerId="ADAL" clId="{C750B7AA-FAA0-4D2F-8841-A54C4AB3ED25}" dt="2023-10-05T19:35:41.484" v="158" actId="26606"/>
          <ac:grpSpMkLst>
            <pc:docMk/>
            <pc:sldMk cId="1552870803" sldId="521"/>
            <ac:grpSpMk id="242" creationId="{E9537076-EF48-4F72-9164-FD8260D550AC}"/>
          </ac:grpSpMkLst>
        </pc:grpChg>
        <pc:grpChg chg="add">
          <ac:chgData name="Monica Greene" userId="580d4f7b-22ab-4bed-a08a-0b25eeeaced9" providerId="ADAL" clId="{C750B7AA-FAA0-4D2F-8841-A54C4AB3ED25}" dt="2023-10-05T19:35:41.484" v="158" actId="26606"/>
          <ac:grpSpMkLst>
            <pc:docMk/>
            <pc:sldMk cId="1552870803" sldId="521"/>
            <ac:grpSpMk id="246" creationId="{6EFC3492-86BD-4D75-B5B4-C2DBFE0BD106}"/>
          </ac:grpSpMkLst>
        </pc:grpChg>
        <pc:picChg chg="add mod ord">
          <ac:chgData name="Monica Greene" userId="580d4f7b-22ab-4bed-a08a-0b25eeeaced9" providerId="ADAL" clId="{C750B7AA-FAA0-4D2F-8841-A54C4AB3ED25}" dt="2023-10-05T19:36:06.763" v="162" actId="1076"/>
          <ac:picMkLst>
            <pc:docMk/>
            <pc:sldMk cId="1552870803" sldId="521"/>
            <ac:picMk id="3" creationId="{C7B34885-711D-21D9-A5F2-B85F14C34393}"/>
          </ac:picMkLst>
        </pc:picChg>
        <pc:picChg chg="add del mod ord">
          <ac:chgData name="Monica Greene" userId="580d4f7b-22ab-4bed-a08a-0b25eeeaced9" providerId="ADAL" clId="{C750B7AA-FAA0-4D2F-8841-A54C4AB3ED25}" dt="2023-10-05T19:35:41.484" v="158" actId="26606"/>
          <ac:picMkLst>
            <pc:docMk/>
            <pc:sldMk cId="1552870803" sldId="521"/>
            <ac:picMk id="5" creationId="{421A6802-B7CF-428A-3089-3ED9B754D44B}"/>
          </ac:picMkLst>
        </pc:picChg>
        <pc:picChg chg="add del mod ord">
          <ac:chgData name="Monica Greene" userId="580d4f7b-22ab-4bed-a08a-0b25eeeaced9" providerId="ADAL" clId="{C750B7AA-FAA0-4D2F-8841-A54C4AB3ED25}" dt="2023-10-05T19:37:31.723" v="166" actId="478"/>
          <ac:picMkLst>
            <pc:docMk/>
            <pc:sldMk cId="1552870803" sldId="521"/>
            <ac:picMk id="55" creationId="{539BE2E8-A8AB-A486-8CFF-17CE7F49319A}"/>
          </ac:picMkLst>
        </pc:picChg>
        <pc:picChg chg="add mod">
          <ac:chgData name="Monica Greene" userId="580d4f7b-22ab-4bed-a08a-0b25eeeaced9" providerId="ADAL" clId="{C750B7AA-FAA0-4D2F-8841-A54C4AB3ED25}" dt="2023-10-05T19:38:00.821" v="171" actId="1076"/>
          <ac:picMkLst>
            <pc:docMk/>
            <pc:sldMk cId="1552870803" sldId="521"/>
            <ac:picMk id="60" creationId="{F57D661B-CA34-4EF2-E7B4-96E2595FE8DF}"/>
          </ac:picMkLst>
        </pc:picChg>
        <pc:cxnChg chg="add del">
          <ac:chgData name="Monica Greene" userId="580d4f7b-22ab-4bed-a08a-0b25eeeaced9" providerId="ADAL" clId="{C750B7AA-FAA0-4D2F-8841-A54C4AB3ED25}" dt="2023-10-05T19:26:51.511" v="89" actId="26606"/>
          <ac:cxnSpMkLst>
            <pc:docMk/>
            <pc:sldMk cId="1552870803" sldId="521"/>
            <ac:cxnSpMk id="79" creationId="{C49DA8F6-BCC1-4447-B54C-57856834B94B}"/>
          </ac:cxnSpMkLst>
        </pc:cxnChg>
        <pc:cxnChg chg="add del">
          <ac:chgData name="Monica Greene" userId="580d4f7b-22ab-4bed-a08a-0b25eeeaced9" providerId="ADAL" clId="{C750B7AA-FAA0-4D2F-8841-A54C4AB3ED25}" dt="2023-10-05T19:29:37.880" v="126" actId="26606"/>
          <ac:cxnSpMkLst>
            <pc:docMk/>
            <pc:sldMk cId="1552870803" sldId="521"/>
            <ac:cxnSpMk id="106" creationId="{C49DA8F6-BCC1-4447-B54C-57856834B94B}"/>
          </ac:cxnSpMkLst>
        </pc:cxnChg>
        <pc:cxnChg chg="add del">
          <ac:chgData name="Monica Greene" userId="580d4f7b-22ab-4bed-a08a-0b25eeeaced9" providerId="ADAL" clId="{C750B7AA-FAA0-4D2F-8841-A54C4AB3ED25}" dt="2023-10-05T19:32:58.663" v="138" actId="26606"/>
          <ac:cxnSpMkLst>
            <pc:docMk/>
            <pc:sldMk cId="1552870803" sldId="521"/>
            <ac:cxnSpMk id="129" creationId="{DCD67800-37AC-4E14-89B0-F79DCB3FB86D}"/>
          </ac:cxnSpMkLst>
        </pc:cxnChg>
        <pc:cxnChg chg="add del">
          <ac:chgData name="Monica Greene" userId="580d4f7b-22ab-4bed-a08a-0b25eeeaced9" providerId="ADAL" clId="{C750B7AA-FAA0-4D2F-8841-A54C4AB3ED25}" dt="2023-10-05T19:32:58.663" v="138" actId="26606"/>
          <ac:cxnSpMkLst>
            <pc:docMk/>
            <pc:sldMk cId="1552870803" sldId="521"/>
            <ac:cxnSpMk id="131" creationId="{20F1788F-A5AE-4188-8274-F7F2E3833ECD}"/>
          </ac:cxnSpMkLst>
        </pc:cxnChg>
        <pc:cxnChg chg="add del">
          <ac:chgData name="Monica Greene" userId="580d4f7b-22ab-4bed-a08a-0b25eeeaced9" providerId="ADAL" clId="{C750B7AA-FAA0-4D2F-8841-A54C4AB3ED25}" dt="2023-10-05T19:35:06.749" v="156" actId="26606"/>
          <ac:cxnSpMkLst>
            <pc:docMk/>
            <pc:sldMk cId="1552870803" sldId="521"/>
            <ac:cxnSpMk id="202" creationId="{DCD67800-37AC-4E14-89B0-F79DCB3FB86D}"/>
          </ac:cxnSpMkLst>
        </pc:cxnChg>
        <pc:cxnChg chg="add del">
          <ac:chgData name="Monica Greene" userId="580d4f7b-22ab-4bed-a08a-0b25eeeaced9" providerId="ADAL" clId="{C750B7AA-FAA0-4D2F-8841-A54C4AB3ED25}" dt="2023-10-05T19:35:06.749" v="156" actId="26606"/>
          <ac:cxnSpMkLst>
            <pc:docMk/>
            <pc:sldMk cId="1552870803" sldId="521"/>
            <ac:cxnSpMk id="203" creationId="{20F1788F-A5AE-4188-8274-F7F2E3833ECD}"/>
          </ac:cxnSpMkLst>
        </pc:cxnChg>
      </pc:sldChg>
      <pc:sldChg chg="addSp add mod ord modTransition">
        <pc:chgData name="Monica Greene" userId="580d4f7b-22ab-4bed-a08a-0b25eeeaced9" providerId="ADAL" clId="{C750B7AA-FAA0-4D2F-8841-A54C4AB3ED25}" dt="2023-10-05T19:41:08.748" v="231"/>
        <pc:sldMkLst>
          <pc:docMk/>
          <pc:sldMk cId="4213006549" sldId="522"/>
        </pc:sldMkLst>
        <pc:picChg chg="add">
          <ac:chgData name="Monica Greene" userId="580d4f7b-22ab-4bed-a08a-0b25eeeaced9" providerId="ADAL" clId="{C750B7AA-FAA0-4D2F-8841-A54C4AB3ED25}" dt="2023-10-05T19:14:18.685" v="9" actId="22"/>
          <ac:picMkLst>
            <pc:docMk/>
            <pc:sldMk cId="4213006549" sldId="522"/>
            <ac:picMk id="3" creationId="{2DDE6EBE-9015-73F5-439B-250925789954}"/>
          </ac:picMkLst>
        </pc:picChg>
      </pc:sldChg>
      <pc:sldChg chg="addSp add mod ord modTransition">
        <pc:chgData name="Monica Greene" userId="580d4f7b-22ab-4bed-a08a-0b25eeeaced9" providerId="ADAL" clId="{C750B7AA-FAA0-4D2F-8841-A54C4AB3ED25}" dt="2023-10-05T19:41:08.748" v="231"/>
        <pc:sldMkLst>
          <pc:docMk/>
          <pc:sldMk cId="544657865" sldId="523"/>
        </pc:sldMkLst>
        <pc:picChg chg="add">
          <ac:chgData name="Monica Greene" userId="580d4f7b-22ab-4bed-a08a-0b25eeeaced9" providerId="ADAL" clId="{C750B7AA-FAA0-4D2F-8841-A54C4AB3ED25}" dt="2023-10-05T19:13:43.244" v="8" actId="22"/>
          <ac:picMkLst>
            <pc:docMk/>
            <pc:sldMk cId="544657865" sldId="523"/>
            <ac:picMk id="3" creationId="{9741F4F6-DCA1-2498-4D5A-D6943DF72E20}"/>
          </ac:picMkLst>
        </pc:picChg>
      </pc:sldChg>
      <pc:sldMasterChg chg="modTransition modSldLayout">
        <pc:chgData name="Monica Greene" userId="580d4f7b-22ab-4bed-a08a-0b25eeeaced9" providerId="ADAL" clId="{C750B7AA-FAA0-4D2F-8841-A54C4AB3ED25}" dt="2023-10-05T19:41:08.748" v="231"/>
        <pc:sldMasterMkLst>
          <pc:docMk/>
          <pc:sldMasterMk cId="3526763332" sldId="2147483660"/>
        </pc:sldMasterMkLst>
        <pc:sldLayoutChg chg="modTransition">
          <pc:chgData name="Monica Greene" userId="580d4f7b-22ab-4bed-a08a-0b25eeeaced9" providerId="ADAL" clId="{C750B7AA-FAA0-4D2F-8841-A54C4AB3ED25}" dt="2023-10-05T19:41:08.748" v="231"/>
          <pc:sldLayoutMkLst>
            <pc:docMk/>
            <pc:sldMasterMk cId="3526763332" sldId="2147483660"/>
            <pc:sldLayoutMk cId="1464526068" sldId="2147483661"/>
          </pc:sldLayoutMkLst>
        </pc:sldLayoutChg>
        <pc:sldLayoutChg chg="modTransition">
          <pc:chgData name="Monica Greene" userId="580d4f7b-22ab-4bed-a08a-0b25eeeaced9" providerId="ADAL" clId="{C750B7AA-FAA0-4D2F-8841-A54C4AB3ED25}" dt="2023-10-05T19:41:08.748" v="231"/>
          <pc:sldLayoutMkLst>
            <pc:docMk/>
            <pc:sldMasterMk cId="3526763332" sldId="2147483660"/>
            <pc:sldLayoutMk cId="628702076" sldId="2147483662"/>
          </pc:sldLayoutMkLst>
        </pc:sldLayoutChg>
        <pc:sldLayoutChg chg="modTransition">
          <pc:chgData name="Monica Greene" userId="580d4f7b-22ab-4bed-a08a-0b25eeeaced9" providerId="ADAL" clId="{C750B7AA-FAA0-4D2F-8841-A54C4AB3ED25}" dt="2023-10-05T19:41:08.748" v="231"/>
          <pc:sldLayoutMkLst>
            <pc:docMk/>
            <pc:sldMasterMk cId="3526763332" sldId="2147483660"/>
            <pc:sldLayoutMk cId="3143070034" sldId="2147483663"/>
          </pc:sldLayoutMkLst>
        </pc:sldLayoutChg>
        <pc:sldLayoutChg chg="modTransition">
          <pc:chgData name="Monica Greene" userId="580d4f7b-22ab-4bed-a08a-0b25eeeaced9" providerId="ADAL" clId="{C750B7AA-FAA0-4D2F-8841-A54C4AB3ED25}" dt="2023-10-05T19:41:08.748" v="231"/>
          <pc:sldLayoutMkLst>
            <pc:docMk/>
            <pc:sldMasterMk cId="3526763332" sldId="2147483660"/>
            <pc:sldLayoutMk cId="352596931" sldId="2147483664"/>
          </pc:sldLayoutMkLst>
        </pc:sldLayoutChg>
        <pc:sldLayoutChg chg="modTransition">
          <pc:chgData name="Monica Greene" userId="580d4f7b-22ab-4bed-a08a-0b25eeeaced9" providerId="ADAL" clId="{C750B7AA-FAA0-4D2F-8841-A54C4AB3ED25}" dt="2023-10-05T19:41:08.748" v="231"/>
          <pc:sldLayoutMkLst>
            <pc:docMk/>
            <pc:sldMasterMk cId="3526763332" sldId="2147483660"/>
            <pc:sldLayoutMk cId="2860684321" sldId="2147483665"/>
          </pc:sldLayoutMkLst>
        </pc:sldLayoutChg>
        <pc:sldLayoutChg chg="modTransition">
          <pc:chgData name="Monica Greene" userId="580d4f7b-22ab-4bed-a08a-0b25eeeaced9" providerId="ADAL" clId="{C750B7AA-FAA0-4D2F-8841-A54C4AB3ED25}" dt="2023-10-05T19:41:08.748" v="231"/>
          <pc:sldLayoutMkLst>
            <pc:docMk/>
            <pc:sldMasterMk cId="3526763332" sldId="2147483660"/>
            <pc:sldLayoutMk cId="1042939851" sldId="2147483666"/>
          </pc:sldLayoutMkLst>
        </pc:sldLayoutChg>
        <pc:sldLayoutChg chg="modTransition">
          <pc:chgData name="Monica Greene" userId="580d4f7b-22ab-4bed-a08a-0b25eeeaced9" providerId="ADAL" clId="{C750B7AA-FAA0-4D2F-8841-A54C4AB3ED25}" dt="2023-10-05T19:41:08.748" v="231"/>
          <pc:sldLayoutMkLst>
            <pc:docMk/>
            <pc:sldMasterMk cId="3526763332" sldId="2147483660"/>
            <pc:sldLayoutMk cId="2172179838" sldId="2147483667"/>
          </pc:sldLayoutMkLst>
        </pc:sldLayoutChg>
        <pc:sldLayoutChg chg="modTransition">
          <pc:chgData name="Monica Greene" userId="580d4f7b-22ab-4bed-a08a-0b25eeeaced9" providerId="ADAL" clId="{C750B7AA-FAA0-4D2F-8841-A54C4AB3ED25}" dt="2023-10-05T19:41:08.748" v="231"/>
          <pc:sldLayoutMkLst>
            <pc:docMk/>
            <pc:sldMasterMk cId="3526763332" sldId="2147483660"/>
            <pc:sldLayoutMk cId="400252706" sldId="2147483668"/>
          </pc:sldLayoutMkLst>
        </pc:sldLayoutChg>
        <pc:sldLayoutChg chg="modTransition">
          <pc:chgData name="Monica Greene" userId="580d4f7b-22ab-4bed-a08a-0b25eeeaced9" providerId="ADAL" clId="{C750B7AA-FAA0-4D2F-8841-A54C4AB3ED25}" dt="2023-10-05T19:41:08.748" v="231"/>
          <pc:sldLayoutMkLst>
            <pc:docMk/>
            <pc:sldMasterMk cId="3526763332" sldId="2147483660"/>
            <pc:sldLayoutMk cId="3574256230" sldId="2147483669"/>
          </pc:sldLayoutMkLst>
        </pc:sldLayoutChg>
        <pc:sldLayoutChg chg="modTransition">
          <pc:chgData name="Monica Greene" userId="580d4f7b-22ab-4bed-a08a-0b25eeeaced9" providerId="ADAL" clId="{C750B7AA-FAA0-4D2F-8841-A54C4AB3ED25}" dt="2023-10-05T19:41:08.748" v="231"/>
          <pc:sldLayoutMkLst>
            <pc:docMk/>
            <pc:sldMasterMk cId="3526763332" sldId="2147483660"/>
            <pc:sldLayoutMk cId="728997452" sldId="2147483670"/>
          </pc:sldLayoutMkLst>
        </pc:sldLayoutChg>
        <pc:sldLayoutChg chg="modTransition">
          <pc:chgData name="Monica Greene" userId="580d4f7b-22ab-4bed-a08a-0b25eeeaced9" providerId="ADAL" clId="{C750B7AA-FAA0-4D2F-8841-A54C4AB3ED25}" dt="2023-10-05T19:41:08.748" v="231"/>
          <pc:sldLayoutMkLst>
            <pc:docMk/>
            <pc:sldMasterMk cId="3526763332" sldId="2147483660"/>
            <pc:sldLayoutMk cId="644588483" sldId="2147483671"/>
          </pc:sldLayoutMkLst>
        </pc:sldLayoutChg>
      </pc:sldMasterChg>
      <pc:sldMasterChg chg="modTransition modSldLayout">
        <pc:chgData name="Monica Greene" userId="580d4f7b-22ab-4bed-a08a-0b25eeeaced9" providerId="ADAL" clId="{C750B7AA-FAA0-4D2F-8841-A54C4AB3ED25}" dt="2023-10-05T19:41:08.748" v="231"/>
        <pc:sldMasterMkLst>
          <pc:docMk/>
          <pc:sldMasterMk cId="3374770223" sldId="2147483672"/>
        </pc:sldMasterMkLst>
        <pc:sldLayoutChg chg="modTransition">
          <pc:chgData name="Monica Greene" userId="580d4f7b-22ab-4bed-a08a-0b25eeeaced9" providerId="ADAL" clId="{C750B7AA-FAA0-4D2F-8841-A54C4AB3ED25}" dt="2023-10-05T19:41:08.748" v="231"/>
          <pc:sldLayoutMkLst>
            <pc:docMk/>
            <pc:sldMasterMk cId="3374770223" sldId="2147483672"/>
            <pc:sldLayoutMk cId="4098348545" sldId="2147483673"/>
          </pc:sldLayoutMkLst>
        </pc:sldLayoutChg>
        <pc:sldLayoutChg chg="modTransition">
          <pc:chgData name="Monica Greene" userId="580d4f7b-22ab-4bed-a08a-0b25eeeaced9" providerId="ADAL" clId="{C750B7AA-FAA0-4D2F-8841-A54C4AB3ED25}" dt="2023-10-05T19:41:08.748" v="231"/>
          <pc:sldLayoutMkLst>
            <pc:docMk/>
            <pc:sldMasterMk cId="3374770223" sldId="2147483672"/>
            <pc:sldLayoutMk cId="2485856770" sldId="2147483674"/>
          </pc:sldLayoutMkLst>
        </pc:sldLayoutChg>
        <pc:sldLayoutChg chg="modTransition">
          <pc:chgData name="Monica Greene" userId="580d4f7b-22ab-4bed-a08a-0b25eeeaced9" providerId="ADAL" clId="{C750B7AA-FAA0-4D2F-8841-A54C4AB3ED25}" dt="2023-10-05T19:41:08.748" v="231"/>
          <pc:sldLayoutMkLst>
            <pc:docMk/>
            <pc:sldMasterMk cId="3374770223" sldId="2147483672"/>
            <pc:sldLayoutMk cId="504524447" sldId="2147483675"/>
          </pc:sldLayoutMkLst>
        </pc:sldLayoutChg>
        <pc:sldLayoutChg chg="modTransition">
          <pc:chgData name="Monica Greene" userId="580d4f7b-22ab-4bed-a08a-0b25eeeaced9" providerId="ADAL" clId="{C750B7AA-FAA0-4D2F-8841-A54C4AB3ED25}" dt="2023-10-05T19:41:08.748" v="231"/>
          <pc:sldLayoutMkLst>
            <pc:docMk/>
            <pc:sldMasterMk cId="3374770223" sldId="2147483672"/>
            <pc:sldLayoutMk cId="2794038380" sldId="2147483676"/>
          </pc:sldLayoutMkLst>
        </pc:sldLayoutChg>
        <pc:sldLayoutChg chg="modTransition">
          <pc:chgData name="Monica Greene" userId="580d4f7b-22ab-4bed-a08a-0b25eeeaced9" providerId="ADAL" clId="{C750B7AA-FAA0-4D2F-8841-A54C4AB3ED25}" dt="2023-10-05T19:41:08.748" v="231"/>
          <pc:sldLayoutMkLst>
            <pc:docMk/>
            <pc:sldMasterMk cId="3374770223" sldId="2147483672"/>
            <pc:sldLayoutMk cId="4126134968" sldId="2147483677"/>
          </pc:sldLayoutMkLst>
        </pc:sldLayoutChg>
        <pc:sldLayoutChg chg="modTransition">
          <pc:chgData name="Monica Greene" userId="580d4f7b-22ab-4bed-a08a-0b25eeeaced9" providerId="ADAL" clId="{C750B7AA-FAA0-4D2F-8841-A54C4AB3ED25}" dt="2023-10-05T19:41:08.748" v="231"/>
          <pc:sldLayoutMkLst>
            <pc:docMk/>
            <pc:sldMasterMk cId="3374770223" sldId="2147483672"/>
            <pc:sldLayoutMk cId="2924291397" sldId="2147483678"/>
          </pc:sldLayoutMkLst>
        </pc:sldLayoutChg>
        <pc:sldLayoutChg chg="modTransition">
          <pc:chgData name="Monica Greene" userId="580d4f7b-22ab-4bed-a08a-0b25eeeaced9" providerId="ADAL" clId="{C750B7AA-FAA0-4D2F-8841-A54C4AB3ED25}" dt="2023-10-05T19:41:08.748" v="231"/>
          <pc:sldLayoutMkLst>
            <pc:docMk/>
            <pc:sldMasterMk cId="3374770223" sldId="2147483672"/>
            <pc:sldLayoutMk cId="3944149845" sldId="2147483679"/>
          </pc:sldLayoutMkLst>
        </pc:sldLayoutChg>
        <pc:sldLayoutChg chg="modTransition">
          <pc:chgData name="Monica Greene" userId="580d4f7b-22ab-4bed-a08a-0b25eeeaced9" providerId="ADAL" clId="{C750B7AA-FAA0-4D2F-8841-A54C4AB3ED25}" dt="2023-10-05T19:41:08.748" v="231"/>
          <pc:sldLayoutMkLst>
            <pc:docMk/>
            <pc:sldMasterMk cId="3374770223" sldId="2147483672"/>
            <pc:sldLayoutMk cId="907735596" sldId="2147483680"/>
          </pc:sldLayoutMkLst>
        </pc:sldLayoutChg>
        <pc:sldLayoutChg chg="modTransition">
          <pc:chgData name="Monica Greene" userId="580d4f7b-22ab-4bed-a08a-0b25eeeaced9" providerId="ADAL" clId="{C750B7AA-FAA0-4D2F-8841-A54C4AB3ED25}" dt="2023-10-05T19:41:08.748" v="231"/>
          <pc:sldLayoutMkLst>
            <pc:docMk/>
            <pc:sldMasterMk cId="3374770223" sldId="2147483672"/>
            <pc:sldLayoutMk cId="944764727" sldId="2147483681"/>
          </pc:sldLayoutMkLst>
        </pc:sldLayoutChg>
        <pc:sldLayoutChg chg="modTransition">
          <pc:chgData name="Monica Greene" userId="580d4f7b-22ab-4bed-a08a-0b25eeeaced9" providerId="ADAL" clId="{C750B7AA-FAA0-4D2F-8841-A54C4AB3ED25}" dt="2023-10-05T19:41:08.748" v="231"/>
          <pc:sldLayoutMkLst>
            <pc:docMk/>
            <pc:sldMasterMk cId="3374770223" sldId="2147483672"/>
            <pc:sldLayoutMk cId="1593302510" sldId="2147483682"/>
          </pc:sldLayoutMkLst>
        </pc:sldLayoutChg>
        <pc:sldLayoutChg chg="modTransition">
          <pc:chgData name="Monica Greene" userId="580d4f7b-22ab-4bed-a08a-0b25eeeaced9" providerId="ADAL" clId="{C750B7AA-FAA0-4D2F-8841-A54C4AB3ED25}" dt="2023-10-05T19:41:08.748" v="231"/>
          <pc:sldLayoutMkLst>
            <pc:docMk/>
            <pc:sldMasterMk cId="3374770223" sldId="2147483672"/>
            <pc:sldLayoutMk cId="3374448671" sldId="2147483683"/>
          </pc:sldLayoutMkLst>
        </pc:sldLayoutChg>
      </pc:sldMasterChg>
      <pc:sldMasterChg chg="del delSldLayout">
        <pc:chgData name="Monica Greene" userId="580d4f7b-22ab-4bed-a08a-0b25eeeaced9" providerId="ADAL" clId="{C750B7AA-FAA0-4D2F-8841-A54C4AB3ED25}" dt="2023-10-05T19:39:45.919" v="189" actId="47"/>
        <pc:sldMasterMkLst>
          <pc:docMk/>
          <pc:sldMasterMk cId="2107106719" sldId="2147483684"/>
        </pc:sldMasterMkLst>
        <pc:sldLayoutChg chg="del">
          <pc:chgData name="Monica Greene" userId="580d4f7b-22ab-4bed-a08a-0b25eeeaced9" providerId="ADAL" clId="{C750B7AA-FAA0-4D2F-8841-A54C4AB3ED25}" dt="2023-10-05T19:39:45.919" v="189" actId="47"/>
          <pc:sldLayoutMkLst>
            <pc:docMk/>
            <pc:sldMasterMk cId="2107106719" sldId="2147483684"/>
            <pc:sldLayoutMk cId="1328282407" sldId="2147483685"/>
          </pc:sldLayoutMkLst>
        </pc:sldLayoutChg>
        <pc:sldLayoutChg chg="del">
          <pc:chgData name="Monica Greene" userId="580d4f7b-22ab-4bed-a08a-0b25eeeaced9" providerId="ADAL" clId="{C750B7AA-FAA0-4D2F-8841-A54C4AB3ED25}" dt="2023-10-05T19:39:45.919" v="189" actId="47"/>
          <pc:sldLayoutMkLst>
            <pc:docMk/>
            <pc:sldMasterMk cId="2107106719" sldId="2147483684"/>
            <pc:sldLayoutMk cId="1827744224" sldId="2147483686"/>
          </pc:sldLayoutMkLst>
        </pc:sldLayoutChg>
      </pc:sldMasterChg>
      <pc:sldMasterChg chg="del delSldLayout">
        <pc:chgData name="Monica Greene" userId="580d4f7b-22ab-4bed-a08a-0b25eeeaced9" providerId="ADAL" clId="{C750B7AA-FAA0-4D2F-8841-A54C4AB3ED25}" dt="2023-10-05T19:40:22.736" v="224" actId="47"/>
        <pc:sldMasterMkLst>
          <pc:docMk/>
          <pc:sldMasterMk cId="1558763888" sldId="2147483687"/>
        </pc:sldMasterMkLst>
        <pc:sldLayoutChg chg="del">
          <pc:chgData name="Monica Greene" userId="580d4f7b-22ab-4bed-a08a-0b25eeeaced9" providerId="ADAL" clId="{C750B7AA-FAA0-4D2F-8841-A54C4AB3ED25}" dt="2023-10-05T19:40:22.736" v="224" actId="47"/>
          <pc:sldLayoutMkLst>
            <pc:docMk/>
            <pc:sldMasterMk cId="1558763888" sldId="2147483687"/>
            <pc:sldLayoutMk cId="1869244951" sldId="2147483688"/>
          </pc:sldLayoutMkLst>
        </pc:sldLayoutChg>
        <pc:sldLayoutChg chg="del">
          <pc:chgData name="Monica Greene" userId="580d4f7b-22ab-4bed-a08a-0b25eeeaced9" providerId="ADAL" clId="{C750B7AA-FAA0-4D2F-8841-A54C4AB3ED25}" dt="2023-10-05T19:40:22.736" v="224" actId="47"/>
          <pc:sldLayoutMkLst>
            <pc:docMk/>
            <pc:sldMasterMk cId="1558763888" sldId="2147483687"/>
            <pc:sldLayoutMk cId="95817563" sldId="2147483689"/>
          </pc:sldLayoutMkLst>
        </pc:sldLayoutChg>
        <pc:sldLayoutChg chg="del">
          <pc:chgData name="Monica Greene" userId="580d4f7b-22ab-4bed-a08a-0b25eeeaced9" providerId="ADAL" clId="{C750B7AA-FAA0-4D2F-8841-A54C4AB3ED25}" dt="2023-10-05T19:40:22.736" v="224" actId="47"/>
          <pc:sldLayoutMkLst>
            <pc:docMk/>
            <pc:sldMasterMk cId="1558763888" sldId="2147483687"/>
            <pc:sldLayoutMk cId="2292808318" sldId="2147483690"/>
          </pc:sldLayoutMkLst>
        </pc:sldLayoutChg>
        <pc:sldLayoutChg chg="del">
          <pc:chgData name="Monica Greene" userId="580d4f7b-22ab-4bed-a08a-0b25eeeaced9" providerId="ADAL" clId="{C750B7AA-FAA0-4D2F-8841-A54C4AB3ED25}" dt="2023-10-05T19:40:22.736" v="224" actId="47"/>
          <pc:sldLayoutMkLst>
            <pc:docMk/>
            <pc:sldMasterMk cId="1558763888" sldId="2147483687"/>
            <pc:sldLayoutMk cId="3567213569" sldId="2147483691"/>
          </pc:sldLayoutMkLst>
        </pc:sldLayoutChg>
        <pc:sldLayoutChg chg="del">
          <pc:chgData name="Monica Greene" userId="580d4f7b-22ab-4bed-a08a-0b25eeeaced9" providerId="ADAL" clId="{C750B7AA-FAA0-4D2F-8841-A54C4AB3ED25}" dt="2023-10-05T19:40:22.736" v="224" actId="47"/>
          <pc:sldLayoutMkLst>
            <pc:docMk/>
            <pc:sldMasterMk cId="1558763888" sldId="2147483687"/>
            <pc:sldLayoutMk cId="3598161882" sldId="2147483692"/>
          </pc:sldLayoutMkLst>
        </pc:sldLayoutChg>
        <pc:sldLayoutChg chg="del">
          <pc:chgData name="Monica Greene" userId="580d4f7b-22ab-4bed-a08a-0b25eeeaced9" providerId="ADAL" clId="{C750B7AA-FAA0-4D2F-8841-A54C4AB3ED25}" dt="2023-10-05T19:40:22.736" v="224" actId="47"/>
          <pc:sldLayoutMkLst>
            <pc:docMk/>
            <pc:sldMasterMk cId="1558763888" sldId="2147483687"/>
            <pc:sldLayoutMk cId="1085221459" sldId="2147483693"/>
          </pc:sldLayoutMkLst>
        </pc:sldLayoutChg>
        <pc:sldLayoutChg chg="del">
          <pc:chgData name="Monica Greene" userId="580d4f7b-22ab-4bed-a08a-0b25eeeaced9" providerId="ADAL" clId="{C750B7AA-FAA0-4D2F-8841-A54C4AB3ED25}" dt="2023-10-05T19:40:22.736" v="224" actId="47"/>
          <pc:sldLayoutMkLst>
            <pc:docMk/>
            <pc:sldMasterMk cId="1558763888" sldId="2147483687"/>
            <pc:sldLayoutMk cId="252649571" sldId="2147483694"/>
          </pc:sldLayoutMkLst>
        </pc:sldLayoutChg>
        <pc:sldLayoutChg chg="del">
          <pc:chgData name="Monica Greene" userId="580d4f7b-22ab-4bed-a08a-0b25eeeaced9" providerId="ADAL" clId="{C750B7AA-FAA0-4D2F-8841-A54C4AB3ED25}" dt="2023-10-05T19:40:22.736" v="224" actId="47"/>
          <pc:sldLayoutMkLst>
            <pc:docMk/>
            <pc:sldMasterMk cId="1558763888" sldId="2147483687"/>
            <pc:sldLayoutMk cId="1287097912" sldId="2147483695"/>
          </pc:sldLayoutMkLst>
        </pc:sldLayoutChg>
        <pc:sldLayoutChg chg="del">
          <pc:chgData name="Monica Greene" userId="580d4f7b-22ab-4bed-a08a-0b25eeeaced9" providerId="ADAL" clId="{C750B7AA-FAA0-4D2F-8841-A54C4AB3ED25}" dt="2023-10-05T19:40:22.736" v="224" actId="47"/>
          <pc:sldLayoutMkLst>
            <pc:docMk/>
            <pc:sldMasterMk cId="1558763888" sldId="2147483687"/>
            <pc:sldLayoutMk cId="3744933069" sldId="2147483696"/>
          </pc:sldLayoutMkLst>
        </pc:sldLayoutChg>
        <pc:sldLayoutChg chg="del">
          <pc:chgData name="Monica Greene" userId="580d4f7b-22ab-4bed-a08a-0b25eeeaced9" providerId="ADAL" clId="{C750B7AA-FAA0-4D2F-8841-A54C4AB3ED25}" dt="2023-10-05T19:40:22.736" v="224" actId="47"/>
          <pc:sldLayoutMkLst>
            <pc:docMk/>
            <pc:sldMasterMk cId="1558763888" sldId="2147483687"/>
            <pc:sldLayoutMk cId="1520463565" sldId="2147483697"/>
          </pc:sldLayoutMkLst>
        </pc:sldLayoutChg>
        <pc:sldLayoutChg chg="del">
          <pc:chgData name="Monica Greene" userId="580d4f7b-22ab-4bed-a08a-0b25eeeaced9" providerId="ADAL" clId="{C750B7AA-FAA0-4D2F-8841-A54C4AB3ED25}" dt="2023-10-05T19:40:22.736" v="224" actId="47"/>
          <pc:sldLayoutMkLst>
            <pc:docMk/>
            <pc:sldMasterMk cId="1558763888" sldId="2147483687"/>
            <pc:sldLayoutMk cId="888946476" sldId="2147483698"/>
          </pc:sldLayoutMkLst>
        </pc:sldLayoutChg>
      </pc:sldMasterChg>
    </pc:docChg>
  </pc:docChgLst>
  <pc:docChgLst>
    <pc:chgData name="Monica Greene" userId="580d4f7b-22ab-4bed-a08a-0b25eeeaced9" providerId="ADAL" clId="{5F012336-1685-4CD1-91F2-B61C48C14639}"/>
    <pc:docChg chg="custSel addSld delSld modSld sldOrd modMainMaster">
      <pc:chgData name="Monica Greene" userId="580d4f7b-22ab-4bed-a08a-0b25eeeaced9" providerId="ADAL" clId="{5F012336-1685-4CD1-91F2-B61C48C14639}" dt="2023-03-02T18:11:29.446" v="15"/>
      <pc:docMkLst>
        <pc:docMk/>
      </pc:docMkLst>
      <pc:sldChg chg="modTransition">
        <pc:chgData name="Monica Greene" userId="580d4f7b-22ab-4bed-a08a-0b25eeeaced9" providerId="ADAL" clId="{5F012336-1685-4CD1-91F2-B61C48C14639}" dt="2023-03-02T18:11:29.446" v="15"/>
        <pc:sldMkLst>
          <pc:docMk/>
          <pc:sldMk cId="2190442017" sldId="261"/>
        </pc:sldMkLst>
      </pc:sldChg>
      <pc:sldChg chg="del">
        <pc:chgData name="Monica Greene" userId="580d4f7b-22ab-4bed-a08a-0b25eeeaced9" providerId="ADAL" clId="{5F012336-1685-4CD1-91F2-B61C48C14639}" dt="2023-03-02T18:09:28.206" v="11" actId="47"/>
        <pc:sldMkLst>
          <pc:docMk/>
          <pc:sldMk cId="1084565861" sldId="265"/>
        </pc:sldMkLst>
      </pc:sldChg>
      <pc:sldChg chg="add modTransition">
        <pc:chgData name="Monica Greene" userId="580d4f7b-22ab-4bed-a08a-0b25eeeaced9" providerId="ADAL" clId="{5F012336-1685-4CD1-91F2-B61C48C14639}" dt="2023-03-02T18:11:29.446" v="15"/>
        <pc:sldMkLst>
          <pc:docMk/>
          <pc:sldMk cId="1915979313" sldId="266"/>
        </pc:sldMkLst>
      </pc:sldChg>
      <pc:sldChg chg="modTransition">
        <pc:chgData name="Monica Greene" userId="580d4f7b-22ab-4bed-a08a-0b25eeeaced9" providerId="ADAL" clId="{5F012336-1685-4CD1-91F2-B61C48C14639}" dt="2023-03-02T18:11:29.446" v="15"/>
        <pc:sldMkLst>
          <pc:docMk/>
          <pc:sldMk cId="3659356631" sldId="268"/>
        </pc:sldMkLst>
      </pc:sldChg>
      <pc:sldChg chg="modTransition">
        <pc:chgData name="Monica Greene" userId="580d4f7b-22ab-4bed-a08a-0b25eeeaced9" providerId="ADAL" clId="{5F012336-1685-4CD1-91F2-B61C48C14639}" dt="2023-03-02T18:11:29.446" v="15"/>
        <pc:sldMkLst>
          <pc:docMk/>
          <pc:sldMk cId="3556785324" sldId="269"/>
        </pc:sldMkLst>
      </pc:sldChg>
      <pc:sldChg chg="modTransition">
        <pc:chgData name="Monica Greene" userId="580d4f7b-22ab-4bed-a08a-0b25eeeaced9" providerId="ADAL" clId="{5F012336-1685-4CD1-91F2-B61C48C14639}" dt="2023-03-02T18:11:29.446" v="15"/>
        <pc:sldMkLst>
          <pc:docMk/>
          <pc:sldMk cId="0" sldId="270"/>
        </pc:sldMkLst>
      </pc:sldChg>
      <pc:sldChg chg="modTransition">
        <pc:chgData name="Monica Greene" userId="580d4f7b-22ab-4bed-a08a-0b25eeeaced9" providerId="ADAL" clId="{5F012336-1685-4CD1-91F2-B61C48C14639}" dt="2023-03-02T18:11:29.446" v="15"/>
        <pc:sldMkLst>
          <pc:docMk/>
          <pc:sldMk cId="3196746956" sldId="271"/>
        </pc:sldMkLst>
      </pc:sldChg>
      <pc:sldChg chg="modTransition">
        <pc:chgData name="Monica Greene" userId="580d4f7b-22ab-4bed-a08a-0b25eeeaced9" providerId="ADAL" clId="{5F012336-1685-4CD1-91F2-B61C48C14639}" dt="2023-03-02T18:11:29.446" v="15"/>
        <pc:sldMkLst>
          <pc:docMk/>
          <pc:sldMk cId="2255215954" sldId="272"/>
        </pc:sldMkLst>
      </pc:sldChg>
      <pc:sldChg chg="modTransition">
        <pc:chgData name="Monica Greene" userId="580d4f7b-22ab-4bed-a08a-0b25eeeaced9" providerId="ADAL" clId="{5F012336-1685-4CD1-91F2-B61C48C14639}" dt="2023-03-02T18:11:29.446" v="15"/>
        <pc:sldMkLst>
          <pc:docMk/>
          <pc:sldMk cId="1039155707" sldId="273"/>
        </pc:sldMkLst>
      </pc:sldChg>
      <pc:sldChg chg="modTransition">
        <pc:chgData name="Monica Greene" userId="580d4f7b-22ab-4bed-a08a-0b25eeeaced9" providerId="ADAL" clId="{5F012336-1685-4CD1-91F2-B61C48C14639}" dt="2023-03-02T18:11:29.446" v="15"/>
        <pc:sldMkLst>
          <pc:docMk/>
          <pc:sldMk cId="0" sldId="310"/>
        </pc:sldMkLst>
      </pc:sldChg>
      <pc:sldChg chg="modTransition">
        <pc:chgData name="Monica Greene" userId="580d4f7b-22ab-4bed-a08a-0b25eeeaced9" providerId="ADAL" clId="{5F012336-1685-4CD1-91F2-B61C48C14639}" dt="2023-03-02T18:11:29.446" v="15"/>
        <pc:sldMkLst>
          <pc:docMk/>
          <pc:sldMk cId="3386045009" sldId="312"/>
        </pc:sldMkLst>
      </pc:sldChg>
      <pc:sldChg chg="modTransition">
        <pc:chgData name="Monica Greene" userId="580d4f7b-22ab-4bed-a08a-0b25eeeaced9" providerId="ADAL" clId="{5F012336-1685-4CD1-91F2-B61C48C14639}" dt="2023-03-02T18:11:29.446" v="15"/>
        <pc:sldMkLst>
          <pc:docMk/>
          <pc:sldMk cId="665771513" sldId="314"/>
        </pc:sldMkLst>
      </pc:sldChg>
      <pc:sldChg chg="modTransition">
        <pc:chgData name="Monica Greene" userId="580d4f7b-22ab-4bed-a08a-0b25eeeaced9" providerId="ADAL" clId="{5F012336-1685-4CD1-91F2-B61C48C14639}" dt="2023-03-02T18:11:29.446" v="15"/>
        <pc:sldMkLst>
          <pc:docMk/>
          <pc:sldMk cId="3472775792" sldId="316"/>
        </pc:sldMkLst>
      </pc:sldChg>
      <pc:sldChg chg="modTransition">
        <pc:chgData name="Monica Greene" userId="580d4f7b-22ab-4bed-a08a-0b25eeeaced9" providerId="ADAL" clId="{5F012336-1685-4CD1-91F2-B61C48C14639}" dt="2023-03-02T18:11:29.446" v="15"/>
        <pc:sldMkLst>
          <pc:docMk/>
          <pc:sldMk cId="591349375" sldId="317"/>
        </pc:sldMkLst>
      </pc:sldChg>
      <pc:sldChg chg="modTransition">
        <pc:chgData name="Monica Greene" userId="580d4f7b-22ab-4bed-a08a-0b25eeeaced9" providerId="ADAL" clId="{5F012336-1685-4CD1-91F2-B61C48C14639}" dt="2023-03-02T18:11:29.446" v="15"/>
        <pc:sldMkLst>
          <pc:docMk/>
          <pc:sldMk cId="3460198801" sldId="322"/>
        </pc:sldMkLst>
      </pc:sldChg>
      <pc:sldChg chg="modTransition">
        <pc:chgData name="Monica Greene" userId="580d4f7b-22ab-4bed-a08a-0b25eeeaced9" providerId="ADAL" clId="{5F012336-1685-4CD1-91F2-B61C48C14639}" dt="2023-03-02T18:11:29.446" v="15"/>
        <pc:sldMkLst>
          <pc:docMk/>
          <pc:sldMk cId="4132302472" sldId="351"/>
        </pc:sldMkLst>
      </pc:sldChg>
      <pc:sldChg chg="modTransition">
        <pc:chgData name="Monica Greene" userId="580d4f7b-22ab-4bed-a08a-0b25eeeaced9" providerId="ADAL" clId="{5F012336-1685-4CD1-91F2-B61C48C14639}" dt="2023-03-02T18:11:29.446" v="15"/>
        <pc:sldMkLst>
          <pc:docMk/>
          <pc:sldMk cId="2799754438" sldId="352"/>
        </pc:sldMkLst>
      </pc:sldChg>
      <pc:sldChg chg="modTransition">
        <pc:chgData name="Monica Greene" userId="580d4f7b-22ab-4bed-a08a-0b25eeeaced9" providerId="ADAL" clId="{5F012336-1685-4CD1-91F2-B61C48C14639}" dt="2023-03-02T18:11:29.446" v="15"/>
        <pc:sldMkLst>
          <pc:docMk/>
          <pc:sldMk cId="2713357453" sldId="399"/>
        </pc:sldMkLst>
      </pc:sldChg>
      <pc:sldChg chg="modTransition">
        <pc:chgData name="Monica Greene" userId="580d4f7b-22ab-4bed-a08a-0b25eeeaced9" providerId="ADAL" clId="{5F012336-1685-4CD1-91F2-B61C48C14639}" dt="2023-03-02T18:11:29.446" v="15"/>
        <pc:sldMkLst>
          <pc:docMk/>
          <pc:sldMk cId="1505584566" sldId="407"/>
        </pc:sldMkLst>
      </pc:sldChg>
      <pc:sldChg chg="modTransition">
        <pc:chgData name="Monica Greene" userId="580d4f7b-22ab-4bed-a08a-0b25eeeaced9" providerId="ADAL" clId="{5F012336-1685-4CD1-91F2-B61C48C14639}" dt="2023-03-02T18:11:29.446" v="15"/>
        <pc:sldMkLst>
          <pc:docMk/>
          <pc:sldMk cId="834616306" sldId="408"/>
        </pc:sldMkLst>
      </pc:sldChg>
      <pc:sldChg chg="modTransition">
        <pc:chgData name="Monica Greene" userId="580d4f7b-22ab-4bed-a08a-0b25eeeaced9" providerId="ADAL" clId="{5F012336-1685-4CD1-91F2-B61C48C14639}" dt="2023-03-02T18:11:29.446" v="15"/>
        <pc:sldMkLst>
          <pc:docMk/>
          <pc:sldMk cId="3534774072" sldId="409"/>
        </pc:sldMkLst>
      </pc:sldChg>
      <pc:sldChg chg="modTransition">
        <pc:chgData name="Monica Greene" userId="580d4f7b-22ab-4bed-a08a-0b25eeeaced9" providerId="ADAL" clId="{5F012336-1685-4CD1-91F2-B61C48C14639}" dt="2023-03-02T18:11:29.446" v="15"/>
        <pc:sldMkLst>
          <pc:docMk/>
          <pc:sldMk cId="766388387" sldId="411"/>
        </pc:sldMkLst>
      </pc:sldChg>
      <pc:sldChg chg="addSp delSp modSp mod modTransition">
        <pc:chgData name="Monica Greene" userId="580d4f7b-22ab-4bed-a08a-0b25eeeaced9" providerId="ADAL" clId="{5F012336-1685-4CD1-91F2-B61C48C14639}" dt="2023-03-02T18:11:29.446" v="15"/>
        <pc:sldMkLst>
          <pc:docMk/>
          <pc:sldMk cId="1227540435" sldId="412"/>
        </pc:sldMkLst>
        <pc:picChg chg="del">
          <ac:chgData name="Monica Greene" userId="580d4f7b-22ab-4bed-a08a-0b25eeeaced9" providerId="ADAL" clId="{5F012336-1685-4CD1-91F2-B61C48C14639}" dt="2023-03-02T18:06:40.135" v="0" actId="478"/>
          <ac:picMkLst>
            <pc:docMk/>
            <pc:sldMk cId="1227540435" sldId="412"/>
            <ac:picMk id="2" creationId="{2688DED6-E602-7CEE-013E-D4E723663E57}"/>
          </ac:picMkLst>
        </pc:picChg>
        <pc:picChg chg="add mod">
          <ac:chgData name="Monica Greene" userId="580d4f7b-22ab-4bed-a08a-0b25eeeaced9" providerId="ADAL" clId="{5F012336-1685-4CD1-91F2-B61C48C14639}" dt="2023-03-02T18:07:09.450" v="3" actId="962"/>
          <ac:picMkLst>
            <pc:docMk/>
            <pc:sldMk cId="1227540435" sldId="412"/>
            <ac:picMk id="4" creationId="{4B6FD371-402A-3414-C371-2B6CAFE8CC03}"/>
          </ac:picMkLst>
        </pc:picChg>
      </pc:sldChg>
      <pc:sldChg chg="del">
        <pc:chgData name="Monica Greene" userId="580d4f7b-22ab-4bed-a08a-0b25eeeaced9" providerId="ADAL" clId="{5F012336-1685-4CD1-91F2-B61C48C14639}" dt="2023-03-02T18:09:21.411" v="10" actId="47"/>
        <pc:sldMkLst>
          <pc:docMk/>
          <pc:sldMk cId="129777373" sldId="413"/>
        </pc:sldMkLst>
      </pc:sldChg>
      <pc:sldChg chg="ord modTransition">
        <pc:chgData name="Monica Greene" userId="580d4f7b-22ab-4bed-a08a-0b25eeeaced9" providerId="ADAL" clId="{5F012336-1685-4CD1-91F2-B61C48C14639}" dt="2023-03-02T18:11:29.446" v="15"/>
        <pc:sldMkLst>
          <pc:docMk/>
          <pc:sldMk cId="3679802233" sldId="414"/>
        </pc:sldMkLst>
      </pc:sldChg>
      <pc:sldChg chg="add modTransition">
        <pc:chgData name="Monica Greene" userId="580d4f7b-22ab-4bed-a08a-0b25eeeaced9" providerId="ADAL" clId="{5F012336-1685-4CD1-91F2-B61C48C14639}" dt="2023-03-02T18:11:29.446" v="15"/>
        <pc:sldMkLst>
          <pc:docMk/>
          <pc:sldMk cId="0" sldId="415"/>
        </pc:sldMkLst>
      </pc:sldChg>
      <pc:sldChg chg="new del">
        <pc:chgData name="Monica Greene" userId="580d4f7b-22ab-4bed-a08a-0b25eeeaced9" providerId="ADAL" clId="{5F012336-1685-4CD1-91F2-B61C48C14639}" dt="2023-03-02T18:08:17.643" v="7" actId="47"/>
        <pc:sldMkLst>
          <pc:docMk/>
          <pc:sldMk cId="4070850227" sldId="415"/>
        </pc:sldMkLst>
      </pc:sldChg>
      <pc:sldMasterChg chg="modTransition modSldLayout">
        <pc:chgData name="Monica Greene" userId="580d4f7b-22ab-4bed-a08a-0b25eeeaced9" providerId="ADAL" clId="{5F012336-1685-4CD1-91F2-B61C48C14639}" dt="2023-03-02T18:11:29.446" v="15"/>
        <pc:sldMasterMkLst>
          <pc:docMk/>
          <pc:sldMasterMk cId="3526763332" sldId="2147483660"/>
        </pc:sldMasterMkLst>
        <pc:sldLayoutChg chg="modTransition">
          <pc:chgData name="Monica Greene" userId="580d4f7b-22ab-4bed-a08a-0b25eeeaced9" providerId="ADAL" clId="{5F012336-1685-4CD1-91F2-B61C48C14639}" dt="2023-03-02T18:11:29.446" v="15"/>
          <pc:sldLayoutMkLst>
            <pc:docMk/>
            <pc:sldMasterMk cId="3526763332" sldId="2147483660"/>
            <pc:sldLayoutMk cId="1464526068" sldId="2147483661"/>
          </pc:sldLayoutMkLst>
        </pc:sldLayoutChg>
        <pc:sldLayoutChg chg="modTransition">
          <pc:chgData name="Monica Greene" userId="580d4f7b-22ab-4bed-a08a-0b25eeeaced9" providerId="ADAL" clId="{5F012336-1685-4CD1-91F2-B61C48C14639}" dt="2023-03-02T18:11:29.446" v="15"/>
          <pc:sldLayoutMkLst>
            <pc:docMk/>
            <pc:sldMasterMk cId="3526763332" sldId="2147483660"/>
            <pc:sldLayoutMk cId="628702076" sldId="2147483662"/>
          </pc:sldLayoutMkLst>
        </pc:sldLayoutChg>
        <pc:sldLayoutChg chg="modTransition">
          <pc:chgData name="Monica Greene" userId="580d4f7b-22ab-4bed-a08a-0b25eeeaced9" providerId="ADAL" clId="{5F012336-1685-4CD1-91F2-B61C48C14639}" dt="2023-03-02T18:11:29.446" v="15"/>
          <pc:sldLayoutMkLst>
            <pc:docMk/>
            <pc:sldMasterMk cId="3526763332" sldId="2147483660"/>
            <pc:sldLayoutMk cId="3143070034" sldId="2147483663"/>
          </pc:sldLayoutMkLst>
        </pc:sldLayoutChg>
        <pc:sldLayoutChg chg="modTransition">
          <pc:chgData name="Monica Greene" userId="580d4f7b-22ab-4bed-a08a-0b25eeeaced9" providerId="ADAL" clId="{5F012336-1685-4CD1-91F2-B61C48C14639}" dt="2023-03-02T18:11:29.446" v="15"/>
          <pc:sldLayoutMkLst>
            <pc:docMk/>
            <pc:sldMasterMk cId="3526763332" sldId="2147483660"/>
            <pc:sldLayoutMk cId="352596931" sldId="2147483664"/>
          </pc:sldLayoutMkLst>
        </pc:sldLayoutChg>
        <pc:sldLayoutChg chg="modTransition">
          <pc:chgData name="Monica Greene" userId="580d4f7b-22ab-4bed-a08a-0b25eeeaced9" providerId="ADAL" clId="{5F012336-1685-4CD1-91F2-B61C48C14639}" dt="2023-03-02T18:11:29.446" v="15"/>
          <pc:sldLayoutMkLst>
            <pc:docMk/>
            <pc:sldMasterMk cId="3526763332" sldId="2147483660"/>
            <pc:sldLayoutMk cId="2860684321" sldId="2147483665"/>
          </pc:sldLayoutMkLst>
        </pc:sldLayoutChg>
        <pc:sldLayoutChg chg="modTransition">
          <pc:chgData name="Monica Greene" userId="580d4f7b-22ab-4bed-a08a-0b25eeeaced9" providerId="ADAL" clId="{5F012336-1685-4CD1-91F2-B61C48C14639}" dt="2023-03-02T18:11:29.446" v="15"/>
          <pc:sldLayoutMkLst>
            <pc:docMk/>
            <pc:sldMasterMk cId="3526763332" sldId="2147483660"/>
            <pc:sldLayoutMk cId="1042939851" sldId="2147483666"/>
          </pc:sldLayoutMkLst>
        </pc:sldLayoutChg>
        <pc:sldLayoutChg chg="modTransition">
          <pc:chgData name="Monica Greene" userId="580d4f7b-22ab-4bed-a08a-0b25eeeaced9" providerId="ADAL" clId="{5F012336-1685-4CD1-91F2-B61C48C14639}" dt="2023-03-02T18:11:29.446" v="15"/>
          <pc:sldLayoutMkLst>
            <pc:docMk/>
            <pc:sldMasterMk cId="3526763332" sldId="2147483660"/>
            <pc:sldLayoutMk cId="2172179838" sldId="2147483667"/>
          </pc:sldLayoutMkLst>
        </pc:sldLayoutChg>
        <pc:sldLayoutChg chg="modTransition">
          <pc:chgData name="Monica Greene" userId="580d4f7b-22ab-4bed-a08a-0b25eeeaced9" providerId="ADAL" clId="{5F012336-1685-4CD1-91F2-B61C48C14639}" dt="2023-03-02T18:11:29.446" v="15"/>
          <pc:sldLayoutMkLst>
            <pc:docMk/>
            <pc:sldMasterMk cId="3526763332" sldId="2147483660"/>
            <pc:sldLayoutMk cId="400252706" sldId="2147483668"/>
          </pc:sldLayoutMkLst>
        </pc:sldLayoutChg>
        <pc:sldLayoutChg chg="modTransition">
          <pc:chgData name="Monica Greene" userId="580d4f7b-22ab-4bed-a08a-0b25eeeaced9" providerId="ADAL" clId="{5F012336-1685-4CD1-91F2-B61C48C14639}" dt="2023-03-02T18:11:29.446" v="15"/>
          <pc:sldLayoutMkLst>
            <pc:docMk/>
            <pc:sldMasterMk cId="3526763332" sldId="2147483660"/>
            <pc:sldLayoutMk cId="3574256230" sldId="2147483669"/>
          </pc:sldLayoutMkLst>
        </pc:sldLayoutChg>
        <pc:sldLayoutChg chg="modTransition">
          <pc:chgData name="Monica Greene" userId="580d4f7b-22ab-4bed-a08a-0b25eeeaced9" providerId="ADAL" clId="{5F012336-1685-4CD1-91F2-B61C48C14639}" dt="2023-03-02T18:11:29.446" v="15"/>
          <pc:sldLayoutMkLst>
            <pc:docMk/>
            <pc:sldMasterMk cId="3526763332" sldId="2147483660"/>
            <pc:sldLayoutMk cId="728997452" sldId="2147483670"/>
          </pc:sldLayoutMkLst>
        </pc:sldLayoutChg>
        <pc:sldLayoutChg chg="modTransition">
          <pc:chgData name="Monica Greene" userId="580d4f7b-22ab-4bed-a08a-0b25eeeaced9" providerId="ADAL" clId="{5F012336-1685-4CD1-91F2-B61C48C14639}" dt="2023-03-02T18:11:29.446" v="15"/>
          <pc:sldLayoutMkLst>
            <pc:docMk/>
            <pc:sldMasterMk cId="3526763332" sldId="2147483660"/>
            <pc:sldLayoutMk cId="644588483" sldId="2147483671"/>
          </pc:sldLayoutMkLst>
        </pc:sldLayoutChg>
      </pc:sldMasterChg>
    </pc:docChg>
  </pc:docChgLst>
  <pc:docChgLst>
    <pc:chgData name="Monica Greene" userId="580d4f7b-22ab-4bed-a08a-0b25eeeaced9" providerId="ADAL" clId="{E1455CA7-B966-4D6C-93E0-160342EC925D}"/>
    <pc:docChg chg="undo custSel addSld delSld modSld sldOrd delMainMaster">
      <pc:chgData name="Monica Greene" userId="580d4f7b-22ab-4bed-a08a-0b25eeeaced9" providerId="ADAL" clId="{E1455CA7-B966-4D6C-93E0-160342EC925D}" dt="2022-12-29T20:15:38.281" v="998"/>
      <pc:docMkLst>
        <pc:docMk/>
      </pc:docMkLst>
      <pc:sldChg chg="new del">
        <pc:chgData name="Monica Greene" userId="580d4f7b-22ab-4bed-a08a-0b25eeeaced9" providerId="ADAL" clId="{E1455CA7-B966-4D6C-93E0-160342EC925D}" dt="2022-12-29T18:03:43.612" v="1" actId="47"/>
        <pc:sldMkLst>
          <pc:docMk/>
          <pc:sldMk cId="1274610192" sldId="256"/>
        </pc:sldMkLst>
      </pc:sldChg>
      <pc:sldChg chg="delSp modSp mod ord">
        <pc:chgData name="Monica Greene" userId="580d4f7b-22ab-4bed-a08a-0b25eeeaced9" providerId="ADAL" clId="{E1455CA7-B966-4D6C-93E0-160342EC925D}" dt="2022-12-29T18:10:53.979" v="32"/>
        <pc:sldMkLst>
          <pc:docMk/>
          <pc:sldMk cId="2190442017" sldId="261"/>
        </pc:sldMkLst>
        <pc:picChg chg="del mod">
          <ac:chgData name="Monica Greene" userId="580d4f7b-22ab-4bed-a08a-0b25eeeaced9" providerId="ADAL" clId="{E1455CA7-B966-4D6C-93E0-160342EC925D}" dt="2022-12-29T18:08:53.842" v="5"/>
          <ac:picMkLst>
            <pc:docMk/>
            <pc:sldMk cId="2190442017" sldId="261"/>
            <ac:picMk id="17" creationId="{BA073F9A-8FFD-4E0E-4BD0-40FDF2A9B5C0}"/>
          </ac:picMkLst>
        </pc:picChg>
      </pc:sldChg>
      <pc:sldChg chg="addSp modSp new mod ord">
        <pc:chgData name="Monica Greene" userId="580d4f7b-22ab-4bed-a08a-0b25eeeaced9" providerId="ADAL" clId="{E1455CA7-B966-4D6C-93E0-160342EC925D}" dt="2022-12-29T18:09:33.180" v="15" actId="962"/>
        <pc:sldMkLst>
          <pc:docMk/>
          <pc:sldMk cId="3386045009" sldId="312"/>
        </pc:sldMkLst>
        <pc:picChg chg="add mod">
          <ac:chgData name="Monica Greene" userId="580d4f7b-22ab-4bed-a08a-0b25eeeaced9" providerId="ADAL" clId="{E1455CA7-B966-4D6C-93E0-160342EC925D}" dt="2022-12-29T18:09:33.180" v="15" actId="962"/>
          <ac:picMkLst>
            <pc:docMk/>
            <pc:sldMk cId="3386045009" sldId="312"/>
            <ac:picMk id="3" creationId="{ACD763FF-45A2-E34B-3133-FEAF4D70C54F}"/>
          </ac:picMkLst>
        </pc:picChg>
      </pc:sldChg>
      <pc:sldChg chg="addSp modSp new mod ord">
        <pc:chgData name="Monica Greene" userId="580d4f7b-22ab-4bed-a08a-0b25eeeaced9" providerId="ADAL" clId="{E1455CA7-B966-4D6C-93E0-160342EC925D}" dt="2022-12-29T20:15:36.330" v="996"/>
        <pc:sldMkLst>
          <pc:docMk/>
          <pc:sldMk cId="4132027443" sldId="313"/>
        </pc:sldMkLst>
        <pc:picChg chg="add mod">
          <ac:chgData name="Monica Greene" userId="580d4f7b-22ab-4bed-a08a-0b25eeeaced9" providerId="ADAL" clId="{E1455CA7-B966-4D6C-93E0-160342EC925D}" dt="2022-12-29T18:09:54.335" v="18" actId="962"/>
          <ac:picMkLst>
            <pc:docMk/>
            <pc:sldMk cId="4132027443" sldId="313"/>
            <ac:picMk id="3" creationId="{4291A6BF-292A-ADAE-581D-C3F7E0187533}"/>
          </ac:picMkLst>
        </pc:picChg>
      </pc:sldChg>
      <pc:sldChg chg="addSp modSp new mod ord">
        <pc:chgData name="Monica Greene" userId="580d4f7b-22ab-4bed-a08a-0b25eeeaced9" providerId="ADAL" clId="{E1455CA7-B966-4D6C-93E0-160342EC925D}" dt="2022-12-29T18:10:42.699" v="30"/>
        <pc:sldMkLst>
          <pc:docMk/>
          <pc:sldMk cId="665771513" sldId="314"/>
        </pc:sldMkLst>
        <pc:picChg chg="add mod">
          <ac:chgData name="Monica Greene" userId="580d4f7b-22ab-4bed-a08a-0b25eeeaced9" providerId="ADAL" clId="{E1455CA7-B966-4D6C-93E0-160342EC925D}" dt="2022-12-29T18:10:31.538" v="24" actId="27614"/>
          <ac:picMkLst>
            <pc:docMk/>
            <pc:sldMk cId="665771513" sldId="314"/>
            <ac:picMk id="3" creationId="{871E454B-9E36-EC22-54BA-BAE59FA9ECBB}"/>
          </ac:picMkLst>
        </pc:picChg>
      </pc:sldChg>
      <pc:sldChg chg="addSp modSp new mod ord">
        <pc:chgData name="Monica Greene" userId="580d4f7b-22ab-4bed-a08a-0b25eeeaced9" providerId="ADAL" clId="{E1455CA7-B966-4D6C-93E0-160342EC925D}" dt="2022-12-29T18:10:36.844" v="26"/>
        <pc:sldMkLst>
          <pc:docMk/>
          <pc:sldMk cId="3466800514" sldId="315"/>
        </pc:sldMkLst>
        <pc:picChg chg="add mod">
          <ac:chgData name="Monica Greene" userId="580d4f7b-22ab-4bed-a08a-0b25eeeaced9" providerId="ADAL" clId="{E1455CA7-B966-4D6C-93E0-160342EC925D}" dt="2022-12-29T18:10:12.752" v="20" actId="27614"/>
          <ac:picMkLst>
            <pc:docMk/>
            <pc:sldMk cId="3466800514" sldId="315"/>
            <ac:picMk id="3" creationId="{E1E0166E-D125-B583-0D61-0FE7E4F48A96}"/>
          </ac:picMkLst>
        </pc:picChg>
      </pc:sldChg>
      <pc:sldChg chg="addSp modSp new mod">
        <pc:chgData name="Monica Greene" userId="580d4f7b-22ab-4bed-a08a-0b25eeeaced9" providerId="ADAL" clId="{E1455CA7-B966-4D6C-93E0-160342EC925D}" dt="2022-12-29T18:10:22.395" v="22" actId="27614"/>
        <pc:sldMkLst>
          <pc:docMk/>
          <pc:sldMk cId="3472775792" sldId="316"/>
        </pc:sldMkLst>
        <pc:picChg chg="add mod">
          <ac:chgData name="Monica Greene" userId="580d4f7b-22ab-4bed-a08a-0b25eeeaced9" providerId="ADAL" clId="{E1455CA7-B966-4D6C-93E0-160342EC925D}" dt="2022-12-29T18:10:22.395" v="22" actId="27614"/>
          <ac:picMkLst>
            <pc:docMk/>
            <pc:sldMk cId="3472775792" sldId="316"/>
            <ac:picMk id="3" creationId="{513710B8-8F1F-FBF4-9506-927DD8B48E92}"/>
          </ac:picMkLst>
        </pc:picChg>
      </pc:sldChg>
      <pc:sldChg chg="new setBg">
        <pc:chgData name="Monica Greene" userId="580d4f7b-22ab-4bed-a08a-0b25eeeaced9" providerId="ADAL" clId="{E1455CA7-B966-4D6C-93E0-160342EC925D}" dt="2022-12-29T18:11:27.705" v="34"/>
        <pc:sldMkLst>
          <pc:docMk/>
          <pc:sldMk cId="591349375" sldId="317"/>
        </pc:sldMkLst>
      </pc:sldChg>
      <pc:sldChg chg="addSp modSp new mod">
        <pc:chgData name="Monica Greene" userId="580d4f7b-22ab-4bed-a08a-0b25eeeaced9" providerId="ADAL" clId="{E1455CA7-B966-4D6C-93E0-160342EC925D}" dt="2022-12-29T20:15:22.539" v="992" actId="6549"/>
        <pc:sldMkLst>
          <pc:docMk/>
          <pc:sldMk cId="3820791778" sldId="318"/>
        </pc:sldMkLst>
        <pc:spChg chg="add mod">
          <ac:chgData name="Monica Greene" userId="580d4f7b-22ab-4bed-a08a-0b25eeeaced9" providerId="ADAL" clId="{E1455CA7-B966-4D6C-93E0-160342EC925D}" dt="2022-12-29T20:15:22.539" v="992" actId="6549"/>
          <ac:spMkLst>
            <pc:docMk/>
            <pc:sldMk cId="3820791778" sldId="318"/>
            <ac:spMk id="2" creationId="{18BDE9D8-2F99-6659-A531-C3751EBA49C8}"/>
          </ac:spMkLst>
        </pc:spChg>
      </pc:sldChg>
      <pc:sldChg chg="modSp add del mod">
        <pc:chgData name="Monica Greene" userId="580d4f7b-22ab-4bed-a08a-0b25eeeaced9" providerId="ADAL" clId="{E1455CA7-B966-4D6C-93E0-160342EC925D}" dt="2022-12-29T18:14:23.357" v="63" actId="2696"/>
        <pc:sldMkLst>
          <pc:docMk/>
          <pc:sldMk cId="2618202865" sldId="319"/>
        </pc:sldMkLst>
        <pc:spChg chg="mod">
          <ac:chgData name="Monica Greene" userId="580d4f7b-22ab-4bed-a08a-0b25eeeaced9" providerId="ADAL" clId="{E1455CA7-B966-4D6C-93E0-160342EC925D}" dt="2022-12-29T18:14:02.646" v="62" actId="20577"/>
          <ac:spMkLst>
            <pc:docMk/>
            <pc:sldMk cId="2618202865" sldId="319"/>
            <ac:spMk id="2" creationId="{18BDE9D8-2F99-6659-A531-C3751EBA49C8}"/>
          </ac:spMkLst>
        </pc:spChg>
      </pc:sldChg>
      <pc:sldChg chg="addSp delSp modSp add mod setBg">
        <pc:chgData name="Monica Greene" userId="580d4f7b-22ab-4bed-a08a-0b25eeeaced9" providerId="ADAL" clId="{E1455CA7-B966-4D6C-93E0-160342EC925D}" dt="2022-12-29T18:28:47.688" v="927" actId="208"/>
        <pc:sldMkLst>
          <pc:docMk/>
          <pc:sldMk cId="3447140171" sldId="319"/>
        </pc:sldMkLst>
        <pc:spChg chg="mod">
          <ac:chgData name="Monica Greene" userId="580d4f7b-22ab-4bed-a08a-0b25eeeaced9" providerId="ADAL" clId="{E1455CA7-B966-4D6C-93E0-160342EC925D}" dt="2022-12-29T18:27:00.394" v="919" actId="113"/>
          <ac:spMkLst>
            <pc:docMk/>
            <pc:sldMk cId="3447140171" sldId="319"/>
            <ac:spMk id="2" creationId="{18BDE9D8-2F99-6659-A531-C3751EBA49C8}"/>
          </ac:spMkLst>
        </pc:spChg>
        <pc:picChg chg="add del">
          <ac:chgData name="Monica Greene" userId="580d4f7b-22ab-4bed-a08a-0b25eeeaced9" providerId="ADAL" clId="{E1455CA7-B966-4D6C-93E0-160342EC925D}" dt="2022-12-29T18:19:39.338" v="226" actId="478"/>
          <ac:picMkLst>
            <pc:docMk/>
            <pc:sldMk cId="3447140171" sldId="319"/>
            <ac:picMk id="3" creationId="{AAB2654D-6BB6-FB1F-01D9-46932AB3D9EE}"/>
          </ac:picMkLst>
        </pc:picChg>
        <pc:picChg chg="add mod">
          <ac:chgData name="Monica Greene" userId="580d4f7b-22ab-4bed-a08a-0b25eeeaced9" providerId="ADAL" clId="{E1455CA7-B966-4D6C-93E0-160342EC925D}" dt="2022-12-29T18:28:47.688" v="927" actId="208"/>
          <ac:picMkLst>
            <pc:docMk/>
            <pc:sldMk cId="3447140171" sldId="319"/>
            <ac:picMk id="4" creationId="{F2B55B45-9071-65B5-C87B-A63A2E4812A3}"/>
          </ac:picMkLst>
        </pc:picChg>
        <pc:picChg chg="add mod">
          <ac:chgData name="Monica Greene" userId="580d4f7b-22ab-4bed-a08a-0b25eeeaced9" providerId="ADAL" clId="{E1455CA7-B966-4D6C-93E0-160342EC925D}" dt="2022-12-29T18:21:02.996" v="232" actId="1076"/>
          <ac:picMkLst>
            <pc:docMk/>
            <pc:sldMk cId="3447140171" sldId="319"/>
            <ac:picMk id="1026" creationId="{FB6F3BDD-572C-F9B2-F56B-4F8F72837420}"/>
          </ac:picMkLst>
        </pc:picChg>
      </pc:sldChg>
      <pc:sldChg chg="modSp add mod">
        <pc:chgData name="Monica Greene" userId="580d4f7b-22ab-4bed-a08a-0b25eeeaced9" providerId="ADAL" clId="{E1455CA7-B966-4D6C-93E0-160342EC925D}" dt="2022-12-29T18:29:51.800" v="944" actId="20577"/>
        <pc:sldMkLst>
          <pc:docMk/>
          <pc:sldMk cId="437951431" sldId="320"/>
        </pc:sldMkLst>
        <pc:spChg chg="mod">
          <ac:chgData name="Monica Greene" userId="580d4f7b-22ab-4bed-a08a-0b25eeeaced9" providerId="ADAL" clId="{E1455CA7-B966-4D6C-93E0-160342EC925D}" dt="2022-12-29T18:29:51.800" v="944" actId="20577"/>
          <ac:spMkLst>
            <pc:docMk/>
            <pc:sldMk cId="437951431" sldId="320"/>
            <ac:spMk id="2" creationId="{18BDE9D8-2F99-6659-A531-C3751EBA49C8}"/>
          </ac:spMkLst>
        </pc:spChg>
      </pc:sldChg>
      <pc:sldChg chg="addSp modSp add del mod">
        <pc:chgData name="Monica Greene" userId="580d4f7b-22ab-4bed-a08a-0b25eeeaced9" providerId="ADAL" clId="{E1455CA7-B966-4D6C-93E0-160342EC925D}" dt="2022-12-29T18:29:33.753" v="929" actId="47"/>
        <pc:sldMkLst>
          <pc:docMk/>
          <pc:sldMk cId="2867429968" sldId="320"/>
        </pc:sldMkLst>
        <pc:spChg chg="mod">
          <ac:chgData name="Monica Greene" userId="580d4f7b-22ab-4bed-a08a-0b25eeeaced9" providerId="ADAL" clId="{E1455CA7-B966-4D6C-93E0-160342EC925D}" dt="2022-12-29T18:27:34.352" v="923" actId="20577"/>
          <ac:spMkLst>
            <pc:docMk/>
            <pc:sldMk cId="2867429968" sldId="320"/>
            <ac:spMk id="2" creationId="{18BDE9D8-2F99-6659-A531-C3751EBA49C8}"/>
          </ac:spMkLst>
        </pc:spChg>
        <pc:picChg chg="add">
          <ac:chgData name="Monica Greene" userId="580d4f7b-22ab-4bed-a08a-0b25eeeaced9" providerId="ADAL" clId="{E1455CA7-B966-4D6C-93E0-160342EC925D}" dt="2022-12-29T18:29:18.307" v="928"/>
          <ac:picMkLst>
            <pc:docMk/>
            <pc:sldMk cId="2867429968" sldId="320"/>
            <ac:picMk id="3" creationId="{746ED9ED-485F-DD93-BBB4-25357D36FF28}"/>
          </ac:picMkLst>
        </pc:picChg>
      </pc:sldChg>
      <pc:sldChg chg="addSp modSp new mod ord">
        <pc:chgData name="Monica Greene" userId="580d4f7b-22ab-4bed-a08a-0b25eeeaced9" providerId="ADAL" clId="{E1455CA7-B966-4D6C-93E0-160342EC925D}" dt="2022-12-29T20:15:34.066" v="994"/>
        <pc:sldMkLst>
          <pc:docMk/>
          <pc:sldMk cId="4010300902" sldId="321"/>
        </pc:sldMkLst>
        <pc:picChg chg="add mod">
          <ac:chgData name="Monica Greene" userId="580d4f7b-22ab-4bed-a08a-0b25eeeaced9" providerId="ADAL" clId="{E1455CA7-B966-4D6C-93E0-160342EC925D}" dt="2022-12-29T20:14:31.646" v="948" actId="962"/>
          <ac:picMkLst>
            <pc:docMk/>
            <pc:sldMk cId="4010300902" sldId="321"/>
            <ac:picMk id="3" creationId="{07CF8B46-7464-E784-6405-43002FEBB88E}"/>
          </ac:picMkLst>
        </pc:picChg>
      </pc:sldChg>
      <pc:sldChg chg="addSp new ord">
        <pc:chgData name="Monica Greene" userId="580d4f7b-22ab-4bed-a08a-0b25eeeaced9" providerId="ADAL" clId="{E1455CA7-B966-4D6C-93E0-160342EC925D}" dt="2022-12-29T20:15:38.281" v="998"/>
        <pc:sldMkLst>
          <pc:docMk/>
          <pc:sldMk cId="3460198801" sldId="322"/>
        </pc:sldMkLst>
        <pc:picChg chg="add">
          <ac:chgData name="Monica Greene" userId="580d4f7b-22ab-4bed-a08a-0b25eeeaced9" providerId="ADAL" clId="{E1455CA7-B966-4D6C-93E0-160342EC925D}" dt="2022-12-29T20:15:13.575" v="973"/>
          <ac:picMkLst>
            <pc:docMk/>
            <pc:sldMk cId="3460198801" sldId="322"/>
            <ac:picMk id="2" creationId="{8B22E76B-09BE-D9DF-7097-19FA64B5D702}"/>
          </ac:picMkLst>
        </pc:picChg>
      </pc:sldChg>
      <pc:sldMasterChg chg="del delSldLayout">
        <pc:chgData name="Monica Greene" userId="580d4f7b-22ab-4bed-a08a-0b25eeeaced9" providerId="ADAL" clId="{E1455CA7-B966-4D6C-93E0-160342EC925D}" dt="2022-12-29T18:03:43.612" v="1" actId="47"/>
        <pc:sldMasterMkLst>
          <pc:docMk/>
          <pc:sldMasterMk cId="760095935" sldId="2147483648"/>
        </pc:sldMasterMkLst>
        <pc:sldLayoutChg chg="del">
          <pc:chgData name="Monica Greene" userId="580d4f7b-22ab-4bed-a08a-0b25eeeaced9" providerId="ADAL" clId="{E1455CA7-B966-4D6C-93E0-160342EC925D}" dt="2022-12-29T18:03:43.612" v="1" actId="47"/>
          <pc:sldLayoutMkLst>
            <pc:docMk/>
            <pc:sldMasterMk cId="760095935" sldId="2147483648"/>
            <pc:sldLayoutMk cId="1727765167" sldId="2147483649"/>
          </pc:sldLayoutMkLst>
        </pc:sldLayoutChg>
        <pc:sldLayoutChg chg="del">
          <pc:chgData name="Monica Greene" userId="580d4f7b-22ab-4bed-a08a-0b25eeeaced9" providerId="ADAL" clId="{E1455CA7-B966-4D6C-93E0-160342EC925D}" dt="2022-12-29T18:03:43.612" v="1" actId="47"/>
          <pc:sldLayoutMkLst>
            <pc:docMk/>
            <pc:sldMasterMk cId="760095935" sldId="2147483648"/>
            <pc:sldLayoutMk cId="2747381381" sldId="2147483650"/>
          </pc:sldLayoutMkLst>
        </pc:sldLayoutChg>
        <pc:sldLayoutChg chg="del">
          <pc:chgData name="Monica Greene" userId="580d4f7b-22ab-4bed-a08a-0b25eeeaced9" providerId="ADAL" clId="{E1455CA7-B966-4D6C-93E0-160342EC925D}" dt="2022-12-29T18:03:43.612" v="1" actId="47"/>
          <pc:sldLayoutMkLst>
            <pc:docMk/>
            <pc:sldMasterMk cId="760095935" sldId="2147483648"/>
            <pc:sldLayoutMk cId="2505326805" sldId="2147483651"/>
          </pc:sldLayoutMkLst>
        </pc:sldLayoutChg>
        <pc:sldLayoutChg chg="del">
          <pc:chgData name="Monica Greene" userId="580d4f7b-22ab-4bed-a08a-0b25eeeaced9" providerId="ADAL" clId="{E1455CA7-B966-4D6C-93E0-160342EC925D}" dt="2022-12-29T18:03:43.612" v="1" actId="47"/>
          <pc:sldLayoutMkLst>
            <pc:docMk/>
            <pc:sldMasterMk cId="760095935" sldId="2147483648"/>
            <pc:sldLayoutMk cId="632410912" sldId="2147483652"/>
          </pc:sldLayoutMkLst>
        </pc:sldLayoutChg>
        <pc:sldLayoutChg chg="del">
          <pc:chgData name="Monica Greene" userId="580d4f7b-22ab-4bed-a08a-0b25eeeaced9" providerId="ADAL" clId="{E1455CA7-B966-4D6C-93E0-160342EC925D}" dt="2022-12-29T18:03:43.612" v="1" actId="47"/>
          <pc:sldLayoutMkLst>
            <pc:docMk/>
            <pc:sldMasterMk cId="760095935" sldId="2147483648"/>
            <pc:sldLayoutMk cId="668974790" sldId="2147483653"/>
          </pc:sldLayoutMkLst>
        </pc:sldLayoutChg>
        <pc:sldLayoutChg chg="del">
          <pc:chgData name="Monica Greene" userId="580d4f7b-22ab-4bed-a08a-0b25eeeaced9" providerId="ADAL" clId="{E1455CA7-B966-4D6C-93E0-160342EC925D}" dt="2022-12-29T18:03:43.612" v="1" actId="47"/>
          <pc:sldLayoutMkLst>
            <pc:docMk/>
            <pc:sldMasterMk cId="760095935" sldId="2147483648"/>
            <pc:sldLayoutMk cId="2572329292" sldId="2147483654"/>
          </pc:sldLayoutMkLst>
        </pc:sldLayoutChg>
        <pc:sldLayoutChg chg="del">
          <pc:chgData name="Monica Greene" userId="580d4f7b-22ab-4bed-a08a-0b25eeeaced9" providerId="ADAL" clId="{E1455CA7-B966-4D6C-93E0-160342EC925D}" dt="2022-12-29T18:03:43.612" v="1" actId="47"/>
          <pc:sldLayoutMkLst>
            <pc:docMk/>
            <pc:sldMasterMk cId="760095935" sldId="2147483648"/>
            <pc:sldLayoutMk cId="2055173904" sldId="2147483655"/>
          </pc:sldLayoutMkLst>
        </pc:sldLayoutChg>
        <pc:sldLayoutChg chg="del">
          <pc:chgData name="Monica Greene" userId="580d4f7b-22ab-4bed-a08a-0b25eeeaced9" providerId="ADAL" clId="{E1455CA7-B966-4D6C-93E0-160342EC925D}" dt="2022-12-29T18:03:43.612" v="1" actId="47"/>
          <pc:sldLayoutMkLst>
            <pc:docMk/>
            <pc:sldMasterMk cId="760095935" sldId="2147483648"/>
            <pc:sldLayoutMk cId="3059700158" sldId="2147483656"/>
          </pc:sldLayoutMkLst>
        </pc:sldLayoutChg>
        <pc:sldLayoutChg chg="del">
          <pc:chgData name="Monica Greene" userId="580d4f7b-22ab-4bed-a08a-0b25eeeaced9" providerId="ADAL" clId="{E1455CA7-B966-4D6C-93E0-160342EC925D}" dt="2022-12-29T18:03:43.612" v="1" actId="47"/>
          <pc:sldLayoutMkLst>
            <pc:docMk/>
            <pc:sldMasterMk cId="760095935" sldId="2147483648"/>
            <pc:sldLayoutMk cId="4220802062" sldId="2147483657"/>
          </pc:sldLayoutMkLst>
        </pc:sldLayoutChg>
        <pc:sldLayoutChg chg="del">
          <pc:chgData name="Monica Greene" userId="580d4f7b-22ab-4bed-a08a-0b25eeeaced9" providerId="ADAL" clId="{E1455CA7-B966-4D6C-93E0-160342EC925D}" dt="2022-12-29T18:03:43.612" v="1" actId="47"/>
          <pc:sldLayoutMkLst>
            <pc:docMk/>
            <pc:sldMasterMk cId="760095935" sldId="2147483648"/>
            <pc:sldLayoutMk cId="2918405233" sldId="2147483658"/>
          </pc:sldLayoutMkLst>
        </pc:sldLayoutChg>
        <pc:sldLayoutChg chg="del">
          <pc:chgData name="Monica Greene" userId="580d4f7b-22ab-4bed-a08a-0b25eeeaced9" providerId="ADAL" clId="{E1455CA7-B966-4D6C-93E0-160342EC925D}" dt="2022-12-29T18:03:43.612" v="1" actId="47"/>
          <pc:sldLayoutMkLst>
            <pc:docMk/>
            <pc:sldMasterMk cId="760095935" sldId="2147483648"/>
            <pc:sldLayoutMk cId="1024565002" sldId="2147483659"/>
          </pc:sldLayoutMkLst>
        </pc:sldLayoutChg>
      </pc:sldMasterChg>
    </pc:docChg>
  </pc:docChgLst>
  <pc:docChgLst>
    <pc:chgData name="Monica Greene" userId="580d4f7b-22ab-4bed-a08a-0b25eeeaced9" providerId="ADAL" clId="{BEA00C5A-12A3-4BB5-A2BF-BEFF65C87988}"/>
    <pc:docChg chg="undo custSel addSld delSld modSld sldOrd modMainMaster">
      <pc:chgData name="Monica Greene" userId="580d4f7b-22ab-4bed-a08a-0b25eeeaced9" providerId="ADAL" clId="{BEA00C5A-12A3-4BB5-A2BF-BEFF65C87988}" dt="2023-07-20T17:49:30.365" v="138"/>
      <pc:docMkLst>
        <pc:docMk/>
      </pc:docMkLst>
      <pc:sldChg chg="del">
        <pc:chgData name="Monica Greene" userId="580d4f7b-22ab-4bed-a08a-0b25eeeaced9" providerId="ADAL" clId="{BEA00C5A-12A3-4BB5-A2BF-BEFF65C87988}" dt="2023-07-20T16:56:45.497" v="82" actId="47"/>
        <pc:sldMkLst>
          <pc:docMk/>
          <pc:sldMk cId="1574754153" sldId="259"/>
        </pc:sldMkLst>
      </pc:sldChg>
      <pc:sldChg chg="ord modTransition">
        <pc:chgData name="Monica Greene" userId="580d4f7b-22ab-4bed-a08a-0b25eeeaced9" providerId="ADAL" clId="{BEA00C5A-12A3-4BB5-A2BF-BEFF65C87988}" dt="2023-07-20T17:49:30.365" v="138"/>
        <pc:sldMkLst>
          <pc:docMk/>
          <pc:sldMk cId="1368854586" sldId="260"/>
        </pc:sldMkLst>
      </pc:sldChg>
      <pc:sldChg chg="modTransition">
        <pc:chgData name="Monica Greene" userId="580d4f7b-22ab-4bed-a08a-0b25eeeaced9" providerId="ADAL" clId="{BEA00C5A-12A3-4BB5-A2BF-BEFF65C87988}" dt="2023-07-20T17:49:30.365" v="138"/>
        <pc:sldMkLst>
          <pc:docMk/>
          <pc:sldMk cId="3133720449" sldId="262"/>
        </pc:sldMkLst>
      </pc:sldChg>
      <pc:sldChg chg="modTransition">
        <pc:chgData name="Monica Greene" userId="580d4f7b-22ab-4bed-a08a-0b25eeeaced9" providerId="ADAL" clId="{BEA00C5A-12A3-4BB5-A2BF-BEFF65C87988}" dt="2023-07-20T17:49:30.365" v="138"/>
        <pc:sldMkLst>
          <pc:docMk/>
          <pc:sldMk cId="3196746956" sldId="271"/>
        </pc:sldMkLst>
      </pc:sldChg>
      <pc:sldChg chg="ord modTransition">
        <pc:chgData name="Monica Greene" userId="580d4f7b-22ab-4bed-a08a-0b25eeeaced9" providerId="ADAL" clId="{BEA00C5A-12A3-4BB5-A2BF-BEFF65C87988}" dt="2023-07-20T17:49:30.365" v="138"/>
        <pc:sldMkLst>
          <pc:docMk/>
          <pc:sldMk cId="2255215954" sldId="272"/>
        </pc:sldMkLst>
      </pc:sldChg>
      <pc:sldChg chg="modTransition">
        <pc:chgData name="Monica Greene" userId="580d4f7b-22ab-4bed-a08a-0b25eeeaced9" providerId="ADAL" clId="{BEA00C5A-12A3-4BB5-A2BF-BEFF65C87988}" dt="2023-07-20T17:49:30.365" v="138"/>
        <pc:sldMkLst>
          <pc:docMk/>
          <pc:sldMk cId="1039155707" sldId="273"/>
        </pc:sldMkLst>
      </pc:sldChg>
      <pc:sldChg chg="modTransition">
        <pc:chgData name="Monica Greene" userId="580d4f7b-22ab-4bed-a08a-0b25eeeaced9" providerId="ADAL" clId="{BEA00C5A-12A3-4BB5-A2BF-BEFF65C87988}" dt="2023-07-20T17:49:30.365" v="138"/>
        <pc:sldMkLst>
          <pc:docMk/>
          <pc:sldMk cId="0" sldId="310"/>
        </pc:sldMkLst>
      </pc:sldChg>
      <pc:sldChg chg="modTransition">
        <pc:chgData name="Monica Greene" userId="580d4f7b-22ab-4bed-a08a-0b25eeeaced9" providerId="ADAL" clId="{BEA00C5A-12A3-4BB5-A2BF-BEFF65C87988}" dt="2023-07-20T17:49:30.365" v="138"/>
        <pc:sldMkLst>
          <pc:docMk/>
          <pc:sldMk cId="3386045009" sldId="312"/>
        </pc:sldMkLst>
      </pc:sldChg>
      <pc:sldChg chg="modTransition">
        <pc:chgData name="Monica Greene" userId="580d4f7b-22ab-4bed-a08a-0b25eeeaced9" providerId="ADAL" clId="{BEA00C5A-12A3-4BB5-A2BF-BEFF65C87988}" dt="2023-07-20T17:49:30.365" v="138"/>
        <pc:sldMkLst>
          <pc:docMk/>
          <pc:sldMk cId="665771513" sldId="314"/>
        </pc:sldMkLst>
      </pc:sldChg>
      <pc:sldChg chg="modTransition">
        <pc:chgData name="Monica Greene" userId="580d4f7b-22ab-4bed-a08a-0b25eeeaced9" providerId="ADAL" clId="{BEA00C5A-12A3-4BB5-A2BF-BEFF65C87988}" dt="2023-07-20T17:49:30.365" v="138"/>
        <pc:sldMkLst>
          <pc:docMk/>
          <pc:sldMk cId="591349375" sldId="317"/>
        </pc:sldMkLst>
      </pc:sldChg>
      <pc:sldChg chg="modTransition">
        <pc:chgData name="Monica Greene" userId="580d4f7b-22ab-4bed-a08a-0b25eeeaced9" providerId="ADAL" clId="{BEA00C5A-12A3-4BB5-A2BF-BEFF65C87988}" dt="2023-07-20T17:49:30.365" v="138"/>
        <pc:sldMkLst>
          <pc:docMk/>
          <pc:sldMk cId="3717205054" sldId="364"/>
        </pc:sldMkLst>
      </pc:sldChg>
      <pc:sldChg chg="modTransition">
        <pc:chgData name="Monica Greene" userId="580d4f7b-22ab-4bed-a08a-0b25eeeaced9" providerId="ADAL" clId="{BEA00C5A-12A3-4BB5-A2BF-BEFF65C87988}" dt="2023-07-20T17:49:30.365" v="138"/>
        <pc:sldMkLst>
          <pc:docMk/>
          <pc:sldMk cId="3433894432" sldId="393"/>
        </pc:sldMkLst>
      </pc:sldChg>
      <pc:sldChg chg="del">
        <pc:chgData name="Monica Greene" userId="580d4f7b-22ab-4bed-a08a-0b25eeeaced9" providerId="ADAL" clId="{BEA00C5A-12A3-4BB5-A2BF-BEFF65C87988}" dt="2023-07-20T16:56:18.508" v="73" actId="47"/>
        <pc:sldMkLst>
          <pc:docMk/>
          <pc:sldMk cId="930635104" sldId="397"/>
        </pc:sldMkLst>
      </pc:sldChg>
      <pc:sldChg chg="del">
        <pc:chgData name="Monica Greene" userId="580d4f7b-22ab-4bed-a08a-0b25eeeaced9" providerId="ADAL" clId="{BEA00C5A-12A3-4BB5-A2BF-BEFF65C87988}" dt="2023-07-20T16:56:18.508" v="73" actId="47"/>
        <pc:sldMkLst>
          <pc:docMk/>
          <pc:sldMk cId="1486251873" sldId="398"/>
        </pc:sldMkLst>
      </pc:sldChg>
      <pc:sldChg chg="modTransition">
        <pc:chgData name="Monica Greene" userId="580d4f7b-22ab-4bed-a08a-0b25eeeaced9" providerId="ADAL" clId="{BEA00C5A-12A3-4BB5-A2BF-BEFF65C87988}" dt="2023-07-20T17:49:30.365" v="138"/>
        <pc:sldMkLst>
          <pc:docMk/>
          <pc:sldMk cId="2715967669" sldId="400"/>
        </pc:sldMkLst>
      </pc:sldChg>
      <pc:sldChg chg="modSp mod modTransition">
        <pc:chgData name="Monica Greene" userId="580d4f7b-22ab-4bed-a08a-0b25eeeaced9" providerId="ADAL" clId="{BEA00C5A-12A3-4BB5-A2BF-BEFF65C87988}" dt="2023-07-20T17:49:30.365" v="138"/>
        <pc:sldMkLst>
          <pc:docMk/>
          <pc:sldMk cId="299153169" sldId="433"/>
        </pc:sldMkLst>
        <pc:spChg chg="mod">
          <ac:chgData name="Monica Greene" userId="580d4f7b-22ab-4bed-a08a-0b25eeeaced9" providerId="ADAL" clId="{BEA00C5A-12A3-4BB5-A2BF-BEFF65C87988}" dt="2023-07-20T16:57:08.446" v="123" actId="20577"/>
          <ac:spMkLst>
            <pc:docMk/>
            <pc:sldMk cId="299153169" sldId="433"/>
            <ac:spMk id="2" creationId="{00000000-0000-0000-0000-000000000000}"/>
          </ac:spMkLst>
        </pc:spChg>
      </pc:sldChg>
      <pc:sldChg chg="modTransition">
        <pc:chgData name="Monica Greene" userId="580d4f7b-22ab-4bed-a08a-0b25eeeaced9" providerId="ADAL" clId="{BEA00C5A-12A3-4BB5-A2BF-BEFF65C87988}" dt="2023-07-20T17:49:30.365" v="138"/>
        <pc:sldMkLst>
          <pc:docMk/>
          <pc:sldMk cId="3627366708" sldId="455"/>
        </pc:sldMkLst>
      </pc:sldChg>
      <pc:sldChg chg="modTransition">
        <pc:chgData name="Monica Greene" userId="580d4f7b-22ab-4bed-a08a-0b25eeeaced9" providerId="ADAL" clId="{BEA00C5A-12A3-4BB5-A2BF-BEFF65C87988}" dt="2023-07-20T17:49:30.365" v="138"/>
        <pc:sldMkLst>
          <pc:docMk/>
          <pc:sldMk cId="3058607075" sldId="468"/>
        </pc:sldMkLst>
      </pc:sldChg>
      <pc:sldChg chg="modTransition">
        <pc:chgData name="Monica Greene" userId="580d4f7b-22ab-4bed-a08a-0b25eeeaced9" providerId="ADAL" clId="{BEA00C5A-12A3-4BB5-A2BF-BEFF65C87988}" dt="2023-07-20T17:49:30.365" v="138"/>
        <pc:sldMkLst>
          <pc:docMk/>
          <pc:sldMk cId="2549769761" sldId="470"/>
        </pc:sldMkLst>
      </pc:sldChg>
      <pc:sldChg chg="modTransition">
        <pc:chgData name="Monica Greene" userId="580d4f7b-22ab-4bed-a08a-0b25eeeaced9" providerId="ADAL" clId="{BEA00C5A-12A3-4BB5-A2BF-BEFF65C87988}" dt="2023-07-20T17:49:30.365" v="138"/>
        <pc:sldMkLst>
          <pc:docMk/>
          <pc:sldMk cId="2669351535" sldId="474"/>
        </pc:sldMkLst>
      </pc:sldChg>
      <pc:sldChg chg="ord modTransition">
        <pc:chgData name="Monica Greene" userId="580d4f7b-22ab-4bed-a08a-0b25eeeaced9" providerId="ADAL" clId="{BEA00C5A-12A3-4BB5-A2BF-BEFF65C87988}" dt="2023-07-20T17:49:30.365" v="138"/>
        <pc:sldMkLst>
          <pc:docMk/>
          <pc:sldMk cId="3821181322" sldId="476"/>
        </pc:sldMkLst>
      </pc:sldChg>
      <pc:sldChg chg="modTransition">
        <pc:chgData name="Monica Greene" userId="580d4f7b-22ab-4bed-a08a-0b25eeeaced9" providerId="ADAL" clId="{BEA00C5A-12A3-4BB5-A2BF-BEFF65C87988}" dt="2023-07-20T17:49:30.365" v="138"/>
        <pc:sldMkLst>
          <pc:docMk/>
          <pc:sldMk cId="1888907264" sldId="477"/>
        </pc:sldMkLst>
      </pc:sldChg>
      <pc:sldChg chg="modTransition">
        <pc:chgData name="Monica Greene" userId="580d4f7b-22ab-4bed-a08a-0b25eeeaced9" providerId="ADAL" clId="{BEA00C5A-12A3-4BB5-A2BF-BEFF65C87988}" dt="2023-07-20T17:49:30.365" v="138"/>
        <pc:sldMkLst>
          <pc:docMk/>
          <pc:sldMk cId="548892496" sldId="478"/>
        </pc:sldMkLst>
      </pc:sldChg>
      <pc:sldChg chg="del">
        <pc:chgData name="Monica Greene" userId="580d4f7b-22ab-4bed-a08a-0b25eeeaced9" providerId="ADAL" clId="{BEA00C5A-12A3-4BB5-A2BF-BEFF65C87988}" dt="2023-07-20T16:56:18.508" v="73" actId="47"/>
        <pc:sldMkLst>
          <pc:docMk/>
          <pc:sldMk cId="1288986951" sldId="479"/>
        </pc:sldMkLst>
      </pc:sldChg>
      <pc:sldChg chg="del">
        <pc:chgData name="Monica Greene" userId="580d4f7b-22ab-4bed-a08a-0b25eeeaced9" providerId="ADAL" clId="{BEA00C5A-12A3-4BB5-A2BF-BEFF65C87988}" dt="2023-07-20T16:56:48.301" v="83" actId="47"/>
        <pc:sldMkLst>
          <pc:docMk/>
          <pc:sldMk cId="1087579071" sldId="480"/>
        </pc:sldMkLst>
      </pc:sldChg>
      <pc:sldChg chg="del">
        <pc:chgData name="Monica Greene" userId="580d4f7b-22ab-4bed-a08a-0b25eeeaced9" providerId="ADAL" clId="{BEA00C5A-12A3-4BB5-A2BF-BEFF65C87988}" dt="2023-07-20T16:52:14.356" v="66" actId="47"/>
        <pc:sldMkLst>
          <pc:docMk/>
          <pc:sldMk cId="3004990502" sldId="481"/>
        </pc:sldMkLst>
      </pc:sldChg>
      <pc:sldChg chg="modSp mod modTransition">
        <pc:chgData name="Monica Greene" userId="580d4f7b-22ab-4bed-a08a-0b25eeeaced9" providerId="ADAL" clId="{BEA00C5A-12A3-4BB5-A2BF-BEFF65C87988}" dt="2023-07-20T17:49:30.365" v="138"/>
        <pc:sldMkLst>
          <pc:docMk/>
          <pc:sldMk cId="3879886804" sldId="482"/>
        </pc:sldMkLst>
        <pc:spChg chg="mod">
          <ac:chgData name="Monica Greene" userId="580d4f7b-22ab-4bed-a08a-0b25eeeaced9" providerId="ADAL" clId="{BEA00C5A-12A3-4BB5-A2BF-BEFF65C87988}" dt="2023-07-20T16:48:32.792" v="59" actId="1076"/>
          <ac:spMkLst>
            <pc:docMk/>
            <pc:sldMk cId="3879886804" sldId="482"/>
            <ac:spMk id="5" creationId="{DF567D7F-F4AE-93D6-31CC-D3E549692CCE}"/>
          </ac:spMkLst>
        </pc:spChg>
        <pc:spChg chg="mod">
          <ac:chgData name="Monica Greene" userId="580d4f7b-22ab-4bed-a08a-0b25eeeaced9" providerId="ADAL" clId="{BEA00C5A-12A3-4BB5-A2BF-BEFF65C87988}" dt="2023-07-20T16:49:53.901" v="64" actId="1076"/>
          <ac:spMkLst>
            <pc:docMk/>
            <pc:sldMk cId="3879886804" sldId="482"/>
            <ac:spMk id="6" creationId="{D21E05A5-B4AE-1423-6DBF-125853377397}"/>
          </ac:spMkLst>
        </pc:spChg>
        <pc:picChg chg="mod modCrop">
          <ac:chgData name="Monica Greene" userId="580d4f7b-22ab-4bed-a08a-0b25eeeaced9" providerId="ADAL" clId="{BEA00C5A-12A3-4BB5-A2BF-BEFF65C87988}" dt="2023-07-20T16:47:12.905" v="25" actId="1076"/>
          <ac:picMkLst>
            <pc:docMk/>
            <pc:sldMk cId="3879886804" sldId="482"/>
            <ac:picMk id="4" creationId="{52A1FCDC-4423-3047-8DD5-951356D122EA}"/>
          </ac:picMkLst>
        </pc:picChg>
        <pc:picChg chg="mod">
          <ac:chgData name="Monica Greene" userId="580d4f7b-22ab-4bed-a08a-0b25eeeaced9" providerId="ADAL" clId="{BEA00C5A-12A3-4BB5-A2BF-BEFF65C87988}" dt="2023-07-20T16:48:35.921" v="60" actId="1076"/>
          <ac:picMkLst>
            <pc:docMk/>
            <pc:sldMk cId="3879886804" sldId="482"/>
            <ac:picMk id="7" creationId="{ACF72234-9092-56A3-654E-F54045F17E1E}"/>
          </ac:picMkLst>
        </pc:picChg>
      </pc:sldChg>
      <pc:sldChg chg="modTransition">
        <pc:chgData name="Monica Greene" userId="580d4f7b-22ab-4bed-a08a-0b25eeeaced9" providerId="ADAL" clId="{BEA00C5A-12A3-4BB5-A2BF-BEFF65C87988}" dt="2023-07-20T17:49:30.365" v="138"/>
        <pc:sldMkLst>
          <pc:docMk/>
          <pc:sldMk cId="185912423" sldId="483"/>
        </pc:sldMkLst>
      </pc:sldChg>
      <pc:sldChg chg="modTransition">
        <pc:chgData name="Monica Greene" userId="580d4f7b-22ab-4bed-a08a-0b25eeeaced9" providerId="ADAL" clId="{BEA00C5A-12A3-4BB5-A2BF-BEFF65C87988}" dt="2023-07-20T17:49:30.365" v="138"/>
        <pc:sldMkLst>
          <pc:docMk/>
          <pc:sldMk cId="1694438984" sldId="484"/>
        </pc:sldMkLst>
      </pc:sldChg>
      <pc:sldChg chg="add del">
        <pc:chgData name="Monica Greene" userId="580d4f7b-22ab-4bed-a08a-0b25eeeaced9" providerId="ADAL" clId="{BEA00C5A-12A3-4BB5-A2BF-BEFF65C87988}" dt="2023-07-20T16:50:39.300" v="65" actId="47"/>
        <pc:sldMkLst>
          <pc:docMk/>
          <pc:sldMk cId="78781322" sldId="485"/>
        </pc:sldMkLst>
      </pc:sldChg>
      <pc:sldChg chg="addSp new ord modTransition setBg">
        <pc:chgData name="Monica Greene" userId="580d4f7b-22ab-4bed-a08a-0b25eeeaced9" providerId="ADAL" clId="{BEA00C5A-12A3-4BB5-A2BF-BEFF65C87988}" dt="2023-07-20T17:49:30.365" v="138"/>
        <pc:sldMkLst>
          <pc:docMk/>
          <pc:sldMk cId="1340366836" sldId="485"/>
        </pc:sldMkLst>
        <pc:picChg chg="add">
          <ac:chgData name="Monica Greene" userId="580d4f7b-22ab-4bed-a08a-0b25eeeaced9" providerId="ADAL" clId="{BEA00C5A-12A3-4BB5-A2BF-BEFF65C87988}" dt="2023-07-20T16:52:59.721" v="72"/>
          <ac:picMkLst>
            <pc:docMk/>
            <pc:sldMk cId="1340366836" sldId="485"/>
            <ac:picMk id="2" creationId="{059AFABB-C298-4B7D-63CC-1E7CD6AC113D}"/>
          </ac:picMkLst>
        </pc:picChg>
      </pc:sldChg>
      <pc:sldChg chg="addSp new modTransition setBg">
        <pc:chgData name="Monica Greene" userId="580d4f7b-22ab-4bed-a08a-0b25eeeaced9" providerId="ADAL" clId="{BEA00C5A-12A3-4BB5-A2BF-BEFF65C87988}" dt="2023-07-20T17:49:30.365" v="138"/>
        <pc:sldMkLst>
          <pc:docMk/>
          <pc:sldMk cId="2504117823" sldId="486"/>
        </pc:sldMkLst>
        <pc:picChg chg="add">
          <ac:chgData name="Monica Greene" userId="580d4f7b-22ab-4bed-a08a-0b25eeeaced9" providerId="ADAL" clId="{BEA00C5A-12A3-4BB5-A2BF-BEFF65C87988}" dt="2023-07-20T16:52:44.912" v="71"/>
          <ac:picMkLst>
            <pc:docMk/>
            <pc:sldMk cId="2504117823" sldId="486"/>
            <ac:picMk id="2" creationId="{5889BE4C-79F6-5455-62E7-5BF02CF42A92}"/>
          </ac:picMkLst>
        </pc:picChg>
      </pc:sldChg>
      <pc:sldChg chg="addSp new ord modTransition setBg">
        <pc:chgData name="Monica Greene" userId="580d4f7b-22ab-4bed-a08a-0b25eeeaced9" providerId="ADAL" clId="{BEA00C5A-12A3-4BB5-A2BF-BEFF65C87988}" dt="2023-07-20T17:49:30.365" v="138"/>
        <pc:sldMkLst>
          <pc:docMk/>
          <pc:sldMk cId="1178233006" sldId="487"/>
        </pc:sldMkLst>
        <pc:picChg chg="add">
          <ac:chgData name="Monica Greene" userId="580d4f7b-22ab-4bed-a08a-0b25eeeaced9" providerId="ADAL" clId="{BEA00C5A-12A3-4BB5-A2BF-BEFF65C87988}" dt="2023-07-20T17:46:51.466" v="130"/>
          <ac:picMkLst>
            <pc:docMk/>
            <pc:sldMk cId="1178233006" sldId="487"/>
            <ac:picMk id="2" creationId="{4563B563-DFBE-333F-4EE4-053432C0F5FB}"/>
          </ac:picMkLst>
        </pc:picChg>
      </pc:sldChg>
      <pc:sldMasterChg chg="modTransition modSldLayout">
        <pc:chgData name="Monica Greene" userId="580d4f7b-22ab-4bed-a08a-0b25eeeaced9" providerId="ADAL" clId="{BEA00C5A-12A3-4BB5-A2BF-BEFF65C87988}" dt="2023-07-20T17:49:30.365" v="138"/>
        <pc:sldMasterMkLst>
          <pc:docMk/>
          <pc:sldMasterMk cId="3526763332" sldId="2147483660"/>
        </pc:sldMasterMkLst>
        <pc:sldLayoutChg chg="modTransition">
          <pc:chgData name="Monica Greene" userId="580d4f7b-22ab-4bed-a08a-0b25eeeaced9" providerId="ADAL" clId="{BEA00C5A-12A3-4BB5-A2BF-BEFF65C87988}" dt="2023-07-20T17:49:30.365" v="138"/>
          <pc:sldLayoutMkLst>
            <pc:docMk/>
            <pc:sldMasterMk cId="3526763332" sldId="2147483660"/>
            <pc:sldLayoutMk cId="1464526068" sldId="2147483661"/>
          </pc:sldLayoutMkLst>
        </pc:sldLayoutChg>
        <pc:sldLayoutChg chg="modTransition">
          <pc:chgData name="Monica Greene" userId="580d4f7b-22ab-4bed-a08a-0b25eeeaced9" providerId="ADAL" clId="{BEA00C5A-12A3-4BB5-A2BF-BEFF65C87988}" dt="2023-07-20T17:49:30.365" v="138"/>
          <pc:sldLayoutMkLst>
            <pc:docMk/>
            <pc:sldMasterMk cId="3526763332" sldId="2147483660"/>
            <pc:sldLayoutMk cId="628702076" sldId="2147483662"/>
          </pc:sldLayoutMkLst>
        </pc:sldLayoutChg>
        <pc:sldLayoutChg chg="modTransition">
          <pc:chgData name="Monica Greene" userId="580d4f7b-22ab-4bed-a08a-0b25eeeaced9" providerId="ADAL" clId="{BEA00C5A-12A3-4BB5-A2BF-BEFF65C87988}" dt="2023-07-20T17:49:30.365" v="138"/>
          <pc:sldLayoutMkLst>
            <pc:docMk/>
            <pc:sldMasterMk cId="3526763332" sldId="2147483660"/>
            <pc:sldLayoutMk cId="3143070034" sldId="2147483663"/>
          </pc:sldLayoutMkLst>
        </pc:sldLayoutChg>
        <pc:sldLayoutChg chg="modTransition">
          <pc:chgData name="Monica Greene" userId="580d4f7b-22ab-4bed-a08a-0b25eeeaced9" providerId="ADAL" clId="{BEA00C5A-12A3-4BB5-A2BF-BEFF65C87988}" dt="2023-07-20T17:49:30.365" v="138"/>
          <pc:sldLayoutMkLst>
            <pc:docMk/>
            <pc:sldMasterMk cId="3526763332" sldId="2147483660"/>
            <pc:sldLayoutMk cId="352596931" sldId="2147483664"/>
          </pc:sldLayoutMkLst>
        </pc:sldLayoutChg>
        <pc:sldLayoutChg chg="modTransition">
          <pc:chgData name="Monica Greene" userId="580d4f7b-22ab-4bed-a08a-0b25eeeaced9" providerId="ADAL" clId="{BEA00C5A-12A3-4BB5-A2BF-BEFF65C87988}" dt="2023-07-20T17:49:30.365" v="138"/>
          <pc:sldLayoutMkLst>
            <pc:docMk/>
            <pc:sldMasterMk cId="3526763332" sldId="2147483660"/>
            <pc:sldLayoutMk cId="2860684321" sldId="2147483665"/>
          </pc:sldLayoutMkLst>
        </pc:sldLayoutChg>
        <pc:sldLayoutChg chg="modTransition">
          <pc:chgData name="Monica Greene" userId="580d4f7b-22ab-4bed-a08a-0b25eeeaced9" providerId="ADAL" clId="{BEA00C5A-12A3-4BB5-A2BF-BEFF65C87988}" dt="2023-07-20T17:49:30.365" v="138"/>
          <pc:sldLayoutMkLst>
            <pc:docMk/>
            <pc:sldMasterMk cId="3526763332" sldId="2147483660"/>
            <pc:sldLayoutMk cId="1042939851" sldId="2147483666"/>
          </pc:sldLayoutMkLst>
        </pc:sldLayoutChg>
        <pc:sldLayoutChg chg="modTransition">
          <pc:chgData name="Monica Greene" userId="580d4f7b-22ab-4bed-a08a-0b25eeeaced9" providerId="ADAL" clId="{BEA00C5A-12A3-4BB5-A2BF-BEFF65C87988}" dt="2023-07-20T17:49:30.365" v="138"/>
          <pc:sldLayoutMkLst>
            <pc:docMk/>
            <pc:sldMasterMk cId="3526763332" sldId="2147483660"/>
            <pc:sldLayoutMk cId="2172179838" sldId="2147483667"/>
          </pc:sldLayoutMkLst>
        </pc:sldLayoutChg>
        <pc:sldLayoutChg chg="modTransition">
          <pc:chgData name="Monica Greene" userId="580d4f7b-22ab-4bed-a08a-0b25eeeaced9" providerId="ADAL" clId="{BEA00C5A-12A3-4BB5-A2BF-BEFF65C87988}" dt="2023-07-20T17:49:30.365" v="138"/>
          <pc:sldLayoutMkLst>
            <pc:docMk/>
            <pc:sldMasterMk cId="3526763332" sldId="2147483660"/>
            <pc:sldLayoutMk cId="400252706" sldId="2147483668"/>
          </pc:sldLayoutMkLst>
        </pc:sldLayoutChg>
        <pc:sldLayoutChg chg="modTransition">
          <pc:chgData name="Monica Greene" userId="580d4f7b-22ab-4bed-a08a-0b25eeeaced9" providerId="ADAL" clId="{BEA00C5A-12A3-4BB5-A2BF-BEFF65C87988}" dt="2023-07-20T17:49:30.365" v="138"/>
          <pc:sldLayoutMkLst>
            <pc:docMk/>
            <pc:sldMasterMk cId="3526763332" sldId="2147483660"/>
            <pc:sldLayoutMk cId="3574256230" sldId="2147483669"/>
          </pc:sldLayoutMkLst>
        </pc:sldLayoutChg>
        <pc:sldLayoutChg chg="modTransition">
          <pc:chgData name="Monica Greene" userId="580d4f7b-22ab-4bed-a08a-0b25eeeaced9" providerId="ADAL" clId="{BEA00C5A-12A3-4BB5-A2BF-BEFF65C87988}" dt="2023-07-20T17:49:30.365" v="138"/>
          <pc:sldLayoutMkLst>
            <pc:docMk/>
            <pc:sldMasterMk cId="3526763332" sldId="2147483660"/>
            <pc:sldLayoutMk cId="728997452" sldId="2147483670"/>
          </pc:sldLayoutMkLst>
        </pc:sldLayoutChg>
        <pc:sldLayoutChg chg="modTransition">
          <pc:chgData name="Monica Greene" userId="580d4f7b-22ab-4bed-a08a-0b25eeeaced9" providerId="ADAL" clId="{BEA00C5A-12A3-4BB5-A2BF-BEFF65C87988}" dt="2023-07-20T17:49:30.365" v="138"/>
          <pc:sldLayoutMkLst>
            <pc:docMk/>
            <pc:sldMasterMk cId="3526763332" sldId="2147483660"/>
            <pc:sldLayoutMk cId="644588483" sldId="2147483671"/>
          </pc:sldLayoutMkLst>
        </pc:sldLayoutChg>
      </pc:sldMasterChg>
      <pc:sldMasterChg chg="modTransition modSldLayout">
        <pc:chgData name="Monica Greene" userId="580d4f7b-22ab-4bed-a08a-0b25eeeaced9" providerId="ADAL" clId="{BEA00C5A-12A3-4BB5-A2BF-BEFF65C87988}" dt="2023-07-20T17:49:30.365" v="138"/>
        <pc:sldMasterMkLst>
          <pc:docMk/>
          <pc:sldMasterMk cId="3374770223" sldId="2147483672"/>
        </pc:sldMasterMkLst>
        <pc:sldLayoutChg chg="modTransition">
          <pc:chgData name="Monica Greene" userId="580d4f7b-22ab-4bed-a08a-0b25eeeaced9" providerId="ADAL" clId="{BEA00C5A-12A3-4BB5-A2BF-BEFF65C87988}" dt="2023-07-20T17:49:30.365" v="138"/>
          <pc:sldLayoutMkLst>
            <pc:docMk/>
            <pc:sldMasterMk cId="3374770223" sldId="2147483672"/>
            <pc:sldLayoutMk cId="4098348545" sldId="2147483673"/>
          </pc:sldLayoutMkLst>
        </pc:sldLayoutChg>
        <pc:sldLayoutChg chg="modTransition">
          <pc:chgData name="Monica Greene" userId="580d4f7b-22ab-4bed-a08a-0b25eeeaced9" providerId="ADAL" clId="{BEA00C5A-12A3-4BB5-A2BF-BEFF65C87988}" dt="2023-07-20T17:49:30.365" v="138"/>
          <pc:sldLayoutMkLst>
            <pc:docMk/>
            <pc:sldMasterMk cId="3374770223" sldId="2147483672"/>
            <pc:sldLayoutMk cId="2485856770" sldId="2147483674"/>
          </pc:sldLayoutMkLst>
        </pc:sldLayoutChg>
        <pc:sldLayoutChg chg="modTransition">
          <pc:chgData name="Monica Greene" userId="580d4f7b-22ab-4bed-a08a-0b25eeeaced9" providerId="ADAL" clId="{BEA00C5A-12A3-4BB5-A2BF-BEFF65C87988}" dt="2023-07-20T17:49:30.365" v="138"/>
          <pc:sldLayoutMkLst>
            <pc:docMk/>
            <pc:sldMasterMk cId="3374770223" sldId="2147483672"/>
            <pc:sldLayoutMk cId="504524447" sldId="2147483675"/>
          </pc:sldLayoutMkLst>
        </pc:sldLayoutChg>
        <pc:sldLayoutChg chg="modTransition">
          <pc:chgData name="Monica Greene" userId="580d4f7b-22ab-4bed-a08a-0b25eeeaced9" providerId="ADAL" clId="{BEA00C5A-12A3-4BB5-A2BF-BEFF65C87988}" dt="2023-07-20T17:49:30.365" v="138"/>
          <pc:sldLayoutMkLst>
            <pc:docMk/>
            <pc:sldMasterMk cId="3374770223" sldId="2147483672"/>
            <pc:sldLayoutMk cId="2794038380" sldId="2147483676"/>
          </pc:sldLayoutMkLst>
        </pc:sldLayoutChg>
        <pc:sldLayoutChg chg="modTransition">
          <pc:chgData name="Monica Greene" userId="580d4f7b-22ab-4bed-a08a-0b25eeeaced9" providerId="ADAL" clId="{BEA00C5A-12A3-4BB5-A2BF-BEFF65C87988}" dt="2023-07-20T17:49:30.365" v="138"/>
          <pc:sldLayoutMkLst>
            <pc:docMk/>
            <pc:sldMasterMk cId="3374770223" sldId="2147483672"/>
            <pc:sldLayoutMk cId="4126134968" sldId="2147483677"/>
          </pc:sldLayoutMkLst>
        </pc:sldLayoutChg>
        <pc:sldLayoutChg chg="modTransition">
          <pc:chgData name="Monica Greene" userId="580d4f7b-22ab-4bed-a08a-0b25eeeaced9" providerId="ADAL" clId="{BEA00C5A-12A3-4BB5-A2BF-BEFF65C87988}" dt="2023-07-20T17:49:30.365" v="138"/>
          <pc:sldLayoutMkLst>
            <pc:docMk/>
            <pc:sldMasterMk cId="3374770223" sldId="2147483672"/>
            <pc:sldLayoutMk cId="2924291397" sldId="2147483678"/>
          </pc:sldLayoutMkLst>
        </pc:sldLayoutChg>
        <pc:sldLayoutChg chg="modTransition">
          <pc:chgData name="Monica Greene" userId="580d4f7b-22ab-4bed-a08a-0b25eeeaced9" providerId="ADAL" clId="{BEA00C5A-12A3-4BB5-A2BF-BEFF65C87988}" dt="2023-07-20T17:49:30.365" v="138"/>
          <pc:sldLayoutMkLst>
            <pc:docMk/>
            <pc:sldMasterMk cId="3374770223" sldId="2147483672"/>
            <pc:sldLayoutMk cId="3944149845" sldId="2147483679"/>
          </pc:sldLayoutMkLst>
        </pc:sldLayoutChg>
        <pc:sldLayoutChg chg="modTransition">
          <pc:chgData name="Monica Greene" userId="580d4f7b-22ab-4bed-a08a-0b25eeeaced9" providerId="ADAL" clId="{BEA00C5A-12A3-4BB5-A2BF-BEFF65C87988}" dt="2023-07-20T17:49:30.365" v="138"/>
          <pc:sldLayoutMkLst>
            <pc:docMk/>
            <pc:sldMasterMk cId="3374770223" sldId="2147483672"/>
            <pc:sldLayoutMk cId="907735596" sldId="2147483680"/>
          </pc:sldLayoutMkLst>
        </pc:sldLayoutChg>
        <pc:sldLayoutChg chg="modTransition">
          <pc:chgData name="Monica Greene" userId="580d4f7b-22ab-4bed-a08a-0b25eeeaced9" providerId="ADAL" clId="{BEA00C5A-12A3-4BB5-A2BF-BEFF65C87988}" dt="2023-07-20T17:49:30.365" v="138"/>
          <pc:sldLayoutMkLst>
            <pc:docMk/>
            <pc:sldMasterMk cId="3374770223" sldId="2147483672"/>
            <pc:sldLayoutMk cId="944764727" sldId="2147483681"/>
          </pc:sldLayoutMkLst>
        </pc:sldLayoutChg>
        <pc:sldLayoutChg chg="modTransition">
          <pc:chgData name="Monica Greene" userId="580d4f7b-22ab-4bed-a08a-0b25eeeaced9" providerId="ADAL" clId="{BEA00C5A-12A3-4BB5-A2BF-BEFF65C87988}" dt="2023-07-20T17:49:30.365" v="138"/>
          <pc:sldLayoutMkLst>
            <pc:docMk/>
            <pc:sldMasterMk cId="3374770223" sldId="2147483672"/>
            <pc:sldLayoutMk cId="1593302510" sldId="2147483682"/>
          </pc:sldLayoutMkLst>
        </pc:sldLayoutChg>
        <pc:sldLayoutChg chg="modTransition">
          <pc:chgData name="Monica Greene" userId="580d4f7b-22ab-4bed-a08a-0b25eeeaced9" providerId="ADAL" clId="{BEA00C5A-12A3-4BB5-A2BF-BEFF65C87988}" dt="2023-07-20T17:49:30.365" v="138"/>
          <pc:sldLayoutMkLst>
            <pc:docMk/>
            <pc:sldMasterMk cId="3374770223" sldId="2147483672"/>
            <pc:sldLayoutMk cId="3374448671" sldId="2147483683"/>
          </pc:sldLayoutMkLst>
        </pc:sldLayoutChg>
      </pc:sldMasterChg>
      <pc:sldMasterChg chg="modTransition modSldLayout">
        <pc:chgData name="Monica Greene" userId="580d4f7b-22ab-4bed-a08a-0b25eeeaced9" providerId="ADAL" clId="{BEA00C5A-12A3-4BB5-A2BF-BEFF65C87988}" dt="2023-07-20T17:49:30.365" v="138"/>
        <pc:sldMasterMkLst>
          <pc:docMk/>
          <pc:sldMasterMk cId="2107106719" sldId="2147483684"/>
        </pc:sldMasterMkLst>
        <pc:sldLayoutChg chg="modTransition">
          <pc:chgData name="Monica Greene" userId="580d4f7b-22ab-4bed-a08a-0b25eeeaced9" providerId="ADAL" clId="{BEA00C5A-12A3-4BB5-A2BF-BEFF65C87988}" dt="2023-07-20T17:49:30.365" v="138"/>
          <pc:sldLayoutMkLst>
            <pc:docMk/>
            <pc:sldMasterMk cId="2107106719" sldId="2147483684"/>
            <pc:sldLayoutMk cId="1328282407" sldId="2147483685"/>
          </pc:sldLayoutMkLst>
        </pc:sldLayoutChg>
        <pc:sldLayoutChg chg="modTransition">
          <pc:chgData name="Monica Greene" userId="580d4f7b-22ab-4bed-a08a-0b25eeeaced9" providerId="ADAL" clId="{BEA00C5A-12A3-4BB5-A2BF-BEFF65C87988}" dt="2023-07-20T17:49:30.365" v="138"/>
          <pc:sldLayoutMkLst>
            <pc:docMk/>
            <pc:sldMasterMk cId="2107106719" sldId="2147483684"/>
            <pc:sldLayoutMk cId="1827744224" sldId="2147483686"/>
          </pc:sldLayoutMkLst>
        </pc:sldLayoutChg>
      </pc:sldMasterChg>
      <pc:sldMasterChg chg="modTransition modSldLayout">
        <pc:chgData name="Monica Greene" userId="580d4f7b-22ab-4bed-a08a-0b25eeeaced9" providerId="ADAL" clId="{BEA00C5A-12A3-4BB5-A2BF-BEFF65C87988}" dt="2023-07-20T17:49:30.365" v="138"/>
        <pc:sldMasterMkLst>
          <pc:docMk/>
          <pc:sldMasterMk cId="1558763888" sldId="2147483687"/>
        </pc:sldMasterMkLst>
        <pc:sldLayoutChg chg="modTransition">
          <pc:chgData name="Monica Greene" userId="580d4f7b-22ab-4bed-a08a-0b25eeeaced9" providerId="ADAL" clId="{BEA00C5A-12A3-4BB5-A2BF-BEFF65C87988}" dt="2023-07-20T17:49:30.365" v="138"/>
          <pc:sldLayoutMkLst>
            <pc:docMk/>
            <pc:sldMasterMk cId="1558763888" sldId="2147483687"/>
            <pc:sldLayoutMk cId="1869244951" sldId="2147483688"/>
          </pc:sldLayoutMkLst>
        </pc:sldLayoutChg>
        <pc:sldLayoutChg chg="modTransition">
          <pc:chgData name="Monica Greene" userId="580d4f7b-22ab-4bed-a08a-0b25eeeaced9" providerId="ADAL" clId="{BEA00C5A-12A3-4BB5-A2BF-BEFF65C87988}" dt="2023-07-20T17:49:30.365" v="138"/>
          <pc:sldLayoutMkLst>
            <pc:docMk/>
            <pc:sldMasterMk cId="1558763888" sldId="2147483687"/>
            <pc:sldLayoutMk cId="95817563" sldId="2147483689"/>
          </pc:sldLayoutMkLst>
        </pc:sldLayoutChg>
        <pc:sldLayoutChg chg="modTransition">
          <pc:chgData name="Monica Greene" userId="580d4f7b-22ab-4bed-a08a-0b25eeeaced9" providerId="ADAL" clId="{BEA00C5A-12A3-4BB5-A2BF-BEFF65C87988}" dt="2023-07-20T17:49:30.365" v="138"/>
          <pc:sldLayoutMkLst>
            <pc:docMk/>
            <pc:sldMasterMk cId="1558763888" sldId="2147483687"/>
            <pc:sldLayoutMk cId="2292808318" sldId="2147483690"/>
          </pc:sldLayoutMkLst>
        </pc:sldLayoutChg>
        <pc:sldLayoutChg chg="modTransition">
          <pc:chgData name="Monica Greene" userId="580d4f7b-22ab-4bed-a08a-0b25eeeaced9" providerId="ADAL" clId="{BEA00C5A-12A3-4BB5-A2BF-BEFF65C87988}" dt="2023-07-20T17:49:30.365" v="138"/>
          <pc:sldLayoutMkLst>
            <pc:docMk/>
            <pc:sldMasterMk cId="1558763888" sldId="2147483687"/>
            <pc:sldLayoutMk cId="3567213569" sldId="2147483691"/>
          </pc:sldLayoutMkLst>
        </pc:sldLayoutChg>
        <pc:sldLayoutChg chg="modTransition">
          <pc:chgData name="Monica Greene" userId="580d4f7b-22ab-4bed-a08a-0b25eeeaced9" providerId="ADAL" clId="{BEA00C5A-12A3-4BB5-A2BF-BEFF65C87988}" dt="2023-07-20T17:49:30.365" v="138"/>
          <pc:sldLayoutMkLst>
            <pc:docMk/>
            <pc:sldMasterMk cId="1558763888" sldId="2147483687"/>
            <pc:sldLayoutMk cId="3598161882" sldId="2147483692"/>
          </pc:sldLayoutMkLst>
        </pc:sldLayoutChg>
        <pc:sldLayoutChg chg="modTransition">
          <pc:chgData name="Monica Greene" userId="580d4f7b-22ab-4bed-a08a-0b25eeeaced9" providerId="ADAL" clId="{BEA00C5A-12A3-4BB5-A2BF-BEFF65C87988}" dt="2023-07-20T17:49:30.365" v="138"/>
          <pc:sldLayoutMkLst>
            <pc:docMk/>
            <pc:sldMasterMk cId="1558763888" sldId="2147483687"/>
            <pc:sldLayoutMk cId="1085221459" sldId="2147483693"/>
          </pc:sldLayoutMkLst>
        </pc:sldLayoutChg>
        <pc:sldLayoutChg chg="modTransition">
          <pc:chgData name="Monica Greene" userId="580d4f7b-22ab-4bed-a08a-0b25eeeaced9" providerId="ADAL" clId="{BEA00C5A-12A3-4BB5-A2BF-BEFF65C87988}" dt="2023-07-20T17:49:30.365" v="138"/>
          <pc:sldLayoutMkLst>
            <pc:docMk/>
            <pc:sldMasterMk cId="1558763888" sldId="2147483687"/>
            <pc:sldLayoutMk cId="252649571" sldId="2147483694"/>
          </pc:sldLayoutMkLst>
        </pc:sldLayoutChg>
        <pc:sldLayoutChg chg="modTransition">
          <pc:chgData name="Monica Greene" userId="580d4f7b-22ab-4bed-a08a-0b25eeeaced9" providerId="ADAL" clId="{BEA00C5A-12A3-4BB5-A2BF-BEFF65C87988}" dt="2023-07-20T17:49:30.365" v="138"/>
          <pc:sldLayoutMkLst>
            <pc:docMk/>
            <pc:sldMasterMk cId="1558763888" sldId="2147483687"/>
            <pc:sldLayoutMk cId="1287097912" sldId="2147483695"/>
          </pc:sldLayoutMkLst>
        </pc:sldLayoutChg>
        <pc:sldLayoutChg chg="modTransition">
          <pc:chgData name="Monica Greene" userId="580d4f7b-22ab-4bed-a08a-0b25eeeaced9" providerId="ADAL" clId="{BEA00C5A-12A3-4BB5-A2BF-BEFF65C87988}" dt="2023-07-20T17:49:30.365" v="138"/>
          <pc:sldLayoutMkLst>
            <pc:docMk/>
            <pc:sldMasterMk cId="1558763888" sldId="2147483687"/>
            <pc:sldLayoutMk cId="3744933069" sldId="2147483696"/>
          </pc:sldLayoutMkLst>
        </pc:sldLayoutChg>
        <pc:sldLayoutChg chg="modTransition">
          <pc:chgData name="Monica Greene" userId="580d4f7b-22ab-4bed-a08a-0b25eeeaced9" providerId="ADAL" clId="{BEA00C5A-12A3-4BB5-A2BF-BEFF65C87988}" dt="2023-07-20T17:49:30.365" v="138"/>
          <pc:sldLayoutMkLst>
            <pc:docMk/>
            <pc:sldMasterMk cId="1558763888" sldId="2147483687"/>
            <pc:sldLayoutMk cId="1520463565" sldId="2147483697"/>
          </pc:sldLayoutMkLst>
        </pc:sldLayoutChg>
        <pc:sldLayoutChg chg="modTransition">
          <pc:chgData name="Monica Greene" userId="580d4f7b-22ab-4bed-a08a-0b25eeeaced9" providerId="ADAL" clId="{BEA00C5A-12A3-4BB5-A2BF-BEFF65C87988}" dt="2023-07-20T17:49:30.365" v="138"/>
          <pc:sldLayoutMkLst>
            <pc:docMk/>
            <pc:sldMasterMk cId="1558763888" sldId="2147483687"/>
            <pc:sldLayoutMk cId="888946476" sldId="2147483698"/>
          </pc:sldLayoutMkLst>
        </pc:sldLayoutChg>
      </pc:sldMasterChg>
    </pc:docChg>
  </pc:docChgLst>
  <pc:docChgLst>
    <pc:chgData name="Monica Greene" userId="580d4f7b-22ab-4bed-a08a-0b25eeeaced9" providerId="ADAL" clId="{9726C143-C3BC-4AB1-BBEA-D0F2A75340A7}"/>
    <pc:docChg chg="custSel addSld delSld modSld sldOrd delMainMaster modMainMaster">
      <pc:chgData name="Monica Greene" userId="580d4f7b-22ab-4bed-a08a-0b25eeeaced9" providerId="ADAL" clId="{9726C143-C3BC-4AB1-BBEA-D0F2A75340A7}" dt="2023-02-23T19:56:17.692" v="44"/>
      <pc:docMkLst>
        <pc:docMk/>
      </pc:docMkLst>
      <pc:sldChg chg="modTransition">
        <pc:chgData name="Monica Greene" userId="580d4f7b-22ab-4bed-a08a-0b25eeeaced9" providerId="ADAL" clId="{9726C143-C3BC-4AB1-BBEA-D0F2A75340A7}" dt="2023-02-23T19:56:17.692" v="44"/>
        <pc:sldMkLst>
          <pc:docMk/>
          <pc:sldMk cId="2190442017" sldId="261"/>
        </pc:sldMkLst>
      </pc:sldChg>
      <pc:sldChg chg="add del modTransition">
        <pc:chgData name="Monica Greene" userId="580d4f7b-22ab-4bed-a08a-0b25eeeaced9" providerId="ADAL" clId="{9726C143-C3BC-4AB1-BBEA-D0F2A75340A7}" dt="2023-02-23T19:34:11.706" v="33" actId="47"/>
        <pc:sldMkLst>
          <pc:docMk/>
          <pc:sldMk cId="2088468463" sldId="262"/>
        </pc:sldMkLst>
      </pc:sldChg>
      <pc:sldChg chg="del">
        <pc:chgData name="Monica Greene" userId="580d4f7b-22ab-4bed-a08a-0b25eeeaced9" providerId="ADAL" clId="{9726C143-C3BC-4AB1-BBEA-D0F2A75340A7}" dt="2023-02-02T19:54:14.681" v="13" actId="47"/>
        <pc:sldMkLst>
          <pc:docMk/>
          <pc:sldMk cId="3597880407" sldId="263"/>
        </pc:sldMkLst>
      </pc:sldChg>
      <pc:sldChg chg="add del ord modTransition">
        <pc:chgData name="Monica Greene" userId="580d4f7b-22ab-4bed-a08a-0b25eeeaced9" providerId="ADAL" clId="{9726C143-C3BC-4AB1-BBEA-D0F2A75340A7}" dt="2023-02-23T19:36:09.882" v="37" actId="47"/>
        <pc:sldMkLst>
          <pc:docMk/>
          <pc:sldMk cId="3842583797" sldId="264"/>
        </pc:sldMkLst>
      </pc:sldChg>
      <pc:sldChg chg="add ord modTransition">
        <pc:chgData name="Monica Greene" userId="580d4f7b-22ab-4bed-a08a-0b25eeeaced9" providerId="ADAL" clId="{9726C143-C3BC-4AB1-BBEA-D0F2A75340A7}" dt="2023-02-23T19:56:17.692" v="44"/>
        <pc:sldMkLst>
          <pc:docMk/>
          <pc:sldMk cId="1084565861" sldId="265"/>
        </pc:sldMkLst>
      </pc:sldChg>
      <pc:sldChg chg="modTransition">
        <pc:chgData name="Monica Greene" userId="580d4f7b-22ab-4bed-a08a-0b25eeeaced9" providerId="ADAL" clId="{9726C143-C3BC-4AB1-BBEA-D0F2A75340A7}" dt="2023-02-23T19:56:17.692" v="44"/>
        <pc:sldMkLst>
          <pc:docMk/>
          <pc:sldMk cId="3659356631" sldId="268"/>
        </pc:sldMkLst>
      </pc:sldChg>
      <pc:sldChg chg="modTransition">
        <pc:chgData name="Monica Greene" userId="580d4f7b-22ab-4bed-a08a-0b25eeeaced9" providerId="ADAL" clId="{9726C143-C3BC-4AB1-BBEA-D0F2A75340A7}" dt="2023-02-23T19:56:17.692" v="44"/>
        <pc:sldMkLst>
          <pc:docMk/>
          <pc:sldMk cId="3556785324" sldId="269"/>
        </pc:sldMkLst>
      </pc:sldChg>
      <pc:sldChg chg="modTransition">
        <pc:chgData name="Monica Greene" userId="580d4f7b-22ab-4bed-a08a-0b25eeeaced9" providerId="ADAL" clId="{9726C143-C3BC-4AB1-BBEA-D0F2A75340A7}" dt="2023-02-23T19:56:17.692" v="44"/>
        <pc:sldMkLst>
          <pc:docMk/>
          <pc:sldMk cId="0" sldId="270"/>
        </pc:sldMkLst>
      </pc:sldChg>
      <pc:sldChg chg="modTransition">
        <pc:chgData name="Monica Greene" userId="580d4f7b-22ab-4bed-a08a-0b25eeeaced9" providerId="ADAL" clId="{9726C143-C3BC-4AB1-BBEA-D0F2A75340A7}" dt="2023-02-23T19:56:17.692" v="44"/>
        <pc:sldMkLst>
          <pc:docMk/>
          <pc:sldMk cId="3196746956" sldId="271"/>
        </pc:sldMkLst>
      </pc:sldChg>
      <pc:sldChg chg="modTransition">
        <pc:chgData name="Monica Greene" userId="580d4f7b-22ab-4bed-a08a-0b25eeeaced9" providerId="ADAL" clId="{9726C143-C3BC-4AB1-BBEA-D0F2A75340A7}" dt="2023-02-23T19:56:17.692" v="44"/>
        <pc:sldMkLst>
          <pc:docMk/>
          <pc:sldMk cId="2255215954" sldId="272"/>
        </pc:sldMkLst>
      </pc:sldChg>
      <pc:sldChg chg="modTransition">
        <pc:chgData name="Monica Greene" userId="580d4f7b-22ab-4bed-a08a-0b25eeeaced9" providerId="ADAL" clId="{9726C143-C3BC-4AB1-BBEA-D0F2A75340A7}" dt="2023-02-23T19:56:17.692" v="44"/>
        <pc:sldMkLst>
          <pc:docMk/>
          <pc:sldMk cId="1039155707" sldId="273"/>
        </pc:sldMkLst>
      </pc:sldChg>
      <pc:sldChg chg="modTransition">
        <pc:chgData name="Monica Greene" userId="580d4f7b-22ab-4bed-a08a-0b25eeeaced9" providerId="ADAL" clId="{9726C143-C3BC-4AB1-BBEA-D0F2A75340A7}" dt="2023-02-23T19:56:17.692" v="44"/>
        <pc:sldMkLst>
          <pc:docMk/>
          <pc:sldMk cId="0" sldId="310"/>
        </pc:sldMkLst>
      </pc:sldChg>
      <pc:sldChg chg="modTransition">
        <pc:chgData name="Monica Greene" userId="580d4f7b-22ab-4bed-a08a-0b25eeeaced9" providerId="ADAL" clId="{9726C143-C3BC-4AB1-BBEA-D0F2A75340A7}" dt="2023-02-23T19:56:17.692" v="44"/>
        <pc:sldMkLst>
          <pc:docMk/>
          <pc:sldMk cId="3386045009" sldId="312"/>
        </pc:sldMkLst>
      </pc:sldChg>
      <pc:sldChg chg="del">
        <pc:chgData name="Monica Greene" userId="580d4f7b-22ab-4bed-a08a-0b25eeeaced9" providerId="ADAL" clId="{9726C143-C3BC-4AB1-BBEA-D0F2A75340A7}" dt="2023-02-02T19:44:18.012" v="4" actId="47"/>
        <pc:sldMkLst>
          <pc:docMk/>
          <pc:sldMk cId="4132027443" sldId="313"/>
        </pc:sldMkLst>
      </pc:sldChg>
      <pc:sldChg chg="modTransition">
        <pc:chgData name="Monica Greene" userId="580d4f7b-22ab-4bed-a08a-0b25eeeaced9" providerId="ADAL" clId="{9726C143-C3BC-4AB1-BBEA-D0F2A75340A7}" dt="2023-02-23T19:56:17.692" v="44"/>
        <pc:sldMkLst>
          <pc:docMk/>
          <pc:sldMk cId="665771513" sldId="314"/>
        </pc:sldMkLst>
      </pc:sldChg>
      <pc:sldChg chg="del modTransition">
        <pc:chgData name="Monica Greene" userId="580d4f7b-22ab-4bed-a08a-0b25eeeaced9" providerId="ADAL" clId="{9726C143-C3BC-4AB1-BBEA-D0F2A75340A7}" dt="2023-02-23T19:33:07.471" v="27" actId="47"/>
        <pc:sldMkLst>
          <pc:docMk/>
          <pc:sldMk cId="3466800514" sldId="315"/>
        </pc:sldMkLst>
      </pc:sldChg>
      <pc:sldChg chg="modTransition">
        <pc:chgData name="Monica Greene" userId="580d4f7b-22ab-4bed-a08a-0b25eeeaced9" providerId="ADAL" clId="{9726C143-C3BC-4AB1-BBEA-D0F2A75340A7}" dt="2023-02-23T19:56:17.692" v="44"/>
        <pc:sldMkLst>
          <pc:docMk/>
          <pc:sldMk cId="3472775792" sldId="316"/>
        </pc:sldMkLst>
      </pc:sldChg>
      <pc:sldChg chg="ord modTransition">
        <pc:chgData name="Monica Greene" userId="580d4f7b-22ab-4bed-a08a-0b25eeeaced9" providerId="ADAL" clId="{9726C143-C3BC-4AB1-BBEA-D0F2A75340A7}" dt="2023-02-23T19:56:17.692" v="44"/>
        <pc:sldMkLst>
          <pc:docMk/>
          <pc:sldMk cId="591349375" sldId="317"/>
        </pc:sldMkLst>
      </pc:sldChg>
      <pc:sldChg chg="modTransition">
        <pc:chgData name="Monica Greene" userId="580d4f7b-22ab-4bed-a08a-0b25eeeaced9" providerId="ADAL" clId="{9726C143-C3BC-4AB1-BBEA-D0F2A75340A7}" dt="2023-02-23T19:56:17.692" v="44"/>
        <pc:sldMkLst>
          <pc:docMk/>
          <pc:sldMk cId="3460198801" sldId="322"/>
        </pc:sldMkLst>
      </pc:sldChg>
      <pc:sldChg chg="modTransition">
        <pc:chgData name="Monica Greene" userId="580d4f7b-22ab-4bed-a08a-0b25eeeaced9" providerId="ADAL" clId="{9726C143-C3BC-4AB1-BBEA-D0F2A75340A7}" dt="2023-02-23T19:56:17.692" v="44"/>
        <pc:sldMkLst>
          <pc:docMk/>
          <pc:sldMk cId="4132302472" sldId="351"/>
        </pc:sldMkLst>
      </pc:sldChg>
      <pc:sldChg chg="modTransition">
        <pc:chgData name="Monica Greene" userId="580d4f7b-22ab-4bed-a08a-0b25eeeaced9" providerId="ADAL" clId="{9726C143-C3BC-4AB1-BBEA-D0F2A75340A7}" dt="2023-02-23T19:56:17.692" v="44"/>
        <pc:sldMkLst>
          <pc:docMk/>
          <pc:sldMk cId="2799754438" sldId="352"/>
        </pc:sldMkLst>
      </pc:sldChg>
      <pc:sldChg chg="del">
        <pc:chgData name="Monica Greene" userId="580d4f7b-22ab-4bed-a08a-0b25eeeaced9" providerId="ADAL" clId="{9726C143-C3BC-4AB1-BBEA-D0F2A75340A7}" dt="2023-02-02T19:44:11.600" v="0" actId="47"/>
        <pc:sldMkLst>
          <pc:docMk/>
          <pc:sldMk cId="3567445443" sldId="393"/>
        </pc:sldMkLst>
      </pc:sldChg>
      <pc:sldChg chg="modTransition">
        <pc:chgData name="Monica Greene" userId="580d4f7b-22ab-4bed-a08a-0b25eeeaced9" providerId="ADAL" clId="{9726C143-C3BC-4AB1-BBEA-D0F2A75340A7}" dt="2023-02-23T19:56:17.692" v="44"/>
        <pc:sldMkLst>
          <pc:docMk/>
          <pc:sldMk cId="2713357453" sldId="399"/>
        </pc:sldMkLst>
      </pc:sldChg>
      <pc:sldChg chg="del">
        <pc:chgData name="Monica Greene" userId="580d4f7b-22ab-4bed-a08a-0b25eeeaced9" providerId="ADAL" clId="{9726C143-C3BC-4AB1-BBEA-D0F2A75340A7}" dt="2023-02-02T19:44:13.793" v="1" actId="47"/>
        <pc:sldMkLst>
          <pc:docMk/>
          <pc:sldMk cId="1374317615" sldId="401"/>
        </pc:sldMkLst>
      </pc:sldChg>
      <pc:sldChg chg="del">
        <pc:chgData name="Monica Greene" userId="580d4f7b-22ab-4bed-a08a-0b25eeeaced9" providerId="ADAL" clId="{9726C143-C3BC-4AB1-BBEA-D0F2A75340A7}" dt="2023-02-02T19:44:14.327" v="2" actId="47"/>
        <pc:sldMkLst>
          <pc:docMk/>
          <pc:sldMk cId="1335125963" sldId="402"/>
        </pc:sldMkLst>
      </pc:sldChg>
      <pc:sldChg chg="del">
        <pc:chgData name="Monica Greene" userId="580d4f7b-22ab-4bed-a08a-0b25eeeaced9" providerId="ADAL" clId="{9726C143-C3BC-4AB1-BBEA-D0F2A75340A7}" dt="2023-02-02T19:44:15.061" v="3" actId="47"/>
        <pc:sldMkLst>
          <pc:docMk/>
          <pc:sldMk cId="2836616761" sldId="403"/>
        </pc:sldMkLst>
      </pc:sldChg>
      <pc:sldChg chg="del modTransition">
        <pc:chgData name="Monica Greene" userId="580d4f7b-22ab-4bed-a08a-0b25eeeaced9" providerId="ADAL" clId="{9726C143-C3BC-4AB1-BBEA-D0F2A75340A7}" dt="2023-02-23T19:33:08.435" v="28" actId="47"/>
        <pc:sldMkLst>
          <pc:docMk/>
          <pc:sldMk cId="1594995656" sldId="406"/>
        </pc:sldMkLst>
      </pc:sldChg>
      <pc:sldChg chg="modTransition">
        <pc:chgData name="Monica Greene" userId="580d4f7b-22ab-4bed-a08a-0b25eeeaced9" providerId="ADAL" clId="{9726C143-C3BC-4AB1-BBEA-D0F2A75340A7}" dt="2023-02-23T19:56:17.692" v="44"/>
        <pc:sldMkLst>
          <pc:docMk/>
          <pc:sldMk cId="1505584566" sldId="407"/>
        </pc:sldMkLst>
      </pc:sldChg>
      <pc:sldChg chg="modTransition">
        <pc:chgData name="Monica Greene" userId="580d4f7b-22ab-4bed-a08a-0b25eeeaced9" providerId="ADAL" clId="{9726C143-C3BC-4AB1-BBEA-D0F2A75340A7}" dt="2023-02-23T19:56:17.692" v="44"/>
        <pc:sldMkLst>
          <pc:docMk/>
          <pc:sldMk cId="834616306" sldId="408"/>
        </pc:sldMkLst>
      </pc:sldChg>
      <pc:sldChg chg="modTransition">
        <pc:chgData name="Monica Greene" userId="580d4f7b-22ab-4bed-a08a-0b25eeeaced9" providerId="ADAL" clId="{9726C143-C3BC-4AB1-BBEA-D0F2A75340A7}" dt="2023-02-23T19:56:17.692" v="44"/>
        <pc:sldMkLst>
          <pc:docMk/>
          <pc:sldMk cId="3534774072" sldId="409"/>
        </pc:sldMkLst>
      </pc:sldChg>
      <pc:sldChg chg="del modTransition">
        <pc:chgData name="Monica Greene" userId="580d4f7b-22ab-4bed-a08a-0b25eeeaced9" providerId="ADAL" clId="{9726C143-C3BC-4AB1-BBEA-D0F2A75340A7}" dt="2023-02-23T19:33:09.335" v="29" actId="47"/>
        <pc:sldMkLst>
          <pc:docMk/>
          <pc:sldMk cId="4103687108" sldId="410"/>
        </pc:sldMkLst>
      </pc:sldChg>
      <pc:sldChg chg="addSp delSp mod modTransition">
        <pc:chgData name="Monica Greene" userId="580d4f7b-22ab-4bed-a08a-0b25eeeaced9" providerId="ADAL" clId="{9726C143-C3BC-4AB1-BBEA-D0F2A75340A7}" dt="2023-02-23T19:56:17.692" v="44"/>
        <pc:sldMkLst>
          <pc:docMk/>
          <pc:sldMk cId="766388387" sldId="411"/>
        </pc:sldMkLst>
        <pc:picChg chg="del">
          <ac:chgData name="Monica Greene" userId="580d4f7b-22ab-4bed-a08a-0b25eeeaced9" providerId="ADAL" clId="{9726C143-C3BC-4AB1-BBEA-D0F2A75340A7}" dt="2023-02-22T19:41:00.198" v="25" actId="478"/>
          <ac:picMkLst>
            <pc:docMk/>
            <pc:sldMk cId="766388387" sldId="411"/>
            <ac:picMk id="2" creationId="{42E2C9F5-1898-CD86-E29C-594BEA8535F3}"/>
          </ac:picMkLst>
        </pc:picChg>
        <pc:picChg chg="add">
          <ac:chgData name="Monica Greene" userId="580d4f7b-22ab-4bed-a08a-0b25eeeaced9" providerId="ADAL" clId="{9726C143-C3BC-4AB1-BBEA-D0F2A75340A7}" dt="2023-02-22T19:41:16.659" v="26"/>
          <ac:picMkLst>
            <pc:docMk/>
            <pc:sldMk cId="766388387" sldId="411"/>
            <ac:picMk id="3" creationId="{8E1B06B7-E993-9BF3-6894-D51BE6676A29}"/>
          </ac:picMkLst>
        </pc:picChg>
      </pc:sldChg>
      <pc:sldChg chg="modTransition">
        <pc:chgData name="Monica Greene" userId="580d4f7b-22ab-4bed-a08a-0b25eeeaced9" providerId="ADAL" clId="{9726C143-C3BC-4AB1-BBEA-D0F2A75340A7}" dt="2023-02-23T19:56:17.692" v="44"/>
        <pc:sldMkLst>
          <pc:docMk/>
          <pc:sldMk cId="1227540435" sldId="412"/>
        </pc:sldMkLst>
      </pc:sldChg>
      <pc:sldChg chg="add del ord modTransition">
        <pc:chgData name="Monica Greene" userId="580d4f7b-22ab-4bed-a08a-0b25eeeaced9" providerId="ADAL" clId="{9726C143-C3BC-4AB1-BBEA-D0F2A75340A7}" dt="2023-02-23T19:56:17.692" v="44"/>
        <pc:sldMkLst>
          <pc:docMk/>
          <pc:sldMk cId="129777373" sldId="413"/>
        </pc:sldMkLst>
      </pc:sldChg>
      <pc:sldChg chg="addSp new del ord modTransition setBg">
        <pc:chgData name="Monica Greene" userId="580d4f7b-22ab-4bed-a08a-0b25eeeaced9" providerId="ADAL" clId="{9726C143-C3BC-4AB1-BBEA-D0F2A75340A7}" dt="2023-02-02T21:24:18.915" v="20" actId="47"/>
        <pc:sldMkLst>
          <pc:docMk/>
          <pc:sldMk cId="44185574" sldId="414"/>
        </pc:sldMkLst>
        <pc:picChg chg="add">
          <ac:chgData name="Monica Greene" userId="580d4f7b-22ab-4bed-a08a-0b25eeeaced9" providerId="ADAL" clId="{9726C143-C3BC-4AB1-BBEA-D0F2A75340A7}" dt="2023-02-02T19:52:33.199" v="7"/>
          <ac:picMkLst>
            <pc:docMk/>
            <pc:sldMk cId="44185574" sldId="414"/>
            <ac:picMk id="2" creationId="{03EEF51B-C93B-950C-B5A9-3849D211D732}"/>
          </ac:picMkLst>
        </pc:picChg>
      </pc:sldChg>
      <pc:sldChg chg="addSp new modTransition setBg">
        <pc:chgData name="Monica Greene" userId="580d4f7b-22ab-4bed-a08a-0b25eeeaced9" providerId="ADAL" clId="{9726C143-C3BC-4AB1-BBEA-D0F2A75340A7}" dt="2023-02-23T19:56:17.692" v="44"/>
        <pc:sldMkLst>
          <pc:docMk/>
          <pc:sldMk cId="3679802233" sldId="414"/>
        </pc:sldMkLst>
        <pc:picChg chg="add">
          <ac:chgData name="Monica Greene" userId="580d4f7b-22ab-4bed-a08a-0b25eeeaced9" providerId="ADAL" clId="{9726C143-C3BC-4AB1-BBEA-D0F2A75340A7}" dt="2023-02-23T19:42:24.947" v="40"/>
          <ac:picMkLst>
            <pc:docMk/>
            <pc:sldMk cId="3679802233" sldId="414"/>
            <ac:picMk id="2" creationId="{E7E9AF85-22A7-B263-058A-9AA0CA985A53}"/>
          </ac:picMkLst>
        </pc:picChg>
      </pc:sldChg>
      <pc:sldMasterChg chg="modTransition modSldLayout">
        <pc:chgData name="Monica Greene" userId="580d4f7b-22ab-4bed-a08a-0b25eeeaced9" providerId="ADAL" clId="{9726C143-C3BC-4AB1-BBEA-D0F2A75340A7}" dt="2023-02-23T19:56:17.692" v="44"/>
        <pc:sldMasterMkLst>
          <pc:docMk/>
          <pc:sldMasterMk cId="3526763332" sldId="2147483660"/>
        </pc:sldMasterMkLst>
        <pc:sldLayoutChg chg="modTransition">
          <pc:chgData name="Monica Greene" userId="580d4f7b-22ab-4bed-a08a-0b25eeeaced9" providerId="ADAL" clId="{9726C143-C3BC-4AB1-BBEA-D0F2A75340A7}" dt="2023-02-23T19:56:17.692" v="44"/>
          <pc:sldLayoutMkLst>
            <pc:docMk/>
            <pc:sldMasterMk cId="3526763332" sldId="2147483660"/>
            <pc:sldLayoutMk cId="1464526068" sldId="2147483661"/>
          </pc:sldLayoutMkLst>
        </pc:sldLayoutChg>
        <pc:sldLayoutChg chg="modTransition">
          <pc:chgData name="Monica Greene" userId="580d4f7b-22ab-4bed-a08a-0b25eeeaced9" providerId="ADAL" clId="{9726C143-C3BC-4AB1-BBEA-D0F2A75340A7}" dt="2023-02-23T19:56:17.692" v="44"/>
          <pc:sldLayoutMkLst>
            <pc:docMk/>
            <pc:sldMasterMk cId="3526763332" sldId="2147483660"/>
            <pc:sldLayoutMk cId="628702076" sldId="2147483662"/>
          </pc:sldLayoutMkLst>
        </pc:sldLayoutChg>
        <pc:sldLayoutChg chg="modTransition">
          <pc:chgData name="Monica Greene" userId="580d4f7b-22ab-4bed-a08a-0b25eeeaced9" providerId="ADAL" clId="{9726C143-C3BC-4AB1-BBEA-D0F2A75340A7}" dt="2023-02-23T19:56:17.692" v="44"/>
          <pc:sldLayoutMkLst>
            <pc:docMk/>
            <pc:sldMasterMk cId="3526763332" sldId="2147483660"/>
            <pc:sldLayoutMk cId="3143070034" sldId="2147483663"/>
          </pc:sldLayoutMkLst>
        </pc:sldLayoutChg>
        <pc:sldLayoutChg chg="modTransition">
          <pc:chgData name="Monica Greene" userId="580d4f7b-22ab-4bed-a08a-0b25eeeaced9" providerId="ADAL" clId="{9726C143-C3BC-4AB1-BBEA-D0F2A75340A7}" dt="2023-02-23T19:56:17.692" v="44"/>
          <pc:sldLayoutMkLst>
            <pc:docMk/>
            <pc:sldMasterMk cId="3526763332" sldId="2147483660"/>
            <pc:sldLayoutMk cId="352596931" sldId="2147483664"/>
          </pc:sldLayoutMkLst>
        </pc:sldLayoutChg>
        <pc:sldLayoutChg chg="modTransition">
          <pc:chgData name="Monica Greene" userId="580d4f7b-22ab-4bed-a08a-0b25eeeaced9" providerId="ADAL" clId="{9726C143-C3BC-4AB1-BBEA-D0F2A75340A7}" dt="2023-02-23T19:56:17.692" v="44"/>
          <pc:sldLayoutMkLst>
            <pc:docMk/>
            <pc:sldMasterMk cId="3526763332" sldId="2147483660"/>
            <pc:sldLayoutMk cId="2860684321" sldId="2147483665"/>
          </pc:sldLayoutMkLst>
        </pc:sldLayoutChg>
        <pc:sldLayoutChg chg="modTransition">
          <pc:chgData name="Monica Greene" userId="580d4f7b-22ab-4bed-a08a-0b25eeeaced9" providerId="ADAL" clId="{9726C143-C3BC-4AB1-BBEA-D0F2A75340A7}" dt="2023-02-23T19:56:17.692" v="44"/>
          <pc:sldLayoutMkLst>
            <pc:docMk/>
            <pc:sldMasterMk cId="3526763332" sldId="2147483660"/>
            <pc:sldLayoutMk cId="1042939851" sldId="2147483666"/>
          </pc:sldLayoutMkLst>
        </pc:sldLayoutChg>
        <pc:sldLayoutChg chg="modTransition">
          <pc:chgData name="Monica Greene" userId="580d4f7b-22ab-4bed-a08a-0b25eeeaced9" providerId="ADAL" clId="{9726C143-C3BC-4AB1-BBEA-D0F2A75340A7}" dt="2023-02-23T19:56:17.692" v="44"/>
          <pc:sldLayoutMkLst>
            <pc:docMk/>
            <pc:sldMasterMk cId="3526763332" sldId="2147483660"/>
            <pc:sldLayoutMk cId="2172179838" sldId="2147483667"/>
          </pc:sldLayoutMkLst>
        </pc:sldLayoutChg>
        <pc:sldLayoutChg chg="modTransition">
          <pc:chgData name="Monica Greene" userId="580d4f7b-22ab-4bed-a08a-0b25eeeaced9" providerId="ADAL" clId="{9726C143-C3BC-4AB1-BBEA-D0F2A75340A7}" dt="2023-02-23T19:56:17.692" v="44"/>
          <pc:sldLayoutMkLst>
            <pc:docMk/>
            <pc:sldMasterMk cId="3526763332" sldId="2147483660"/>
            <pc:sldLayoutMk cId="400252706" sldId="2147483668"/>
          </pc:sldLayoutMkLst>
        </pc:sldLayoutChg>
        <pc:sldLayoutChg chg="modTransition">
          <pc:chgData name="Monica Greene" userId="580d4f7b-22ab-4bed-a08a-0b25eeeaced9" providerId="ADAL" clId="{9726C143-C3BC-4AB1-BBEA-D0F2A75340A7}" dt="2023-02-23T19:56:17.692" v="44"/>
          <pc:sldLayoutMkLst>
            <pc:docMk/>
            <pc:sldMasterMk cId="3526763332" sldId="2147483660"/>
            <pc:sldLayoutMk cId="3574256230" sldId="2147483669"/>
          </pc:sldLayoutMkLst>
        </pc:sldLayoutChg>
        <pc:sldLayoutChg chg="modTransition">
          <pc:chgData name="Monica Greene" userId="580d4f7b-22ab-4bed-a08a-0b25eeeaced9" providerId="ADAL" clId="{9726C143-C3BC-4AB1-BBEA-D0F2A75340A7}" dt="2023-02-23T19:56:17.692" v="44"/>
          <pc:sldLayoutMkLst>
            <pc:docMk/>
            <pc:sldMasterMk cId="3526763332" sldId="2147483660"/>
            <pc:sldLayoutMk cId="728997452" sldId="2147483670"/>
          </pc:sldLayoutMkLst>
        </pc:sldLayoutChg>
        <pc:sldLayoutChg chg="modTransition">
          <pc:chgData name="Monica Greene" userId="580d4f7b-22ab-4bed-a08a-0b25eeeaced9" providerId="ADAL" clId="{9726C143-C3BC-4AB1-BBEA-D0F2A75340A7}" dt="2023-02-23T19:56:17.692" v="44"/>
          <pc:sldLayoutMkLst>
            <pc:docMk/>
            <pc:sldMasterMk cId="3526763332" sldId="2147483660"/>
            <pc:sldLayoutMk cId="644588483" sldId="2147483671"/>
          </pc:sldLayoutMkLst>
        </pc:sldLayoutChg>
      </pc:sldMasterChg>
      <pc:sldMasterChg chg="del delSldLayout">
        <pc:chgData name="Monica Greene" userId="580d4f7b-22ab-4bed-a08a-0b25eeeaced9" providerId="ADAL" clId="{9726C143-C3BC-4AB1-BBEA-D0F2A75340A7}" dt="2023-02-02T19:44:15.061" v="3" actId="47"/>
        <pc:sldMasterMkLst>
          <pc:docMk/>
          <pc:sldMasterMk cId="447617801" sldId="2147483672"/>
        </pc:sldMasterMkLst>
        <pc:sldLayoutChg chg="del">
          <pc:chgData name="Monica Greene" userId="580d4f7b-22ab-4bed-a08a-0b25eeeaced9" providerId="ADAL" clId="{9726C143-C3BC-4AB1-BBEA-D0F2A75340A7}" dt="2023-02-02T19:44:15.061" v="3" actId="47"/>
          <pc:sldLayoutMkLst>
            <pc:docMk/>
            <pc:sldMasterMk cId="447617801" sldId="2147483672"/>
            <pc:sldLayoutMk cId="1188010237" sldId="2147483673"/>
          </pc:sldLayoutMkLst>
        </pc:sldLayoutChg>
        <pc:sldLayoutChg chg="del">
          <pc:chgData name="Monica Greene" userId="580d4f7b-22ab-4bed-a08a-0b25eeeaced9" providerId="ADAL" clId="{9726C143-C3BC-4AB1-BBEA-D0F2A75340A7}" dt="2023-02-02T19:44:15.061" v="3" actId="47"/>
          <pc:sldLayoutMkLst>
            <pc:docMk/>
            <pc:sldMasterMk cId="447617801" sldId="2147483672"/>
            <pc:sldLayoutMk cId="310208916" sldId="2147483674"/>
          </pc:sldLayoutMkLst>
        </pc:sldLayoutChg>
        <pc:sldLayoutChg chg="del">
          <pc:chgData name="Monica Greene" userId="580d4f7b-22ab-4bed-a08a-0b25eeeaced9" providerId="ADAL" clId="{9726C143-C3BC-4AB1-BBEA-D0F2A75340A7}" dt="2023-02-02T19:44:15.061" v="3" actId="47"/>
          <pc:sldLayoutMkLst>
            <pc:docMk/>
            <pc:sldMasterMk cId="447617801" sldId="2147483672"/>
            <pc:sldLayoutMk cId="46042763" sldId="2147483675"/>
          </pc:sldLayoutMkLst>
        </pc:sldLayoutChg>
        <pc:sldLayoutChg chg="del">
          <pc:chgData name="Monica Greene" userId="580d4f7b-22ab-4bed-a08a-0b25eeeaced9" providerId="ADAL" clId="{9726C143-C3BC-4AB1-BBEA-D0F2A75340A7}" dt="2023-02-02T19:44:15.061" v="3" actId="47"/>
          <pc:sldLayoutMkLst>
            <pc:docMk/>
            <pc:sldMasterMk cId="447617801" sldId="2147483672"/>
            <pc:sldLayoutMk cId="1646036991" sldId="2147483676"/>
          </pc:sldLayoutMkLst>
        </pc:sldLayoutChg>
        <pc:sldLayoutChg chg="del">
          <pc:chgData name="Monica Greene" userId="580d4f7b-22ab-4bed-a08a-0b25eeeaced9" providerId="ADAL" clId="{9726C143-C3BC-4AB1-BBEA-D0F2A75340A7}" dt="2023-02-02T19:44:15.061" v="3" actId="47"/>
          <pc:sldLayoutMkLst>
            <pc:docMk/>
            <pc:sldMasterMk cId="447617801" sldId="2147483672"/>
            <pc:sldLayoutMk cId="3890349142" sldId="2147483677"/>
          </pc:sldLayoutMkLst>
        </pc:sldLayoutChg>
        <pc:sldLayoutChg chg="del">
          <pc:chgData name="Monica Greene" userId="580d4f7b-22ab-4bed-a08a-0b25eeeaced9" providerId="ADAL" clId="{9726C143-C3BC-4AB1-BBEA-D0F2A75340A7}" dt="2023-02-02T19:44:15.061" v="3" actId="47"/>
          <pc:sldLayoutMkLst>
            <pc:docMk/>
            <pc:sldMasterMk cId="447617801" sldId="2147483672"/>
            <pc:sldLayoutMk cId="3186488201" sldId="2147483678"/>
          </pc:sldLayoutMkLst>
        </pc:sldLayoutChg>
        <pc:sldLayoutChg chg="del">
          <pc:chgData name="Monica Greene" userId="580d4f7b-22ab-4bed-a08a-0b25eeeaced9" providerId="ADAL" clId="{9726C143-C3BC-4AB1-BBEA-D0F2A75340A7}" dt="2023-02-02T19:44:15.061" v="3" actId="47"/>
          <pc:sldLayoutMkLst>
            <pc:docMk/>
            <pc:sldMasterMk cId="447617801" sldId="2147483672"/>
            <pc:sldLayoutMk cId="605508108" sldId="2147483679"/>
          </pc:sldLayoutMkLst>
        </pc:sldLayoutChg>
        <pc:sldLayoutChg chg="del">
          <pc:chgData name="Monica Greene" userId="580d4f7b-22ab-4bed-a08a-0b25eeeaced9" providerId="ADAL" clId="{9726C143-C3BC-4AB1-BBEA-D0F2A75340A7}" dt="2023-02-02T19:44:15.061" v="3" actId="47"/>
          <pc:sldLayoutMkLst>
            <pc:docMk/>
            <pc:sldMasterMk cId="447617801" sldId="2147483672"/>
            <pc:sldLayoutMk cId="1894184368" sldId="2147483680"/>
          </pc:sldLayoutMkLst>
        </pc:sldLayoutChg>
        <pc:sldLayoutChg chg="del">
          <pc:chgData name="Monica Greene" userId="580d4f7b-22ab-4bed-a08a-0b25eeeaced9" providerId="ADAL" clId="{9726C143-C3BC-4AB1-BBEA-D0F2A75340A7}" dt="2023-02-02T19:44:15.061" v="3" actId="47"/>
          <pc:sldLayoutMkLst>
            <pc:docMk/>
            <pc:sldMasterMk cId="447617801" sldId="2147483672"/>
            <pc:sldLayoutMk cId="3457776687" sldId="2147483681"/>
          </pc:sldLayoutMkLst>
        </pc:sldLayoutChg>
        <pc:sldLayoutChg chg="del">
          <pc:chgData name="Monica Greene" userId="580d4f7b-22ab-4bed-a08a-0b25eeeaced9" providerId="ADAL" clId="{9726C143-C3BC-4AB1-BBEA-D0F2A75340A7}" dt="2023-02-02T19:44:15.061" v="3" actId="47"/>
          <pc:sldLayoutMkLst>
            <pc:docMk/>
            <pc:sldMasterMk cId="447617801" sldId="2147483672"/>
            <pc:sldLayoutMk cId="2776785865" sldId="2147483682"/>
          </pc:sldLayoutMkLst>
        </pc:sldLayoutChg>
        <pc:sldLayoutChg chg="del">
          <pc:chgData name="Monica Greene" userId="580d4f7b-22ab-4bed-a08a-0b25eeeaced9" providerId="ADAL" clId="{9726C143-C3BC-4AB1-BBEA-D0F2A75340A7}" dt="2023-02-02T19:44:15.061" v="3" actId="47"/>
          <pc:sldLayoutMkLst>
            <pc:docMk/>
            <pc:sldMasterMk cId="447617801" sldId="2147483672"/>
            <pc:sldLayoutMk cId="1250752112" sldId="2147483683"/>
          </pc:sldLayoutMkLst>
        </pc:sldLayoutChg>
      </pc:sldMasterChg>
    </pc:docChg>
  </pc:docChgLst>
  <pc:docChgLst>
    <pc:chgData name="Monica Greene" userId="580d4f7b-22ab-4bed-a08a-0b25eeeaced9" providerId="ADAL" clId="{601D2786-B800-45E2-906D-EE905963278D}"/>
    <pc:docChg chg="addSld delSld modSld sldOrd modMainMaster">
      <pc:chgData name="Monica Greene" userId="580d4f7b-22ab-4bed-a08a-0b25eeeaced9" providerId="ADAL" clId="{601D2786-B800-45E2-906D-EE905963278D}" dt="2023-05-18T19:03:43.939" v="53"/>
      <pc:docMkLst>
        <pc:docMk/>
      </pc:docMkLst>
      <pc:sldChg chg="modTransition">
        <pc:chgData name="Monica Greene" userId="580d4f7b-22ab-4bed-a08a-0b25eeeaced9" providerId="ADAL" clId="{601D2786-B800-45E2-906D-EE905963278D}" dt="2023-05-18T19:03:43.939" v="53"/>
        <pc:sldMkLst>
          <pc:docMk/>
          <pc:sldMk cId="2190442017" sldId="261"/>
        </pc:sldMkLst>
      </pc:sldChg>
      <pc:sldChg chg="add modTransition">
        <pc:chgData name="Monica Greene" userId="580d4f7b-22ab-4bed-a08a-0b25eeeaced9" providerId="ADAL" clId="{601D2786-B800-45E2-906D-EE905963278D}" dt="2023-05-18T19:03:43.939" v="53"/>
        <pc:sldMkLst>
          <pc:docMk/>
          <pc:sldMk cId="2088468463" sldId="262"/>
        </pc:sldMkLst>
      </pc:sldChg>
      <pc:sldChg chg="del">
        <pc:chgData name="Monica Greene" userId="580d4f7b-22ab-4bed-a08a-0b25eeeaced9" providerId="ADAL" clId="{601D2786-B800-45E2-906D-EE905963278D}" dt="2023-05-18T18:55:46.304" v="14" actId="47"/>
        <pc:sldMkLst>
          <pc:docMk/>
          <pc:sldMk cId="3597880407" sldId="263"/>
        </pc:sldMkLst>
      </pc:sldChg>
      <pc:sldChg chg="add modTransition">
        <pc:chgData name="Monica Greene" userId="580d4f7b-22ab-4bed-a08a-0b25eeeaced9" providerId="ADAL" clId="{601D2786-B800-45E2-906D-EE905963278D}" dt="2023-05-18T19:03:43.939" v="53"/>
        <pc:sldMkLst>
          <pc:docMk/>
          <pc:sldMk cId="1084565861" sldId="265"/>
        </pc:sldMkLst>
      </pc:sldChg>
      <pc:sldChg chg="modTransition">
        <pc:chgData name="Monica Greene" userId="580d4f7b-22ab-4bed-a08a-0b25eeeaced9" providerId="ADAL" clId="{601D2786-B800-45E2-906D-EE905963278D}" dt="2023-05-18T19:03:43.939" v="53"/>
        <pc:sldMkLst>
          <pc:docMk/>
          <pc:sldMk cId="3531456319" sldId="275"/>
        </pc:sldMkLst>
      </pc:sldChg>
      <pc:sldChg chg="modTransition">
        <pc:chgData name="Monica Greene" userId="580d4f7b-22ab-4bed-a08a-0b25eeeaced9" providerId="ADAL" clId="{601D2786-B800-45E2-906D-EE905963278D}" dt="2023-05-18T19:03:43.939" v="53"/>
        <pc:sldMkLst>
          <pc:docMk/>
          <pc:sldMk cId="3761965303" sldId="276"/>
        </pc:sldMkLst>
      </pc:sldChg>
      <pc:sldChg chg="modTransition">
        <pc:chgData name="Monica Greene" userId="580d4f7b-22ab-4bed-a08a-0b25eeeaced9" providerId="ADAL" clId="{601D2786-B800-45E2-906D-EE905963278D}" dt="2023-05-18T19:03:43.939" v="53"/>
        <pc:sldMkLst>
          <pc:docMk/>
          <pc:sldMk cId="1147356620" sldId="277"/>
        </pc:sldMkLst>
      </pc:sldChg>
      <pc:sldChg chg="modTransition">
        <pc:chgData name="Monica Greene" userId="580d4f7b-22ab-4bed-a08a-0b25eeeaced9" providerId="ADAL" clId="{601D2786-B800-45E2-906D-EE905963278D}" dt="2023-05-18T19:03:43.939" v="53"/>
        <pc:sldMkLst>
          <pc:docMk/>
          <pc:sldMk cId="0" sldId="310"/>
        </pc:sldMkLst>
      </pc:sldChg>
      <pc:sldChg chg="modTransition">
        <pc:chgData name="Monica Greene" userId="580d4f7b-22ab-4bed-a08a-0b25eeeaced9" providerId="ADAL" clId="{601D2786-B800-45E2-906D-EE905963278D}" dt="2023-05-18T19:03:43.939" v="53"/>
        <pc:sldMkLst>
          <pc:docMk/>
          <pc:sldMk cId="3386045009" sldId="312"/>
        </pc:sldMkLst>
      </pc:sldChg>
      <pc:sldChg chg="modTransition">
        <pc:chgData name="Monica Greene" userId="580d4f7b-22ab-4bed-a08a-0b25eeeaced9" providerId="ADAL" clId="{601D2786-B800-45E2-906D-EE905963278D}" dt="2023-05-18T19:03:43.939" v="53"/>
        <pc:sldMkLst>
          <pc:docMk/>
          <pc:sldMk cId="665771513" sldId="314"/>
        </pc:sldMkLst>
      </pc:sldChg>
      <pc:sldChg chg="modTransition">
        <pc:chgData name="Monica Greene" userId="580d4f7b-22ab-4bed-a08a-0b25eeeaced9" providerId="ADAL" clId="{601D2786-B800-45E2-906D-EE905963278D}" dt="2023-05-18T19:03:43.939" v="53"/>
        <pc:sldMkLst>
          <pc:docMk/>
          <pc:sldMk cId="3472775792" sldId="316"/>
        </pc:sldMkLst>
      </pc:sldChg>
      <pc:sldChg chg="modTransition">
        <pc:chgData name="Monica Greene" userId="580d4f7b-22ab-4bed-a08a-0b25eeeaced9" providerId="ADAL" clId="{601D2786-B800-45E2-906D-EE905963278D}" dt="2023-05-18T19:03:43.939" v="53"/>
        <pc:sldMkLst>
          <pc:docMk/>
          <pc:sldMk cId="591349375" sldId="317"/>
        </pc:sldMkLst>
      </pc:sldChg>
      <pc:sldChg chg="del">
        <pc:chgData name="Monica Greene" userId="580d4f7b-22ab-4bed-a08a-0b25eeeaced9" providerId="ADAL" clId="{601D2786-B800-45E2-906D-EE905963278D}" dt="2023-05-18T18:55:15.825" v="12" actId="47"/>
        <pc:sldMkLst>
          <pc:docMk/>
          <pc:sldMk cId="17202679" sldId="378"/>
        </pc:sldMkLst>
      </pc:sldChg>
      <pc:sldChg chg="del">
        <pc:chgData name="Monica Greene" userId="580d4f7b-22ab-4bed-a08a-0b25eeeaced9" providerId="ADAL" clId="{601D2786-B800-45E2-906D-EE905963278D}" dt="2023-05-18T18:55:14.993" v="11" actId="47"/>
        <pc:sldMkLst>
          <pc:docMk/>
          <pc:sldMk cId="2212977715" sldId="379"/>
        </pc:sldMkLst>
      </pc:sldChg>
      <pc:sldChg chg="add modTransition">
        <pc:chgData name="Monica Greene" userId="580d4f7b-22ab-4bed-a08a-0b25eeeaced9" providerId="ADAL" clId="{601D2786-B800-45E2-906D-EE905963278D}" dt="2023-05-18T19:03:43.939" v="53"/>
        <pc:sldMkLst>
          <pc:docMk/>
          <pc:sldMk cId="197509959" sldId="381"/>
        </pc:sldMkLst>
      </pc:sldChg>
      <pc:sldChg chg="add modTransition">
        <pc:chgData name="Monica Greene" userId="580d4f7b-22ab-4bed-a08a-0b25eeeaced9" providerId="ADAL" clId="{601D2786-B800-45E2-906D-EE905963278D}" dt="2023-05-18T19:03:43.939" v="53"/>
        <pc:sldMkLst>
          <pc:docMk/>
          <pc:sldMk cId="2273570109" sldId="382"/>
        </pc:sldMkLst>
      </pc:sldChg>
      <pc:sldChg chg="modTransition">
        <pc:chgData name="Monica Greene" userId="580d4f7b-22ab-4bed-a08a-0b25eeeaced9" providerId="ADAL" clId="{601D2786-B800-45E2-906D-EE905963278D}" dt="2023-05-18T19:03:43.939" v="53"/>
        <pc:sldMkLst>
          <pc:docMk/>
          <pc:sldMk cId="2713357453" sldId="399"/>
        </pc:sldMkLst>
      </pc:sldChg>
      <pc:sldChg chg="modTransition">
        <pc:chgData name="Monica Greene" userId="580d4f7b-22ab-4bed-a08a-0b25eeeaced9" providerId="ADAL" clId="{601D2786-B800-45E2-906D-EE905963278D}" dt="2023-05-18T19:03:43.939" v="53"/>
        <pc:sldMkLst>
          <pc:docMk/>
          <pc:sldMk cId="1505584566" sldId="407"/>
        </pc:sldMkLst>
      </pc:sldChg>
      <pc:sldChg chg="modTransition">
        <pc:chgData name="Monica Greene" userId="580d4f7b-22ab-4bed-a08a-0b25eeeaced9" providerId="ADAL" clId="{601D2786-B800-45E2-906D-EE905963278D}" dt="2023-05-18T19:03:43.939" v="53"/>
        <pc:sldMkLst>
          <pc:docMk/>
          <pc:sldMk cId="766388387" sldId="411"/>
        </pc:sldMkLst>
      </pc:sldChg>
      <pc:sldChg chg="modTransition">
        <pc:chgData name="Monica Greene" userId="580d4f7b-22ab-4bed-a08a-0b25eeeaced9" providerId="ADAL" clId="{601D2786-B800-45E2-906D-EE905963278D}" dt="2023-05-18T19:03:43.939" v="53"/>
        <pc:sldMkLst>
          <pc:docMk/>
          <pc:sldMk cId="1227540435" sldId="412"/>
        </pc:sldMkLst>
      </pc:sldChg>
      <pc:sldChg chg="ord modTransition">
        <pc:chgData name="Monica Greene" userId="580d4f7b-22ab-4bed-a08a-0b25eeeaced9" providerId="ADAL" clId="{601D2786-B800-45E2-906D-EE905963278D}" dt="2023-05-18T19:03:43.939" v="53"/>
        <pc:sldMkLst>
          <pc:docMk/>
          <pc:sldMk cId="3738777675" sldId="432"/>
        </pc:sldMkLst>
      </pc:sldChg>
      <pc:sldChg chg="modSp mod modTransition">
        <pc:chgData name="Monica Greene" userId="580d4f7b-22ab-4bed-a08a-0b25eeeaced9" providerId="ADAL" clId="{601D2786-B800-45E2-906D-EE905963278D}" dt="2023-05-18T19:03:43.939" v="53"/>
        <pc:sldMkLst>
          <pc:docMk/>
          <pc:sldMk cId="299153169" sldId="433"/>
        </pc:sldMkLst>
        <pc:spChg chg="mod">
          <ac:chgData name="Monica Greene" userId="580d4f7b-22ab-4bed-a08a-0b25eeeaced9" providerId="ADAL" clId="{601D2786-B800-45E2-906D-EE905963278D}" dt="2023-05-18T18:56:16.812" v="43" actId="20577"/>
          <ac:spMkLst>
            <pc:docMk/>
            <pc:sldMk cId="299153169" sldId="433"/>
            <ac:spMk id="2" creationId="{00000000-0000-0000-0000-000000000000}"/>
          </ac:spMkLst>
        </pc:spChg>
      </pc:sldChg>
      <pc:sldChg chg="del">
        <pc:chgData name="Monica Greene" userId="580d4f7b-22ab-4bed-a08a-0b25eeeaced9" providerId="ADAL" clId="{601D2786-B800-45E2-906D-EE905963278D}" dt="2023-05-18T18:54:32.415" v="7" actId="47"/>
        <pc:sldMkLst>
          <pc:docMk/>
          <pc:sldMk cId="1715977214" sldId="436"/>
        </pc:sldMkLst>
      </pc:sldChg>
      <pc:sldChg chg="modTransition">
        <pc:chgData name="Monica Greene" userId="580d4f7b-22ab-4bed-a08a-0b25eeeaced9" providerId="ADAL" clId="{601D2786-B800-45E2-906D-EE905963278D}" dt="2023-05-18T19:03:43.939" v="53"/>
        <pc:sldMkLst>
          <pc:docMk/>
          <pc:sldMk cId="1727652585" sldId="450"/>
        </pc:sldMkLst>
      </pc:sldChg>
      <pc:sldChg chg="modTransition">
        <pc:chgData name="Monica Greene" userId="580d4f7b-22ab-4bed-a08a-0b25eeeaced9" providerId="ADAL" clId="{601D2786-B800-45E2-906D-EE905963278D}" dt="2023-05-18T19:03:43.939" v="53"/>
        <pc:sldMkLst>
          <pc:docMk/>
          <pc:sldMk cId="3962224373" sldId="451"/>
        </pc:sldMkLst>
      </pc:sldChg>
      <pc:sldChg chg="del">
        <pc:chgData name="Monica Greene" userId="580d4f7b-22ab-4bed-a08a-0b25eeeaced9" providerId="ADAL" clId="{601D2786-B800-45E2-906D-EE905963278D}" dt="2023-05-18T18:54:38.623" v="9" actId="47"/>
        <pc:sldMkLst>
          <pc:docMk/>
          <pc:sldMk cId="2950000104" sldId="453"/>
        </pc:sldMkLst>
      </pc:sldChg>
      <pc:sldChg chg="ord modTransition">
        <pc:chgData name="Monica Greene" userId="580d4f7b-22ab-4bed-a08a-0b25eeeaced9" providerId="ADAL" clId="{601D2786-B800-45E2-906D-EE905963278D}" dt="2023-05-18T19:03:43.939" v="53"/>
        <pc:sldMkLst>
          <pc:docMk/>
          <pc:sldMk cId="3627366708" sldId="455"/>
        </pc:sldMkLst>
      </pc:sldChg>
      <pc:sldChg chg="modTransition">
        <pc:chgData name="Monica Greene" userId="580d4f7b-22ab-4bed-a08a-0b25eeeaced9" providerId="ADAL" clId="{601D2786-B800-45E2-906D-EE905963278D}" dt="2023-05-18T19:03:43.939" v="53"/>
        <pc:sldMkLst>
          <pc:docMk/>
          <pc:sldMk cId="1377842905" sldId="458"/>
        </pc:sldMkLst>
      </pc:sldChg>
      <pc:sldChg chg="del">
        <pc:chgData name="Monica Greene" userId="580d4f7b-22ab-4bed-a08a-0b25eeeaced9" providerId="ADAL" clId="{601D2786-B800-45E2-906D-EE905963278D}" dt="2023-05-18T18:53:38.492" v="3" actId="47"/>
        <pc:sldMkLst>
          <pc:docMk/>
          <pc:sldMk cId="3115984099" sldId="459"/>
        </pc:sldMkLst>
      </pc:sldChg>
      <pc:sldChg chg="del">
        <pc:chgData name="Monica Greene" userId="580d4f7b-22ab-4bed-a08a-0b25eeeaced9" providerId="ADAL" clId="{601D2786-B800-45E2-906D-EE905963278D}" dt="2023-05-18T18:54:34.369" v="8" actId="47"/>
        <pc:sldMkLst>
          <pc:docMk/>
          <pc:sldMk cId="1212887823" sldId="460"/>
        </pc:sldMkLst>
      </pc:sldChg>
      <pc:sldChg chg="del">
        <pc:chgData name="Monica Greene" userId="580d4f7b-22ab-4bed-a08a-0b25eeeaced9" providerId="ADAL" clId="{601D2786-B800-45E2-906D-EE905963278D}" dt="2023-05-18T18:56:03.760" v="16" actId="47"/>
        <pc:sldMkLst>
          <pc:docMk/>
          <pc:sldMk cId="829012716" sldId="461"/>
        </pc:sldMkLst>
      </pc:sldChg>
      <pc:sldChg chg="addSp new ord modTransition setBg">
        <pc:chgData name="Monica Greene" userId="580d4f7b-22ab-4bed-a08a-0b25eeeaced9" providerId="ADAL" clId="{601D2786-B800-45E2-906D-EE905963278D}" dt="2023-05-18T19:03:43.939" v="53"/>
        <pc:sldMkLst>
          <pc:docMk/>
          <pc:sldMk cId="919153542" sldId="462"/>
        </pc:sldMkLst>
        <pc:picChg chg="add">
          <ac:chgData name="Monica Greene" userId="580d4f7b-22ab-4bed-a08a-0b25eeeaced9" providerId="ADAL" clId="{601D2786-B800-45E2-906D-EE905963278D}" dt="2023-05-18T18:53:13.396" v="2"/>
          <ac:picMkLst>
            <pc:docMk/>
            <pc:sldMk cId="919153542" sldId="462"/>
            <ac:picMk id="2" creationId="{88F87C22-0340-4C92-B738-67FC3BE08117}"/>
          </ac:picMkLst>
        </pc:picChg>
      </pc:sldChg>
      <pc:sldChg chg="new del">
        <pc:chgData name="Monica Greene" userId="580d4f7b-22ab-4bed-a08a-0b25eeeaced9" providerId="ADAL" clId="{601D2786-B800-45E2-906D-EE905963278D}" dt="2023-05-18T18:54:18.238" v="5" actId="47"/>
        <pc:sldMkLst>
          <pc:docMk/>
          <pc:sldMk cId="150535953" sldId="463"/>
        </pc:sldMkLst>
      </pc:sldChg>
      <pc:sldChg chg="add modTransition">
        <pc:chgData name="Monica Greene" userId="580d4f7b-22ab-4bed-a08a-0b25eeeaced9" providerId="ADAL" clId="{601D2786-B800-45E2-906D-EE905963278D}" dt="2023-05-18T19:03:43.939" v="53"/>
        <pc:sldMkLst>
          <pc:docMk/>
          <pc:sldMk cId="2579778878" sldId="463"/>
        </pc:sldMkLst>
      </pc:sldChg>
      <pc:sldMasterChg chg="modTransition modSldLayout">
        <pc:chgData name="Monica Greene" userId="580d4f7b-22ab-4bed-a08a-0b25eeeaced9" providerId="ADAL" clId="{601D2786-B800-45E2-906D-EE905963278D}" dt="2023-05-18T19:03:43.939" v="53"/>
        <pc:sldMasterMkLst>
          <pc:docMk/>
          <pc:sldMasterMk cId="3526763332" sldId="2147483660"/>
        </pc:sldMasterMkLst>
        <pc:sldLayoutChg chg="modTransition">
          <pc:chgData name="Monica Greene" userId="580d4f7b-22ab-4bed-a08a-0b25eeeaced9" providerId="ADAL" clId="{601D2786-B800-45E2-906D-EE905963278D}" dt="2023-05-18T19:03:43.939" v="53"/>
          <pc:sldLayoutMkLst>
            <pc:docMk/>
            <pc:sldMasterMk cId="3526763332" sldId="2147483660"/>
            <pc:sldLayoutMk cId="1464526068" sldId="2147483661"/>
          </pc:sldLayoutMkLst>
        </pc:sldLayoutChg>
        <pc:sldLayoutChg chg="modTransition">
          <pc:chgData name="Monica Greene" userId="580d4f7b-22ab-4bed-a08a-0b25eeeaced9" providerId="ADAL" clId="{601D2786-B800-45E2-906D-EE905963278D}" dt="2023-05-18T19:03:43.939" v="53"/>
          <pc:sldLayoutMkLst>
            <pc:docMk/>
            <pc:sldMasterMk cId="3526763332" sldId="2147483660"/>
            <pc:sldLayoutMk cId="628702076" sldId="2147483662"/>
          </pc:sldLayoutMkLst>
        </pc:sldLayoutChg>
        <pc:sldLayoutChg chg="modTransition">
          <pc:chgData name="Monica Greene" userId="580d4f7b-22ab-4bed-a08a-0b25eeeaced9" providerId="ADAL" clId="{601D2786-B800-45E2-906D-EE905963278D}" dt="2023-05-18T19:03:43.939" v="53"/>
          <pc:sldLayoutMkLst>
            <pc:docMk/>
            <pc:sldMasterMk cId="3526763332" sldId="2147483660"/>
            <pc:sldLayoutMk cId="3143070034" sldId="2147483663"/>
          </pc:sldLayoutMkLst>
        </pc:sldLayoutChg>
        <pc:sldLayoutChg chg="modTransition">
          <pc:chgData name="Monica Greene" userId="580d4f7b-22ab-4bed-a08a-0b25eeeaced9" providerId="ADAL" clId="{601D2786-B800-45E2-906D-EE905963278D}" dt="2023-05-18T19:03:43.939" v="53"/>
          <pc:sldLayoutMkLst>
            <pc:docMk/>
            <pc:sldMasterMk cId="3526763332" sldId="2147483660"/>
            <pc:sldLayoutMk cId="352596931" sldId="2147483664"/>
          </pc:sldLayoutMkLst>
        </pc:sldLayoutChg>
        <pc:sldLayoutChg chg="modTransition">
          <pc:chgData name="Monica Greene" userId="580d4f7b-22ab-4bed-a08a-0b25eeeaced9" providerId="ADAL" clId="{601D2786-B800-45E2-906D-EE905963278D}" dt="2023-05-18T19:03:43.939" v="53"/>
          <pc:sldLayoutMkLst>
            <pc:docMk/>
            <pc:sldMasterMk cId="3526763332" sldId="2147483660"/>
            <pc:sldLayoutMk cId="2860684321" sldId="2147483665"/>
          </pc:sldLayoutMkLst>
        </pc:sldLayoutChg>
        <pc:sldLayoutChg chg="modTransition">
          <pc:chgData name="Monica Greene" userId="580d4f7b-22ab-4bed-a08a-0b25eeeaced9" providerId="ADAL" clId="{601D2786-B800-45E2-906D-EE905963278D}" dt="2023-05-18T19:03:43.939" v="53"/>
          <pc:sldLayoutMkLst>
            <pc:docMk/>
            <pc:sldMasterMk cId="3526763332" sldId="2147483660"/>
            <pc:sldLayoutMk cId="1042939851" sldId="2147483666"/>
          </pc:sldLayoutMkLst>
        </pc:sldLayoutChg>
        <pc:sldLayoutChg chg="modTransition">
          <pc:chgData name="Monica Greene" userId="580d4f7b-22ab-4bed-a08a-0b25eeeaced9" providerId="ADAL" clId="{601D2786-B800-45E2-906D-EE905963278D}" dt="2023-05-18T19:03:43.939" v="53"/>
          <pc:sldLayoutMkLst>
            <pc:docMk/>
            <pc:sldMasterMk cId="3526763332" sldId="2147483660"/>
            <pc:sldLayoutMk cId="2172179838" sldId="2147483667"/>
          </pc:sldLayoutMkLst>
        </pc:sldLayoutChg>
        <pc:sldLayoutChg chg="modTransition">
          <pc:chgData name="Monica Greene" userId="580d4f7b-22ab-4bed-a08a-0b25eeeaced9" providerId="ADAL" clId="{601D2786-B800-45E2-906D-EE905963278D}" dt="2023-05-18T19:03:43.939" v="53"/>
          <pc:sldLayoutMkLst>
            <pc:docMk/>
            <pc:sldMasterMk cId="3526763332" sldId="2147483660"/>
            <pc:sldLayoutMk cId="400252706" sldId="2147483668"/>
          </pc:sldLayoutMkLst>
        </pc:sldLayoutChg>
        <pc:sldLayoutChg chg="modTransition">
          <pc:chgData name="Monica Greene" userId="580d4f7b-22ab-4bed-a08a-0b25eeeaced9" providerId="ADAL" clId="{601D2786-B800-45E2-906D-EE905963278D}" dt="2023-05-18T19:03:43.939" v="53"/>
          <pc:sldLayoutMkLst>
            <pc:docMk/>
            <pc:sldMasterMk cId="3526763332" sldId="2147483660"/>
            <pc:sldLayoutMk cId="3574256230" sldId="2147483669"/>
          </pc:sldLayoutMkLst>
        </pc:sldLayoutChg>
        <pc:sldLayoutChg chg="modTransition">
          <pc:chgData name="Monica Greene" userId="580d4f7b-22ab-4bed-a08a-0b25eeeaced9" providerId="ADAL" clId="{601D2786-B800-45E2-906D-EE905963278D}" dt="2023-05-18T19:03:43.939" v="53"/>
          <pc:sldLayoutMkLst>
            <pc:docMk/>
            <pc:sldMasterMk cId="3526763332" sldId="2147483660"/>
            <pc:sldLayoutMk cId="728997452" sldId="2147483670"/>
          </pc:sldLayoutMkLst>
        </pc:sldLayoutChg>
        <pc:sldLayoutChg chg="modTransition">
          <pc:chgData name="Monica Greene" userId="580d4f7b-22ab-4bed-a08a-0b25eeeaced9" providerId="ADAL" clId="{601D2786-B800-45E2-906D-EE905963278D}" dt="2023-05-18T19:03:43.939" v="53"/>
          <pc:sldLayoutMkLst>
            <pc:docMk/>
            <pc:sldMasterMk cId="3526763332" sldId="2147483660"/>
            <pc:sldLayoutMk cId="644588483" sldId="2147483671"/>
          </pc:sldLayoutMkLst>
        </pc:sldLayoutChg>
      </pc:sldMasterChg>
      <pc:sldMasterChg chg="modTransition modSldLayout">
        <pc:chgData name="Monica Greene" userId="580d4f7b-22ab-4bed-a08a-0b25eeeaced9" providerId="ADAL" clId="{601D2786-B800-45E2-906D-EE905963278D}" dt="2023-05-18T19:03:43.939" v="53"/>
        <pc:sldMasterMkLst>
          <pc:docMk/>
          <pc:sldMasterMk cId="3374770223" sldId="2147483672"/>
        </pc:sldMasterMkLst>
        <pc:sldLayoutChg chg="modTransition">
          <pc:chgData name="Monica Greene" userId="580d4f7b-22ab-4bed-a08a-0b25eeeaced9" providerId="ADAL" clId="{601D2786-B800-45E2-906D-EE905963278D}" dt="2023-05-18T19:03:43.939" v="53"/>
          <pc:sldLayoutMkLst>
            <pc:docMk/>
            <pc:sldMasterMk cId="3374770223" sldId="2147483672"/>
            <pc:sldLayoutMk cId="4098348545" sldId="2147483673"/>
          </pc:sldLayoutMkLst>
        </pc:sldLayoutChg>
        <pc:sldLayoutChg chg="modTransition">
          <pc:chgData name="Monica Greene" userId="580d4f7b-22ab-4bed-a08a-0b25eeeaced9" providerId="ADAL" clId="{601D2786-B800-45E2-906D-EE905963278D}" dt="2023-05-18T19:03:43.939" v="53"/>
          <pc:sldLayoutMkLst>
            <pc:docMk/>
            <pc:sldMasterMk cId="3374770223" sldId="2147483672"/>
            <pc:sldLayoutMk cId="2485856770" sldId="2147483674"/>
          </pc:sldLayoutMkLst>
        </pc:sldLayoutChg>
        <pc:sldLayoutChg chg="modTransition">
          <pc:chgData name="Monica Greene" userId="580d4f7b-22ab-4bed-a08a-0b25eeeaced9" providerId="ADAL" clId="{601D2786-B800-45E2-906D-EE905963278D}" dt="2023-05-18T19:03:43.939" v="53"/>
          <pc:sldLayoutMkLst>
            <pc:docMk/>
            <pc:sldMasterMk cId="3374770223" sldId="2147483672"/>
            <pc:sldLayoutMk cId="504524447" sldId="2147483675"/>
          </pc:sldLayoutMkLst>
        </pc:sldLayoutChg>
        <pc:sldLayoutChg chg="modTransition">
          <pc:chgData name="Monica Greene" userId="580d4f7b-22ab-4bed-a08a-0b25eeeaced9" providerId="ADAL" clId="{601D2786-B800-45E2-906D-EE905963278D}" dt="2023-05-18T19:03:43.939" v="53"/>
          <pc:sldLayoutMkLst>
            <pc:docMk/>
            <pc:sldMasterMk cId="3374770223" sldId="2147483672"/>
            <pc:sldLayoutMk cId="2794038380" sldId="2147483676"/>
          </pc:sldLayoutMkLst>
        </pc:sldLayoutChg>
        <pc:sldLayoutChg chg="modTransition">
          <pc:chgData name="Monica Greene" userId="580d4f7b-22ab-4bed-a08a-0b25eeeaced9" providerId="ADAL" clId="{601D2786-B800-45E2-906D-EE905963278D}" dt="2023-05-18T19:03:43.939" v="53"/>
          <pc:sldLayoutMkLst>
            <pc:docMk/>
            <pc:sldMasterMk cId="3374770223" sldId="2147483672"/>
            <pc:sldLayoutMk cId="4126134968" sldId="2147483677"/>
          </pc:sldLayoutMkLst>
        </pc:sldLayoutChg>
        <pc:sldLayoutChg chg="modTransition">
          <pc:chgData name="Monica Greene" userId="580d4f7b-22ab-4bed-a08a-0b25eeeaced9" providerId="ADAL" clId="{601D2786-B800-45E2-906D-EE905963278D}" dt="2023-05-18T19:03:43.939" v="53"/>
          <pc:sldLayoutMkLst>
            <pc:docMk/>
            <pc:sldMasterMk cId="3374770223" sldId="2147483672"/>
            <pc:sldLayoutMk cId="2924291397" sldId="2147483678"/>
          </pc:sldLayoutMkLst>
        </pc:sldLayoutChg>
        <pc:sldLayoutChg chg="modTransition">
          <pc:chgData name="Monica Greene" userId="580d4f7b-22ab-4bed-a08a-0b25eeeaced9" providerId="ADAL" clId="{601D2786-B800-45E2-906D-EE905963278D}" dt="2023-05-18T19:03:43.939" v="53"/>
          <pc:sldLayoutMkLst>
            <pc:docMk/>
            <pc:sldMasterMk cId="3374770223" sldId="2147483672"/>
            <pc:sldLayoutMk cId="3944149845" sldId="2147483679"/>
          </pc:sldLayoutMkLst>
        </pc:sldLayoutChg>
        <pc:sldLayoutChg chg="modTransition">
          <pc:chgData name="Monica Greene" userId="580d4f7b-22ab-4bed-a08a-0b25eeeaced9" providerId="ADAL" clId="{601D2786-B800-45E2-906D-EE905963278D}" dt="2023-05-18T19:03:43.939" v="53"/>
          <pc:sldLayoutMkLst>
            <pc:docMk/>
            <pc:sldMasterMk cId="3374770223" sldId="2147483672"/>
            <pc:sldLayoutMk cId="907735596" sldId="2147483680"/>
          </pc:sldLayoutMkLst>
        </pc:sldLayoutChg>
        <pc:sldLayoutChg chg="modTransition">
          <pc:chgData name="Monica Greene" userId="580d4f7b-22ab-4bed-a08a-0b25eeeaced9" providerId="ADAL" clId="{601D2786-B800-45E2-906D-EE905963278D}" dt="2023-05-18T19:03:43.939" v="53"/>
          <pc:sldLayoutMkLst>
            <pc:docMk/>
            <pc:sldMasterMk cId="3374770223" sldId="2147483672"/>
            <pc:sldLayoutMk cId="944764727" sldId="2147483681"/>
          </pc:sldLayoutMkLst>
        </pc:sldLayoutChg>
        <pc:sldLayoutChg chg="modTransition">
          <pc:chgData name="Monica Greene" userId="580d4f7b-22ab-4bed-a08a-0b25eeeaced9" providerId="ADAL" clId="{601D2786-B800-45E2-906D-EE905963278D}" dt="2023-05-18T19:03:43.939" v="53"/>
          <pc:sldLayoutMkLst>
            <pc:docMk/>
            <pc:sldMasterMk cId="3374770223" sldId="2147483672"/>
            <pc:sldLayoutMk cId="1593302510" sldId="2147483682"/>
          </pc:sldLayoutMkLst>
        </pc:sldLayoutChg>
        <pc:sldLayoutChg chg="modTransition">
          <pc:chgData name="Monica Greene" userId="580d4f7b-22ab-4bed-a08a-0b25eeeaced9" providerId="ADAL" clId="{601D2786-B800-45E2-906D-EE905963278D}" dt="2023-05-18T19:03:43.939" v="53"/>
          <pc:sldLayoutMkLst>
            <pc:docMk/>
            <pc:sldMasterMk cId="3374770223" sldId="2147483672"/>
            <pc:sldLayoutMk cId="3374448671" sldId="2147483683"/>
          </pc:sldLayoutMkLst>
        </pc:sldLayoutChg>
      </pc:sldMasterChg>
      <pc:sldMasterChg chg="modTransition modSldLayout">
        <pc:chgData name="Monica Greene" userId="580d4f7b-22ab-4bed-a08a-0b25eeeaced9" providerId="ADAL" clId="{601D2786-B800-45E2-906D-EE905963278D}" dt="2023-05-18T19:03:43.939" v="53"/>
        <pc:sldMasterMkLst>
          <pc:docMk/>
          <pc:sldMasterMk cId="2107106719" sldId="2147483684"/>
        </pc:sldMasterMkLst>
        <pc:sldLayoutChg chg="modTransition">
          <pc:chgData name="Monica Greene" userId="580d4f7b-22ab-4bed-a08a-0b25eeeaced9" providerId="ADAL" clId="{601D2786-B800-45E2-906D-EE905963278D}" dt="2023-05-18T19:03:43.939" v="53"/>
          <pc:sldLayoutMkLst>
            <pc:docMk/>
            <pc:sldMasterMk cId="2107106719" sldId="2147483684"/>
            <pc:sldLayoutMk cId="1328282407" sldId="2147483685"/>
          </pc:sldLayoutMkLst>
        </pc:sldLayoutChg>
        <pc:sldLayoutChg chg="modTransition">
          <pc:chgData name="Monica Greene" userId="580d4f7b-22ab-4bed-a08a-0b25eeeaced9" providerId="ADAL" clId="{601D2786-B800-45E2-906D-EE905963278D}" dt="2023-05-18T19:03:43.939" v="53"/>
          <pc:sldLayoutMkLst>
            <pc:docMk/>
            <pc:sldMasterMk cId="2107106719" sldId="2147483684"/>
            <pc:sldLayoutMk cId="1827744224" sldId="2147483686"/>
          </pc:sldLayoutMkLst>
        </pc:sldLayoutChg>
      </pc:sldMasterChg>
      <pc:sldMasterChg chg="modTransition modSldLayout">
        <pc:chgData name="Monica Greene" userId="580d4f7b-22ab-4bed-a08a-0b25eeeaced9" providerId="ADAL" clId="{601D2786-B800-45E2-906D-EE905963278D}" dt="2023-05-18T19:03:43.939" v="53"/>
        <pc:sldMasterMkLst>
          <pc:docMk/>
          <pc:sldMasterMk cId="1558763888" sldId="2147483687"/>
        </pc:sldMasterMkLst>
        <pc:sldLayoutChg chg="modTransition">
          <pc:chgData name="Monica Greene" userId="580d4f7b-22ab-4bed-a08a-0b25eeeaced9" providerId="ADAL" clId="{601D2786-B800-45E2-906D-EE905963278D}" dt="2023-05-18T19:03:43.939" v="53"/>
          <pc:sldLayoutMkLst>
            <pc:docMk/>
            <pc:sldMasterMk cId="1558763888" sldId="2147483687"/>
            <pc:sldLayoutMk cId="1869244951" sldId="2147483688"/>
          </pc:sldLayoutMkLst>
        </pc:sldLayoutChg>
        <pc:sldLayoutChg chg="modTransition">
          <pc:chgData name="Monica Greene" userId="580d4f7b-22ab-4bed-a08a-0b25eeeaced9" providerId="ADAL" clId="{601D2786-B800-45E2-906D-EE905963278D}" dt="2023-05-18T19:03:43.939" v="53"/>
          <pc:sldLayoutMkLst>
            <pc:docMk/>
            <pc:sldMasterMk cId="1558763888" sldId="2147483687"/>
            <pc:sldLayoutMk cId="95817563" sldId="2147483689"/>
          </pc:sldLayoutMkLst>
        </pc:sldLayoutChg>
        <pc:sldLayoutChg chg="modTransition">
          <pc:chgData name="Monica Greene" userId="580d4f7b-22ab-4bed-a08a-0b25eeeaced9" providerId="ADAL" clId="{601D2786-B800-45E2-906D-EE905963278D}" dt="2023-05-18T19:03:43.939" v="53"/>
          <pc:sldLayoutMkLst>
            <pc:docMk/>
            <pc:sldMasterMk cId="1558763888" sldId="2147483687"/>
            <pc:sldLayoutMk cId="2292808318" sldId="2147483690"/>
          </pc:sldLayoutMkLst>
        </pc:sldLayoutChg>
        <pc:sldLayoutChg chg="modTransition">
          <pc:chgData name="Monica Greene" userId="580d4f7b-22ab-4bed-a08a-0b25eeeaced9" providerId="ADAL" clId="{601D2786-B800-45E2-906D-EE905963278D}" dt="2023-05-18T19:03:43.939" v="53"/>
          <pc:sldLayoutMkLst>
            <pc:docMk/>
            <pc:sldMasterMk cId="1558763888" sldId="2147483687"/>
            <pc:sldLayoutMk cId="3567213569" sldId="2147483691"/>
          </pc:sldLayoutMkLst>
        </pc:sldLayoutChg>
        <pc:sldLayoutChg chg="modTransition">
          <pc:chgData name="Monica Greene" userId="580d4f7b-22ab-4bed-a08a-0b25eeeaced9" providerId="ADAL" clId="{601D2786-B800-45E2-906D-EE905963278D}" dt="2023-05-18T19:03:43.939" v="53"/>
          <pc:sldLayoutMkLst>
            <pc:docMk/>
            <pc:sldMasterMk cId="1558763888" sldId="2147483687"/>
            <pc:sldLayoutMk cId="3598161882" sldId="2147483692"/>
          </pc:sldLayoutMkLst>
        </pc:sldLayoutChg>
        <pc:sldLayoutChg chg="modTransition">
          <pc:chgData name="Monica Greene" userId="580d4f7b-22ab-4bed-a08a-0b25eeeaced9" providerId="ADAL" clId="{601D2786-B800-45E2-906D-EE905963278D}" dt="2023-05-18T19:03:43.939" v="53"/>
          <pc:sldLayoutMkLst>
            <pc:docMk/>
            <pc:sldMasterMk cId="1558763888" sldId="2147483687"/>
            <pc:sldLayoutMk cId="1085221459" sldId="2147483693"/>
          </pc:sldLayoutMkLst>
        </pc:sldLayoutChg>
        <pc:sldLayoutChg chg="modTransition">
          <pc:chgData name="Monica Greene" userId="580d4f7b-22ab-4bed-a08a-0b25eeeaced9" providerId="ADAL" clId="{601D2786-B800-45E2-906D-EE905963278D}" dt="2023-05-18T19:03:43.939" v="53"/>
          <pc:sldLayoutMkLst>
            <pc:docMk/>
            <pc:sldMasterMk cId="1558763888" sldId="2147483687"/>
            <pc:sldLayoutMk cId="252649571" sldId="2147483694"/>
          </pc:sldLayoutMkLst>
        </pc:sldLayoutChg>
        <pc:sldLayoutChg chg="modTransition">
          <pc:chgData name="Monica Greene" userId="580d4f7b-22ab-4bed-a08a-0b25eeeaced9" providerId="ADAL" clId="{601D2786-B800-45E2-906D-EE905963278D}" dt="2023-05-18T19:03:43.939" v="53"/>
          <pc:sldLayoutMkLst>
            <pc:docMk/>
            <pc:sldMasterMk cId="1558763888" sldId="2147483687"/>
            <pc:sldLayoutMk cId="1287097912" sldId="2147483695"/>
          </pc:sldLayoutMkLst>
        </pc:sldLayoutChg>
        <pc:sldLayoutChg chg="modTransition">
          <pc:chgData name="Monica Greene" userId="580d4f7b-22ab-4bed-a08a-0b25eeeaced9" providerId="ADAL" clId="{601D2786-B800-45E2-906D-EE905963278D}" dt="2023-05-18T19:03:43.939" v="53"/>
          <pc:sldLayoutMkLst>
            <pc:docMk/>
            <pc:sldMasterMk cId="1558763888" sldId="2147483687"/>
            <pc:sldLayoutMk cId="3744933069" sldId="2147483696"/>
          </pc:sldLayoutMkLst>
        </pc:sldLayoutChg>
        <pc:sldLayoutChg chg="modTransition">
          <pc:chgData name="Monica Greene" userId="580d4f7b-22ab-4bed-a08a-0b25eeeaced9" providerId="ADAL" clId="{601D2786-B800-45E2-906D-EE905963278D}" dt="2023-05-18T19:03:43.939" v="53"/>
          <pc:sldLayoutMkLst>
            <pc:docMk/>
            <pc:sldMasterMk cId="1558763888" sldId="2147483687"/>
            <pc:sldLayoutMk cId="1520463565" sldId="2147483697"/>
          </pc:sldLayoutMkLst>
        </pc:sldLayoutChg>
        <pc:sldLayoutChg chg="modTransition">
          <pc:chgData name="Monica Greene" userId="580d4f7b-22ab-4bed-a08a-0b25eeeaced9" providerId="ADAL" clId="{601D2786-B800-45E2-906D-EE905963278D}" dt="2023-05-18T19:03:43.939" v="53"/>
          <pc:sldLayoutMkLst>
            <pc:docMk/>
            <pc:sldMasterMk cId="1558763888" sldId="2147483687"/>
            <pc:sldLayoutMk cId="888946476" sldId="2147483698"/>
          </pc:sldLayoutMkLst>
        </pc:sldLayoutChg>
      </pc:sldMasterChg>
    </pc:docChg>
  </pc:docChgLst>
  <pc:docChgLst>
    <pc:chgData name="Monica Greene" userId="580d4f7b-22ab-4bed-a08a-0b25eeeaced9" providerId="ADAL" clId="{D457017C-AA2C-4E4E-AED1-930C37019E5F}"/>
    <pc:docChg chg="undo custSel addSld delSld modSld sldOrd modMainMaster">
      <pc:chgData name="Monica Greene" userId="580d4f7b-22ab-4bed-a08a-0b25eeeaced9" providerId="ADAL" clId="{D457017C-AA2C-4E4E-AED1-930C37019E5F}" dt="2023-07-06T18:22:52.995" v="81"/>
      <pc:docMkLst>
        <pc:docMk/>
      </pc:docMkLst>
      <pc:sldChg chg="modTransition">
        <pc:chgData name="Monica Greene" userId="580d4f7b-22ab-4bed-a08a-0b25eeeaced9" providerId="ADAL" clId="{D457017C-AA2C-4E4E-AED1-930C37019E5F}" dt="2023-07-06T18:22:52.995" v="81"/>
        <pc:sldMkLst>
          <pc:docMk/>
          <pc:sldMk cId="3102638435" sldId="258"/>
        </pc:sldMkLst>
      </pc:sldChg>
      <pc:sldChg chg="modTransition">
        <pc:chgData name="Monica Greene" userId="580d4f7b-22ab-4bed-a08a-0b25eeeaced9" providerId="ADAL" clId="{D457017C-AA2C-4E4E-AED1-930C37019E5F}" dt="2023-07-06T18:22:52.995" v="81"/>
        <pc:sldMkLst>
          <pc:docMk/>
          <pc:sldMk cId="2190442017" sldId="261"/>
        </pc:sldMkLst>
      </pc:sldChg>
      <pc:sldChg chg="modTransition">
        <pc:chgData name="Monica Greene" userId="580d4f7b-22ab-4bed-a08a-0b25eeeaced9" providerId="ADAL" clId="{D457017C-AA2C-4E4E-AED1-930C37019E5F}" dt="2023-07-06T18:22:52.995" v="81"/>
        <pc:sldMkLst>
          <pc:docMk/>
          <pc:sldMk cId="3133720449" sldId="262"/>
        </pc:sldMkLst>
      </pc:sldChg>
      <pc:sldChg chg="del">
        <pc:chgData name="Monica Greene" userId="580d4f7b-22ab-4bed-a08a-0b25eeeaced9" providerId="ADAL" clId="{D457017C-AA2C-4E4E-AED1-930C37019E5F}" dt="2023-07-06T18:16:55.104" v="7" actId="47"/>
        <pc:sldMkLst>
          <pc:docMk/>
          <pc:sldMk cId="3677604373" sldId="267"/>
        </pc:sldMkLst>
      </pc:sldChg>
      <pc:sldChg chg="del">
        <pc:chgData name="Monica Greene" userId="580d4f7b-22ab-4bed-a08a-0b25eeeaced9" providerId="ADAL" clId="{D457017C-AA2C-4E4E-AED1-930C37019E5F}" dt="2023-07-06T18:14:09.932" v="4" actId="47"/>
        <pc:sldMkLst>
          <pc:docMk/>
          <pc:sldMk cId="2143732595" sldId="268"/>
        </pc:sldMkLst>
      </pc:sldChg>
      <pc:sldChg chg="modTransition">
        <pc:chgData name="Monica Greene" userId="580d4f7b-22ab-4bed-a08a-0b25eeeaced9" providerId="ADAL" clId="{D457017C-AA2C-4E4E-AED1-930C37019E5F}" dt="2023-07-06T18:22:52.995" v="81"/>
        <pc:sldMkLst>
          <pc:docMk/>
          <pc:sldMk cId="3556785324" sldId="269"/>
        </pc:sldMkLst>
      </pc:sldChg>
      <pc:sldChg chg="ord modTransition">
        <pc:chgData name="Monica Greene" userId="580d4f7b-22ab-4bed-a08a-0b25eeeaced9" providerId="ADAL" clId="{D457017C-AA2C-4E4E-AED1-930C37019E5F}" dt="2023-07-06T18:22:52.995" v="81"/>
        <pc:sldMkLst>
          <pc:docMk/>
          <pc:sldMk cId="3196746956" sldId="271"/>
        </pc:sldMkLst>
      </pc:sldChg>
      <pc:sldChg chg="del">
        <pc:chgData name="Monica Greene" userId="580d4f7b-22ab-4bed-a08a-0b25eeeaced9" providerId="ADAL" clId="{D457017C-AA2C-4E4E-AED1-930C37019E5F}" dt="2023-07-06T18:12:45.941" v="1" actId="47"/>
        <pc:sldMkLst>
          <pc:docMk/>
          <pc:sldMk cId="3531456319" sldId="275"/>
        </pc:sldMkLst>
      </pc:sldChg>
      <pc:sldChg chg="modSp del mod">
        <pc:chgData name="Monica Greene" userId="580d4f7b-22ab-4bed-a08a-0b25eeeaced9" providerId="ADAL" clId="{D457017C-AA2C-4E4E-AED1-930C37019E5F}" dt="2023-07-06T18:13:19.506" v="3" actId="47"/>
        <pc:sldMkLst>
          <pc:docMk/>
          <pc:sldMk cId="3761965303" sldId="276"/>
        </pc:sldMkLst>
        <pc:spChg chg="mod">
          <ac:chgData name="Monica Greene" userId="580d4f7b-22ab-4bed-a08a-0b25eeeaced9" providerId="ADAL" clId="{D457017C-AA2C-4E4E-AED1-930C37019E5F}" dt="2023-07-06T18:10:53.840" v="0" actId="207"/>
          <ac:spMkLst>
            <pc:docMk/>
            <pc:sldMk cId="3761965303" sldId="276"/>
            <ac:spMk id="9" creationId="{4ECC6422-7D8A-4435-9BC9-1C0F7D49E656}"/>
          </ac:spMkLst>
        </pc:spChg>
      </pc:sldChg>
      <pc:sldChg chg="del">
        <pc:chgData name="Monica Greene" userId="580d4f7b-22ab-4bed-a08a-0b25eeeaced9" providerId="ADAL" clId="{D457017C-AA2C-4E4E-AED1-930C37019E5F}" dt="2023-07-06T18:12:55.238" v="2" actId="47"/>
        <pc:sldMkLst>
          <pc:docMk/>
          <pc:sldMk cId="1147356620" sldId="277"/>
        </pc:sldMkLst>
      </pc:sldChg>
      <pc:sldChg chg="modSp mod modTransition">
        <pc:chgData name="Monica Greene" userId="580d4f7b-22ab-4bed-a08a-0b25eeeaced9" providerId="ADAL" clId="{D457017C-AA2C-4E4E-AED1-930C37019E5F}" dt="2023-07-06T18:22:52.995" v="81"/>
        <pc:sldMkLst>
          <pc:docMk/>
          <pc:sldMk cId="0" sldId="310"/>
        </pc:sldMkLst>
        <pc:picChg chg="mod">
          <ac:chgData name="Monica Greene" userId="580d4f7b-22ab-4bed-a08a-0b25eeeaced9" providerId="ADAL" clId="{D457017C-AA2C-4E4E-AED1-930C37019E5F}" dt="2023-07-06T18:19:12.159" v="74" actId="1076"/>
          <ac:picMkLst>
            <pc:docMk/>
            <pc:sldMk cId="0" sldId="310"/>
            <ac:picMk id="2" creationId="{00000000-0000-0000-0000-000000000000}"/>
          </ac:picMkLst>
        </pc:picChg>
      </pc:sldChg>
      <pc:sldChg chg="modTransition">
        <pc:chgData name="Monica Greene" userId="580d4f7b-22ab-4bed-a08a-0b25eeeaced9" providerId="ADAL" clId="{D457017C-AA2C-4E4E-AED1-930C37019E5F}" dt="2023-07-06T18:22:52.995" v="81"/>
        <pc:sldMkLst>
          <pc:docMk/>
          <pc:sldMk cId="3386045009" sldId="312"/>
        </pc:sldMkLst>
      </pc:sldChg>
      <pc:sldChg chg="modTransition">
        <pc:chgData name="Monica Greene" userId="580d4f7b-22ab-4bed-a08a-0b25eeeaced9" providerId="ADAL" clId="{D457017C-AA2C-4E4E-AED1-930C37019E5F}" dt="2023-07-06T18:22:52.995" v="81"/>
        <pc:sldMkLst>
          <pc:docMk/>
          <pc:sldMk cId="665771513" sldId="314"/>
        </pc:sldMkLst>
      </pc:sldChg>
      <pc:sldChg chg="modTransition">
        <pc:chgData name="Monica Greene" userId="580d4f7b-22ab-4bed-a08a-0b25eeeaced9" providerId="ADAL" clId="{D457017C-AA2C-4E4E-AED1-930C37019E5F}" dt="2023-07-06T18:22:52.995" v="81"/>
        <pc:sldMkLst>
          <pc:docMk/>
          <pc:sldMk cId="591349375" sldId="317"/>
        </pc:sldMkLst>
      </pc:sldChg>
      <pc:sldChg chg="del">
        <pc:chgData name="Monica Greene" userId="580d4f7b-22ab-4bed-a08a-0b25eeeaced9" providerId="ADAL" clId="{D457017C-AA2C-4E4E-AED1-930C37019E5F}" dt="2023-07-06T18:17:44.630" v="68" actId="47"/>
        <pc:sldMkLst>
          <pc:docMk/>
          <pc:sldMk cId="1457229305" sldId="354"/>
        </pc:sldMkLst>
      </pc:sldChg>
      <pc:sldChg chg="del">
        <pc:chgData name="Monica Greene" userId="580d4f7b-22ab-4bed-a08a-0b25eeeaced9" providerId="ADAL" clId="{D457017C-AA2C-4E4E-AED1-930C37019E5F}" dt="2023-07-06T18:17:43.768" v="67" actId="47"/>
        <pc:sldMkLst>
          <pc:docMk/>
          <pc:sldMk cId="2058713369" sldId="355"/>
        </pc:sldMkLst>
      </pc:sldChg>
      <pc:sldChg chg="modTransition">
        <pc:chgData name="Monica Greene" userId="580d4f7b-22ab-4bed-a08a-0b25eeeaced9" providerId="ADAL" clId="{D457017C-AA2C-4E4E-AED1-930C37019E5F}" dt="2023-07-06T18:22:52.995" v="81"/>
        <pc:sldMkLst>
          <pc:docMk/>
          <pc:sldMk cId="2001219827" sldId="394"/>
        </pc:sldMkLst>
      </pc:sldChg>
      <pc:sldChg chg="modTransition">
        <pc:chgData name="Monica Greene" userId="580d4f7b-22ab-4bed-a08a-0b25eeeaced9" providerId="ADAL" clId="{D457017C-AA2C-4E4E-AED1-930C37019E5F}" dt="2023-07-06T18:22:52.995" v="81"/>
        <pc:sldMkLst>
          <pc:docMk/>
          <pc:sldMk cId="1208415336" sldId="395"/>
        </pc:sldMkLst>
      </pc:sldChg>
      <pc:sldChg chg="modTransition">
        <pc:chgData name="Monica Greene" userId="580d4f7b-22ab-4bed-a08a-0b25eeeaced9" providerId="ADAL" clId="{D457017C-AA2C-4E4E-AED1-930C37019E5F}" dt="2023-07-06T18:22:52.995" v="81"/>
        <pc:sldMkLst>
          <pc:docMk/>
          <pc:sldMk cId="1800317486" sldId="396"/>
        </pc:sldMkLst>
      </pc:sldChg>
      <pc:sldChg chg="modTransition">
        <pc:chgData name="Monica Greene" userId="580d4f7b-22ab-4bed-a08a-0b25eeeaced9" providerId="ADAL" clId="{D457017C-AA2C-4E4E-AED1-930C37019E5F}" dt="2023-07-06T18:22:52.995" v="81"/>
        <pc:sldMkLst>
          <pc:docMk/>
          <pc:sldMk cId="2713357453" sldId="399"/>
        </pc:sldMkLst>
      </pc:sldChg>
      <pc:sldChg chg="modTransition">
        <pc:chgData name="Monica Greene" userId="580d4f7b-22ab-4bed-a08a-0b25eeeaced9" providerId="ADAL" clId="{D457017C-AA2C-4E4E-AED1-930C37019E5F}" dt="2023-07-06T18:22:52.995" v="81"/>
        <pc:sldMkLst>
          <pc:docMk/>
          <pc:sldMk cId="766388387" sldId="411"/>
        </pc:sldMkLst>
      </pc:sldChg>
      <pc:sldChg chg="modTransition">
        <pc:chgData name="Monica Greene" userId="580d4f7b-22ab-4bed-a08a-0b25eeeaced9" providerId="ADAL" clId="{D457017C-AA2C-4E4E-AED1-930C37019E5F}" dt="2023-07-06T18:22:52.995" v="81"/>
        <pc:sldMkLst>
          <pc:docMk/>
          <pc:sldMk cId="1227540435" sldId="412"/>
        </pc:sldMkLst>
      </pc:sldChg>
      <pc:sldChg chg="modSp mod modTransition">
        <pc:chgData name="Monica Greene" userId="580d4f7b-22ab-4bed-a08a-0b25eeeaced9" providerId="ADAL" clId="{D457017C-AA2C-4E4E-AED1-930C37019E5F}" dt="2023-07-06T18:22:52.995" v="81"/>
        <pc:sldMkLst>
          <pc:docMk/>
          <pc:sldMk cId="299153169" sldId="433"/>
        </pc:sldMkLst>
        <pc:spChg chg="mod">
          <ac:chgData name="Monica Greene" userId="580d4f7b-22ab-4bed-a08a-0b25eeeaced9" providerId="ADAL" clId="{D457017C-AA2C-4E4E-AED1-930C37019E5F}" dt="2023-07-06T18:17:16.734" v="66" actId="20577"/>
          <ac:spMkLst>
            <pc:docMk/>
            <pc:sldMk cId="299153169" sldId="433"/>
            <ac:spMk id="2" creationId="{00000000-0000-0000-0000-000000000000}"/>
          </ac:spMkLst>
        </pc:spChg>
      </pc:sldChg>
      <pc:sldChg chg="modTransition">
        <pc:chgData name="Monica Greene" userId="580d4f7b-22ab-4bed-a08a-0b25eeeaced9" providerId="ADAL" clId="{D457017C-AA2C-4E4E-AED1-930C37019E5F}" dt="2023-07-06T18:22:52.995" v="81"/>
        <pc:sldMkLst>
          <pc:docMk/>
          <pc:sldMk cId="3627366708" sldId="455"/>
        </pc:sldMkLst>
      </pc:sldChg>
      <pc:sldChg chg="modTransition">
        <pc:chgData name="Monica Greene" userId="580d4f7b-22ab-4bed-a08a-0b25eeeaced9" providerId="ADAL" clId="{D457017C-AA2C-4E4E-AED1-930C37019E5F}" dt="2023-07-06T18:22:52.995" v="81"/>
        <pc:sldMkLst>
          <pc:docMk/>
          <pc:sldMk cId="3058607075" sldId="468"/>
        </pc:sldMkLst>
      </pc:sldChg>
      <pc:sldChg chg="add del">
        <pc:chgData name="Monica Greene" userId="580d4f7b-22ab-4bed-a08a-0b25eeeaced9" providerId="ADAL" clId="{D457017C-AA2C-4E4E-AED1-930C37019E5F}" dt="2023-07-06T18:21:06.943" v="75" actId="47"/>
        <pc:sldMkLst>
          <pc:docMk/>
          <pc:sldMk cId="2197567329" sldId="469"/>
        </pc:sldMkLst>
      </pc:sldChg>
      <pc:sldChg chg="modTransition">
        <pc:chgData name="Monica Greene" userId="580d4f7b-22ab-4bed-a08a-0b25eeeaced9" providerId="ADAL" clId="{D457017C-AA2C-4E4E-AED1-930C37019E5F}" dt="2023-07-06T18:22:52.995" v="81"/>
        <pc:sldMkLst>
          <pc:docMk/>
          <pc:sldMk cId="2549769761" sldId="470"/>
        </pc:sldMkLst>
      </pc:sldChg>
      <pc:sldChg chg="ord modTransition">
        <pc:chgData name="Monica Greene" userId="580d4f7b-22ab-4bed-a08a-0b25eeeaced9" providerId="ADAL" clId="{D457017C-AA2C-4E4E-AED1-930C37019E5F}" dt="2023-07-06T18:22:52.995" v="81"/>
        <pc:sldMkLst>
          <pc:docMk/>
          <pc:sldMk cId="3927311460" sldId="472"/>
        </pc:sldMkLst>
      </pc:sldChg>
      <pc:sldChg chg="modTransition">
        <pc:chgData name="Monica Greene" userId="580d4f7b-22ab-4bed-a08a-0b25eeeaced9" providerId="ADAL" clId="{D457017C-AA2C-4E4E-AED1-930C37019E5F}" dt="2023-07-06T18:22:52.995" v="81"/>
        <pc:sldMkLst>
          <pc:docMk/>
          <pc:sldMk cId="3663723531" sldId="473"/>
        </pc:sldMkLst>
      </pc:sldChg>
      <pc:sldChg chg="modTransition">
        <pc:chgData name="Monica Greene" userId="580d4f7b-22ab-4bed-a08a-0b25eeeaced9" providerId="ADAL" clId="{D457017C-AA2C-4E4E-AED1-930C37019E5F}" dt="2023-07-06T18:22:52.995" v="81"/>
        <pc:sldMkLst>
          <pc:docMk/>
          <pc:sldMk cId="2669351535" sldId="474"/>
        </pc:sldMkLst>
      </pc:sldChg>
      <pc:sldChg chg="del">
        <pc:chgData name="Monica Greene" userId="580d4f7b-22ab-4bed-a08a-0b25eeeaced9" providerId="ADAL" clId="{D457017C-AA2C-4E4E-AED1-930C37019E5F}" dt="2023-07-06T18:16:59.120" v="8" actId="47"/>
        <pc:sldMkLst>
          <pc:docMk/>
          <pc:sldMk cId="2110457447" sldId="475"/>
        </pc:sldMkLst>
      </pc:sldChg>
      <pc:sldChg chg="modTransition">
        <pc:chgData name="Monica Greene" userId="580d4f7b-22ab-4bed-a08a-0b25eeeaced9" providerId="ADAL" clId="{D457017C-AA2C-4E4E-AED1-930C37019E5F}" dt="2023-07-06T18:22:52.995" v="81"/>
        <pc:sldMkLst>
          <pc:docMk/>
          <pc:sldMk cId="3821181322" sldId="476"/>
        </pc:sldMkLst>
      </pc:sldChg>
      <pc:sldChg chg="modTransition">
        <pc:chgData name="Monica Greene" userId="580d4f7b-22ab-4bed-a08a-0b25eeeaced9" providerId="ADAL" clId="{D457017C-AA2C-4E4E-AED1-930C37019E5F}" dt="2023-07-06T18:22:52.995" v="81"/>
        <pc:sldMkLst>
          <pc:docMk/>
          <pc:sldMk cId="1888907264" sldId="477"/>
        </pc:sldMkLst>
      </pc:sldChg>
      <pc:sldChg chg="modTransition">
        <pc:chgData name="Monica Greene" userId="580d4f7b-22ab-4bed-a08a-0b25eeeaced9" providerId="ADAL" clId="{D457017C-AA2C-4E4E-AED1-930C37019E5F}" dt="2023-07-06T18:22:52.995" v="81"/>
        <pc:sldMkLst>
          <pc:docMk/>
          <pc:sldMk cId="548892496" sldId="478"/>
        </pc:sldMkLst>
      </pc:sldChg>
      <pc:sldMasterChg chg="modTransition modSldLayout">
        <pc:chgData name="Monica Greene" userId="580d4f7b-22ab-4bed-a08a-0b25eeeaced9" providerId="ADAL" clId="{D457017C-AA2C-4E4E-AED1-930C37019E5F}" dt="2023-07-06T18:22:52.995" v="81"/>
        <pc:sldMasterMkLst>
          <pc:docMk/>
          <pc:sldMasterMk cId="3526763332" sldId="2147483660"/>
        </pc:sldMasterMkLst>
        <pc:sldLayoutChg chg="modTransition">
          <pc:chgData name="Monica Greene" userId="580d4f7b-22ab-4bed-a08a-0b25eeeaced9" providerId="ADAL" clId="{D457017C-AA2C-4E4E-AED1-930C37019E5F}" dt="2023-07-06T18:22:52.995" v="81"/>
          <pc:sldLayoutMkLst>
            <pc:docMk/>
            <pc:sldMasterMk cId="3526763332" sldId="2147483660"/>
            <pc:sldLayoutMk cId="1464526068" sldId="2147483661"/>
          </pc:sldLayoutMkLst>
        </pc:sldLayoutChg>
        <pc:sldLayoutChg chg="modTransition">
          <pc:chgData name="Monica Greene" userId="580d4f7b-22ab-4bed-a08a-0b25eeeaced9" providerId="ADAL" clId="{D457017C-AA2C-4E4E-AED1-930C37019E5F}" dt="2023-07-06T18:22:52.995" v="81"/>
          <pc:sldLayoutMkLst>
            <pc:docMk/>
            <pc:sldMasterMk cId="3526763332" sldId="2147483660"/>
            <pc:sldLayoutMk cId="628702076" sldId="2147483662"/>
          </pc:sldLayoutMkLst>
        </pc:sldLayoutChg>
        <pc:sldLayoutChg chg="modTransition">
          <pc:chgData name="Monica Greene" userId="580d4f7b-22ab-4bed-a08a-0b25eeeaced9" providerId="ADAL" clId="{D457017C-AA2C-4E4E-AED1-930C37019E5F}" dt="2023-07-06T18:22:52.995" v="81"/>
          <pc:sldLayoutMkLst>
            <pc:docMk/>
            <pc:sldMasterMk cId="3526763332" sldId="2147483660"/>
            <pc:sldLayoutMk cId="3143070034" sldId="2147483663"/>
          </pc:sldLayoutMkLst>
        </pc:sldLayoutChg>
        <pc:sldLayoutChg chg="modTransition">
          <pc:chgData name="Monica Greene" userId="580d4f7b-22ab-4bed-a08a-0b25eeeaced9" providerId="ADAL" clId="{D457017C-AA2C-4E4E-AED1-930C37019E5F}" dt="2023-07-06T18:22:52.995" v="81"/>
          <pc:sldLayoutMkLst>
            <pc:docMk/>
            <pc:sldMasterMk cId="3526763332" sldId="2147483660"/>
            <pc:sldLayoutMk cId="352596931" sldId="2147483664"/>
          </pc:sldLayoutMkLst>
        </pc:sldLayoutChg>
        <pc:sldLayoutChg chg="modTransition">
          <pc:chgData name="Monica Greene" userId="580d4f7b-22ab-4bed-a08a-0b25eeeaced9" providerId="ADAL" clId="{D457017C-AA2C-4E4E-AED1-930C37019E5F}" dt="2023-07-06T18:22:52.995" v="81"/>
          <pc:sldLayoutMkLst>
            <pc:docMk/>
            <pc:sldMasterMk cId="3526763332" sldId="2147483660"/>
            <pc:sldLayoutMk cId="2860684321" sldId="2147483665"/>
          </pc:sldLayoutMkLst>
        </pc:sldLayoutChg>
        <pc:sldLayoutChg chg="modTransition">
          <pc:chgData name="Monica Greene" userId="580d4f7b-22ab-4bed-a08a-0b25eeeaced9" providerId="ADAL" clId="{D457017C-AA2C-4E4E-AED1-930C37019E5F}" dt="2023-07-06T18:22:52.995" v="81"/>
          <pc:sldLayoutMkLst>
            <pc:docMk/>
            <pc:sldMasterMk cId="3526763332" sldId="2147483660"/>
            <pc:sldLayoutMk cId="1042939851" sldId="2147483666"/>
          </pc:sldLayoutMkLst>
        </pc:sldLayoutChg>
        <pc:sldLayoutChg chg="modTransition">
          <pc:chgData name="Monica Greene" userId="580d4f7b-22ab-4bed-a08a-0b25eeeaced9" providerId="ADAL" clId="{D457017C-AA2C-4E4E-AED1-930C37019E5F}" dt="2023-07-06T18:22:52.995" v="81"/>
          <pc:sldLayoutMkLst>
            <pc:docMk/>
            <pc:sldMasterMk cId="3526763332" sldId="2147483660"/>
            <pc:sldLayoutMk cId="2172179838" sldId="2147483667"/>
          </pc:sldLayoutMkLst>
        </pc:sldLayoutChg>
        <pc:sldLayoutChg chg="modTransition">
          <pc:chgData name="Monica Greene" userId="580d4f7b-22ab-4bed-a08a-0b25eeeaced9" providerId="ADAL" clId="{D457017C-AA2C-4E4E-AED1-930C37019E5F}" dt="2023-07-06T18:22:52.995" v="81"/>
          <pc:sldLayoutMkLst>
            <pc:docMk/>
            <pc:sldMasterMk cId="3526763332" sldId="2147483660"/>
            <pc:sldLayoutMk cId="400252706" sldId="2147483668"/>
          </pc:sldLayoutMkLst>
        </pc:sldLayoutChg>
        <pc:sldLayoutChg chg="modTransition">
          <pc:chgData name="Monica Greene" userId="580d4f7b-22ab-4bed-a08a-0b25eeeaced9" providerId="ADAL" clId="{D457017C-AA2C-4E4E-AED1-930C37019E5F}" dt="2023-07-06T18:22:52.995" v="81"/>
          <pc:sldLayoutMkLst>
            <pc:docMk/>
            <pc:sldMasterMk cId="3526763332" sldId="2147483660"/>
            <pc:sldLayoutMk cId="3574256230" sldId="2147483669"/>
          </pc:sldLayoutMkLst>
        </pc:sldLayoutChg>
        <pc:sldLayoutChg chg="modTransition">
          <pc:chgData name="Monica Greene" userId="580d4f7b-22ab-4bed-a08a-0b25eeeaced9" providerId="ADAL" clId="{D457017C-AA2C-4E4E-AED1-930C37019E5F}" dt="2023-07-06T18:22:52.995" v="81"/>
          <pc:sldLayoutMkLst>
            <pc:docMk/>
            <pc:sldMasterMk cId="3526763332" sldId="2147483660"/>
            <pc:sldLayoutMk cId="728997452" sldId="2147483670"/>
          </pc:sldLayoutMkLst>
        </pc:sldLayoutChg>
        <pc:sldLayoutChg chg="modTransition">
          <pc:chgData name="Monica Greene" userId="580d4f7b-22ab-4bed-a08a-0b25eeeaced9" providerId="ADAL" clId="{D457017C-AA2C-4E4E-AED1-930C37019E5F}" dt="2023-07-06T18:22:52.995" v="81"/>
          <pc:sldLayoutMkLst>
            <pc:docMk/>
            <pc:sldMasterMk cId="3526763332" sldId="2147483660"/>
            <pc:sldLayoutMk cId="644588483" sldId="2147483671"/>
          </pc:sldLayoutMkLst>
        </pc:sldLayoutChg>
      </pc:sldMasterChg>
      <pc:sldMasterChg chg="modTransition modSldLayout">
        <pc:chgData name="Monica Greene" userId="580d4f7b-22ab-4bed-a08a-0b25eeeaced9" providerId="ADAL" clId="{D457017C-AA2C-4E4E-AED1-930C37019E5F}" dt="2023-07-06T18:22:52.995" v="81"/>
        <pc:sldMasterMkLst>
          <pc:docMk/>
          <pc:sldMasterMk cId="3374770223" sldId="2147483672"/>
        </pc:sldMasterMkLst>
        <pc:sldLayoutChg chg="modTransition">
          <pc:chgData name="Monica Greene" userId="580d4f7b-22ab-4bed-a08a-0b25eeeaced9" providerId="ADAL" clId="{D457017C-AA2C-4E4E-AED1-930C37019E5F}" dt="2023-07-06T18:22:52.995" v="81"/>
          <pc:sldLayoutMkLst>
            <pc:docMk/>
            <pc:sldMasterMk cId="3374770223" sldId="2147483672"/>
            <pc:sldLayoutMk cId="4098348545" sldId="2147483673"/>
          </pc:sldLayoutMkLst>
        </pc:sldLayoutChg>
        <pc:sldLayoutChg chg="modTransition">
          <pc:chgData name="Monica Greene" userId="580d4f7b-22ab-4bed-a08a-0b25eeeaced9" providerId="ADAL" clId="{D457017C-AA2C-4E4E-AED1-930C37019E5F}" dt="2023-07-06T18:22:52.995" v="81"/>
          <pc:sldLayoutMkLst>
            <pc:docMk/>
            <pc:sldMasterMk cId="3374770223" sldId="2147483672"/>
            <pc:sldLayoutMk cId="2485856770" sldId="2147483674"/>
          </pc:sldLayoutMkLst>
        </pc:sldLayoutChg>
        <pc:sldLayoutChg chg="modTransition">
          <pc:chgData name="Monica Greene" userId="580d4f7b-22ab-4bed-a08a-0b25eeeaced9" providerId="ADAL" clId="{D457017C-AA2C-4E4E-AED1-930C37019E5F}" dt="2023-07-06T18:22:52.995" v="81"/>
          <pc:sldLayoutMkLst>
            <pc:docMk/>
            <pc:sldMasterMk cId="3374770223" sldId="2147483672"/>
            <pc:sldLayoutMk cId="504524447" sldId="2147483675"/>
          </pc:sldLayoutMkLst>
        </pc:sldLayoutChg>
        <pc:sldLayoutChg chg="modTransition">
          <pc:chgData name="Monica Greene" userId="580d4f7b-22ab-4bed-a08a-0b25eeeaced9" providerId="ADAL" clId="{D457017C-AA2C-4E4E-AED1-930C37019E5F}" dt="2023-07-06T18:22:52.995" v="81"/>
          <pc:sldLayoutMkLst>
            <pc:docMk/>
            <pc:sldMasterMk cId="3374770223" sldId="2147483672"/>
            <pc:sldLayoutMk cId="2794038380" sldId="2147483676"/>
          </pc:sldLayoutMkLst>
        </pc:sldLayoutChg>
        <pc:sldLayoutChg chg="modTransition">
          <pc:chgData name="Monica Greene" userId="580d4f7b-22ab-4bed-a08a-0b25eeeaced9" providerId="ADAL" clId="{D457017C-AA2C-4E4E-AED1-930C37019E5F}" dt="2023-07-06T18:22:52.995" v="81"/>
          <pc:sldLayoutMkLst>
            <pc:docMk/>
            <pc:sldMasterMk cId="3374770223" sldId="2147483672"/>
            <pc:sldLayoutMk cId="4126134968" sldId="2147483677"/>
          </pc:sldLayoutMkLst>
        </pc:sldLayoutChg>
        <pc:sldLayoutChg chg="modTransition">
          <pc:chgData name="Monica Greene" userId="580d4f7b-22ab-4bed-a08a-0b25eeeaced9" providerId="ADAL" clId="{D457017C-AA2C-4E4E-AED1-930C37019E5F}" dt="2023-07-06T18:22:52.995" v="81"/>
          <pc:sldLayoutMkLst>
            <pc:docMk/>
            <pc:sldMasterMk cId="3374770223" sldId="2147483672"/>
            <pc:sldLayoutMk cId="2924291397" sldId="2147483678"/>
          </pc:sldLayoutMkLst>
        </pc:sldLayoutChg>
        <pc:sldLayoutChg chg="modTransition">
          <pc:chgData name="Monica Greene" userId="580d4f7b-22ab-4bed-a08a-0b25eeeaced9" providerId="ADAL" clId="{D457017C-AA2C-4E4E-AED1-930C37019E5F}" dt="2023-07-06T18:22:52.995" v="81"/>
          <pc:sldLayoutMkLst>
            <pc:docMk/>
            <pc:sldMasterMk cId="3374770223" sldId="2147483672"/>
            <pc:sldLayoutMk cId="3944149845" sldId="2147483679"/>
          </pc:sldLayoutMkLst>
        </pc:sldLayoutChg>
        <pc:sldLayoutChg chg="modTransition">
          <pc:chgData name="Monica Greene" userId="580d4f7b-22ab-4bed-a08a-0b25eeeaced9" providerId="ADAL" clId="{D457017C-AA2C-4E4E-AED1-930C37019E5F}" dt="2023-07-06T18:22:52.995" v="81"/>
          <pc:sldLayoutMkLst>
            <pc:docMk/>
            <pc:sldMasterMk cId="3374770223" sldId="2147483672"/>
            <pc:sldLayoutMk cId="907735596" sldId="2147483680"/>
          </pc:sldLayoutMkLst>
        </pc:sldLayoutChg>
        <pc:sldLayoutChg chg="modTransition">
          <pc:chgData name="Monica Greene" userId="580d4f7b-22ab-4bed-a08a-0b25eeeaced9" providerId="ADAL" clId="{D457017C-AA2C-4E4E-AED1-930C37019E5F}" dt="2023-07-06T18:22:52.995" v="81"/>
          <pc:sldLayoutMkLst>
            <pc:docMk/>
            <pc:sldMasterMk cId="3374770223" sldId="2147483672"/>
            <pc:sldLayoutMk cId="944764727" sldId="2147483681"/>
          </pc:sldLayoutMkLst>
        </pc:sldLayoutChg>
        <pc:sldLayoutChg chg="modTransition">
          <pc:chgData name="Monica Greene" userId="580d4f7b-22ab-4bed-a08a-0b25eeeaced9" providerId="ADAL" clId="{D457017C-AA2C-4E4E-AED1-930C37019E5F}" dt="2023-07-06T18:22:52.995" v="81"/>
          <pc:sldLayoutMkLst>
            <pc:docMk/>
            <pc:sldMasterMk cId="3374770223" sldId="2147483672"/>
            <pc:sldLayoutMk cId="1593302510" sldId="2147483682"/>
          </pc:sldLayoutMkLst>
        </pc:sldLayoutChg>
        <pc:sldLayoutChg chg="modTransition">
          <pc:chgData name="Monica Greene" userId="580d4f7b-22ab-4bed-a08a-0b25eeeaced9" providerId="ADAL" clId="{D457017C-AA2C-4E4E-AED1-930C37019E5F}" dt="2023-07-06T18:22:52.995" v="81"/>
          <pc:sldLayoutMkLst>
            <pc:docMk/>
            <pc:sldMasterMk cId="3374770223" sldId="2147483672"/>
            <pc:sldLayoutMk cId="3374448671" sldId="2147483683"/>
          </pc:sldLayoutMkLst>
        </pc:sldLayoutChg>
      </pc:sldMasterChg>
      <pc:sldMasterChg chg="modTransition modSldLayout">
        <pc:chgData name="Monica Greene" userId="580d4f7b-22ab-4bed-a08a-0b25eeeaced9" providerId="ADAL" clId="{D457017C-AA2C-4E4E-AED1-930C37019E5F}" dt="2023-07-06T18:22:52.995" v="81"/>
        <pc:sldMasterMkLst>
          <pc:docMk/>
          <pc:sldMasterMk cId="2107106719" sldId="2147483684"/>
        </pc:sldMasterMkLst>
        <pc:sldLayoutChg chg="modTransition">
          <pc:chgData name="Monica Greene" userId="580d4f7b-22ab-4bed-a08a-0b25eeeaced9" providerId="ADAL" clId="{D457017C-AA2C-4E4E-AED1-930C37019E5F}" dt="2023-07-06T18:22:52.995" v="81"/>
          <pc:sldLayoutMkLst>
            <pc:docMk/>
            <pc:sldMasterMk cId="2107106719" sldId="2147483684"/>
            <pc:sldLayoutMk cId="1328282407" sldId="2147483685"/>
          </pc:sldLayoutMkLst>
        </pc:sldLayoutChg>
        <pc:sldLayoutChg chg="modTransition">
          <pc:chgData name="Monica Greene" userId="580d4f7b-22ab-4bed-a08a-0b25eeeaced9" providerId="ADAL" clId="{D457017C-AA2C-4E4E-AED1-930C37019E5F}" dt="2023-07-06T18:22:52.995" v="81"/>
          <pc:sldLayoutMkLst>
            <pc:docMk/>
            <pc:sldMasterMk cId="2107106719" sldId="2147483684"/>
            <pc:sldLayoutMk cId="1827744224" sldId="2147483686"/>
          </pc:sldLayoutMkLst>
        </pc:sldLayoutChg>
      </pc:sldMasterChg>
      <pc:sldMasterChg chg="modTransition modSldLayout">
        <pc:chgData name="Monica Greene" userId="580d4f7b-22ab-4bed-a08a-0b25eeeaced9" providerId="ADAL" clId="{D457017C-AA2C-4E4E-AED1-930C37019E5F}" dt="2023-07-06T18:22:52.995" v="81"/>
        <pc:sldMasterMkLst>
          <pc:docMk/>
          <pc:sldMasterMk cId="1558763888" sldId="2147483687"/>
        </pc:sldMasterMkLst>
        <pc:sldLayoutChg chg="modTransition">
          <pc:chgData name="Monica Greene" userId="580d4f7b-22ab-4bed-a08a-0b25eeeaced9" providerId="ADAL" clId="{D457017C-AA2C-4E4E-AED1-930C37019E5F}" dt="2023-07-06T18:22:52.995" v="81"/>
          <pc:sldLayoutMkLst>
            <pc:docMk/>
            <pc:sldMasterMk cId="1558763888" sldId="2147483687"/>
            <pc:sldLayoutMk cId="1869244951" sldId="2147483688"/>
          </pc:sldLayoutMkLst>
        </pc:sldLayoutChg>
        <pc:sldLayoutChg chg="modTransition">
          <pc:chgData name="Monica Greene" userId="580d4f7b-22ab-4bed-a08a-0b25eeeaced9" providerId="ADAL" clId="{D457017C-AA2C-4E4E-AED1-930C37019E5F}" dt="2023-07-06T18:22:52.995" v="81"/>
          <pc:sldLayoutMkLst>
            <pc:docMk/>
            <pc:sldMasterMk cId="1558763888" sldId="2147483687"/>
            <pc:sldLayoutMk cId="95817563" sldId="2147483689"/>
          </pc:sldLayoutMkLst>
        </pc:sldLayoutChg>
        <pc:sldLayoutChg chg="modTransition">
          <pc:chgData name="Monica Greene" userId="580d4f7b-22ab-4bed-a08a-0b25eeeaced9" providerId="ADAL" clId="{D457017C-AA2C-4E4E-AED1-930C37019E5F}" dt="2023-07-06T18:22:52.995" v="81"/>
          <pc:sldLayoutMkLst>
            <pc:docMk/>
            <pc:sldMasterMk cId="1558763888" sldId="2147483687"/>
            <pc:sldLayoutMk cId="2292808318" sldId="2147483690"/>
          </pc:sldLayoutMkLst>
        </pc:sldLayoutChg>
        <pc:sldLayoutChg chg="modTransition">
          <pc:chgData name="Monica Greene" userId="580d4f7b-22ab-4bed-a08a-0b25eeeaced9" providerId="ADAL" clId="{D457017C-AA2C-4E4E-AED1-930C37019E5F}" dt="2023-07-06T18:22:52.995" v="81"/>
          <pc:sldLayoutMkLst>
            <pc:docMk/>
            <pc:sldMasterMk cId="1558763888" sldId="2147483687"/>
            <pc:sldLayoutMk cId="3567213569" sldId="2147483691"/>
          </pc:sldLayoutMkLst>
        </pc:sldLayoutChg>
        <pc:sldLayoutChg chg="modTransition">
          <pc:chgData name="Monica Greene" userId="580d4f7b-22ab-4bed-a08a-0b25eeeaced9" providerId="ADAL" clId="{D457017C-AA2C-4E4E-AED1-930C37019E5F}" dt="2023-07-06T18:22:52.995" v="81"/>
          <pc:sldLayoutMkLst>
            <pc:docMk/>
            <pc:sldMasterMk cId="1558763888" sldId="2147483687"/>
            <pc:sldLayoutMk cId="3598161882" sldId="2147483692"/>
          </pc:sldLayoutMkLst>
        </pc:sldLayoutChg>
        <pc:sldLayoutChg chg="modTransition">
          <pc:chgData name="Monica Greene" userId="580d4f7b-22ab-4bed-a08a-0b25eeeaced9" providerId="ADAL" clId="{D457017C-AA2C-4E4E-AED1-930C37019E5F}" dt="2023-07-06T18:22:52.995" v="81"/>
          <pc:sldLayoutMkLst>
            <pc:docMk/>
            <pc:sldMasterMk cId="1558763888" sldId="2147483687"/>
            <pc:sldLayoutMk cId="1085221459" sldId="2147483693"/>
          </pc:sldLayoutMkLst>
        </pc:sldLayoutChg>
        <pc:sldLayoutChg chg="modTransition">
          <pc:chgData name="Monica Greene" userId="580d4f7b-22ab-4bed-a08a-0b25eeeaced9" providerId="ADAL" clId="{D457017C-AA2C-4E4E-AED1-930C37019E5F}" dt="2023-07-06T18:22:52.995" v="81"/>
          <pc:sldLayoutMkLst>
            <pc:docMk/>
            <pc:sldMasterMk cId="1558763888" sldId="2147483687"/>
            <pc:sldLayoutMk cId="252649571" sldId="2147483694"/>
          </pc:sldLayoutMkLst>
        </pc:sldLayoutChg>
        <pc:sldLayoutChg chg="modTransition">
          <pc:chgData name="Monica Greene" userId="580d4f7b-22ab-4bed-a08a-0b25eeeaced9" providerId="ADAL" clId="{D457017C-AA2C-4E4E-AED1-930C37019E5F}" dt="2023-07-06T18:22:52.995" v="81"/>
          <pc:sldLayoutMkLst>
            <pc:docMk/>
            <pc:sldMasterMk cId="1558763888" sldId="2147483687"/>
            <pc:sldLayoutMk cId="1287097912" sldId="2147483695"/>
          </pc:sldLayoutMkLst>
        </pc:sldLayoutChg>
        <pc:sldLayoutChg chg="modTransition">
          <pc:chgData name="Monica Greene" userId="580d4f7b-22ab-4bed-a08a-0b25eeeaced9" providerId="ADAL" clId="{D457017C-AA2C-4E4E-AED1-930C37019E5F}" dt="2023-07-06T18:22:52.995" v="81"/>
          <pc:sldLayoutMkLst>
            <pc:docMk/>
            <pc:sldMasterMk cId="1558763888" sldId="2147483687"/>
            <pc:sldLayoutMk cId="3744933069" sldId="2147483696"/>
          </pc:sldLayoutMkLst>
        </pc:sldLayoutChg>
        <pc:sldLayoutChg chg="modTransition">
          <pc:chgData name="Monica Greene" userId="580d4f7b-22ab-4bed-a08a-0b25eeeaced9" providerId="ADAL" clId="{D457017C-AA2C-4E4E-AED1-930C37019E5F}" dt="2023-07-06T18:22:52.995" v="81"/>
          <pc:sldLayoutMkLst>
            <pc:docMk/>
            <pc:sldMasterMk cId="1558763888" sldId="2147483687"/>
            <pc:sldLayoutMk cId="1520463565" sldId="2147483697"/>
          </pc:sldLayoutMkLst>
        </pc:sldLayoutChg>
        <pc:sldLayoutChg chg="modTransition">
          <pc:chgData name="Monica Greene" userId="580d4f7b-22ab-4bed-a08a-0b25eeeaced9" providerId="ADAL" clId="{D457017C-AA2C-4E4E-AED1-930C37019E5F}" dt="2023-07-06T18:22:52.995" v="81"/>
          <pc:sldLayoutMkLst>
            <pc:docMk/>
            <pc:sldMasterMk cId="1558763888" sldId="2147483687"/>
            <pc:sldLayoutMk cId="888946476" sldId="2147483698"/>
          </pc:sldLayoutMkLst>
        </pc:sldLayoutChg>
      </pc:sldMasterChg>
    </pc:docChg>
  </pc:docChgLst>
  <pc:docChgLst>
    <pc:chgData name="Monica Greene" userId="580d4f7b-22ab-4bed-a08a-0b25eeeaced9" providerId="ADAL" clId="{A17CA948-5577-4EDD-9DFB-7334CAA7BC2E}"/>
    <pc:docChg chg="undo custSel addSld delSld modSld sldOrd modMainMaster">
      <pc:chgData name="Monica Greene" userId="580d4f7b-22ab-4bed-a08a-0b25eeeaced9" providerId="ADAL" clId="{A17CA948-5577-4EDD-9DFB-7334CAA7BC2E}" dt="2023-03-16T17:31:56.106" v="344"/>
      <pc:docMkLst>
        <pc:docMk/>
      </pc:docMkLst>
      <pc:sldChg chg="modTransition">
        <pc:chgData name="Monica Greene" userId="580d4f7b-22ab-4bed-a08a-0b25eeeaced9" providerId="ADAL" clId="{A17CA948-5577-4EDD-9DFB-7334CAA7BC2E}" dt="2023-03-16T17:31:56.106" v="344"/>
        <pc:sldMkLst>
          <pc:docMk/>
          <pc:sldMk cId="2190442017" sldId="261"/>
        </pc:sldMkLst>
      </pc:sldChg>
      <pc:sldChg chg="del">
        <pc:chgData name="Monica Greene" userId="580d4f7b-22ab-4bed-a08a-0b25eeeaced9" providerId="ADAL" clId="{A17CA948-5577-4EDD-9DFB-7334CAA7BC2E}" dt="2023-03-10T16:53:26.494" v="246" actId="47"/>
        <pc:sldMkLst>
          <pc:docMk/>
          <pc:sldMk cId="3677604373" sldId="267"/>
        </pc:sldMkLst>
      </pc:sldChg>
      <pc:sldChg chg="modTransition">
        <pc:chgData name="Monica Greene" userId="580d4f7b-22ab-4bed-a08a-0b25eeeaced9" providerId="ADAL" clId="{A17CA948-5577-4EDD-9DFB-7334CAA7BC2E}" dt="2023-03-16T17:31:56.106" v="344"/>
        <pc:sldMkLst>
          <pc:docMk/>
          <pc:sldMk cId="3659356631" sldId="268"/>
        </pc:sldMkLst>
      </pc:sldChg>
      <pc:sldChg chg="modTransition">
        <pc:chgData name="Monica Greene" userId="580d4f7b-22ab-4bed-a08a-0b25eeeaced9" providerId="ADAL" clId="{A17CA948-5577-4EDD-9DFB-7334CAA7BC2E}" dt="2023-03-16T17:31:56.106" v="344"/>
        <pc:sldMkLst>
          <pc:docMk/>
          <pc:sldMk cId="3556785324" sldId="269"/>
        </pc:sldMkLst>
      </pc:sldChg>
      <pc:sldChg chg="modTransition">
        <pc:chgData name="Monica Greene" userId="580d4f7b-22ab-4bed-a08a-0b25eeeaced9" providerId="ADAL" clId="{A17CA948-5577-4EDD-9DFB-7334CAA7BC2E}" dt="2023-03-16T17:31:56.106" v="344"/>
        <pc:sldMkLst>
          <pc:docMk/>
          <pc:sldMk cId="0" sldId="270"/>
        </pc:sldMkLst>
      </pc:sldChg>
      <pc:sldChg chg="modTransition">
        <pc:chgData name="Monica Greene" userId="580d4f7b-22ab-4bed-a08a-0b25eeeaced9" providerId="ADAL" clId="{A17CA948-5577-4EDD-9DFB-7334CAA7BC2E}" dt="2023-03-16T17:31:56.106" v="344"/>
        <pc:sldMkLst>
          <pc:docMk/>
          <pc:sldMk cId="3196746956" sldId="271"/>
        </pc:sldMkLst>
      </pc:sldChg>
      <pc:sldChg chg="modTransition">
        <pc:chgData name="Monica Greene" userId="580d4f7b-22ab-4bed-a08a-0b25eeeaced9" providerId="ADAL" clId="{A17CA948-5577-4EDD-9DFB-7334CAA7BC2E}" dt="2023-03-16T17:31:56.106" v="344"/>
        <pc:sldMkLst>
          <pc:docMk/>
          <pc:sldMk cId="2255215954" sldId="272"/>
        </pc:sldMkLst>
      </pc:sldChg>
      <pc:sldChg chg="modTransition">
        <pc:chgData name="Monica Greene" userId="580d4f7b-22ab-4bed-a08a-0b25eeeaced9" providerId="ADAL" clId="{A17CA948-5577-4EDD-9DFB-7334CAA7BC2E}" dt="2023-03-16T17:31:56.106" v="344"/>
        <pc:sldMkLst>
          <pc:docMk/>
          <pc:sldMk cId="1039155707" sldId="273"/>
        </pc:sldMkLst>
      </pc:sldChg>
      <pc:sldChg chg="modTransition">
        <pc:chgData name="Monica Greene" userId="580d4f7b-22ab-4bed-a08a-0b25eeeaced9" providerId="ADAL" clId="{A17CA948-5577-4EDD-9DFB-7334CAA7BC2E}" dt="2023-03-16T17:31:56.106" v="344"/>
        <pc:sldMkLst>
          <pc:docMk/>
          <pc:sldMk cId="0" sldId="310"/>
        </pc:sldMkLst>
      </pc:sldChg>
      <pc:sldChg chg="modTransition">
        <pc:chgData name="Monica Greene" userId="580d4f7b-22ab-4bed-a08a-0b25eeeaced9" providerId="ADAL" clId="{A17CA948-5577-4EDD-9DFB-7334CAA7BC2E}" dt="2023-03-16T17:31:56.106" v="344"/>
        <pc:sldMkLst>
          <pc:docMk/>
          <pc:sldMk cId="3386045009" sldId="312"/>
        </pc:sldMkLst>
      </pc:sldChg>
      <pc:sldChg chg="modTransition">
        <pc:chgData name="Monica Greene" userId="580d4f7b-22ab-4bed-a08a-0b25eeeaced9" providerId="ADAL" clId="{A17CA948-5577-4EDD-9DFB-7334CAA7BC2E}" dt="2023-03-16T17:31:56.106" v="344"/>
        <pc:sldMkLst>
          <pc:docMk/>
          <pc:sldMk cId="665771513" sldId="314"/>
        </pc:sldMkLst>
      </pc:sldChg>
      <pc:sldChg chg="modTransition">
        <pc:chgData name="Monica Greene" userId="580d4f7b-22ab-4bed-a08a-0b25eeeaced9" providerId="ADAL" clId="{A17CA948-5577-4EDD-9DFB-7334CAA7BC2E}" dt="2023-03-16T17:31:56.106" v="344"/>
        <pc:sldMkLst>
          <pc:docMk/>
          <pc:sldMk cId="3472775792" sldId="316"/>
        </pc:sldMkLst>
      </pc:sldChg>
      <pc:sldChg chg="modTransition">
        <pc:chgData name="Monica Greene" userId="580d4f7b-22ab-4bed-a08a-0b25eeeaced9" providerId="ADAL" clId="{A17CA948-5577-4EDD-9DFB-7334CAA7BC2E}" dt="2023-03-16T17:31:56.106" v="344"/>
        <pc:sldMkLst>
          <pc:docMk/>
          <pc:sldMk cId="591349375" sldId="317"/>
        </pc:sldMkLst>
      </pc:sldChg>
      <pc:sldChg chg="modTransition">
        <pc:chgData name="Monica Greene" userId="580d4f7b-22ab-4bed-a08a-0b25eeeaced9" providerId="ADAL" clId="{A17CA948-5577-4EDD-9DFB-7334CAA7BC2E}" dt="2023-03-16T17:31:56.106" v="344"/>
        <pc:sldMkLst>
          <pc:docMk/>
          <pc:sldMk cId="3717205054" sldId="364"/>
        </pc:sldMkLst>
      </pc:sldChg>
      <pc:sldChg chg="modTransition">
        <pc:chgData name="Monica Greene" userId="580d4f7b-22ab-4bed-a08a-0b25eeeaced9" providerId="ADAL" clId="{A17CA948-5577-4EDD-9DFB-7334CAA7BC2E}" dt="2023-03-16T17:31:56.106" v="344"/>
        <pc:sldMkLst>
          <pc:docMk/>
          <pc:sldMk cId="3433894432" sldId="393"/>
        </pc:sldMkLst>
      </pc:sldChg>
      <pc:sldChg chg="del modTransition">
        <pc:chgData name="Monica Greene" userId="580d4f7b-22ab-4bed-a08a-0b25eeeaced9" providerId="ADAL" clId="{A17CA948-5577-4EDD-9DFB-7334CAA7BC2E}" dt="2023-03-10T16:57:39.125" v="282" actId="47"/>
        <pc:sldMkLst>
          <pc:docMk/>
          <pc:sldMk cId="930635104" sldId="397"/>
        </pc:sldMkLst>
      </pc:sldChg>
      <pc:sldChg chg="del modTransition">
        <pc:chgData name="Monica Greene" userId="580d4f7b-22ab-4bed-a08a-0b25eeeaced9" providerId="ADAL" clId="{A17CA948-5577-4EDD-9DFB-7334CAA7BC2E}" dt="2023-03-10T16:57:40.044" v="283" actId="47"/>
        <pc:sldMkLst>
          <pc:docMk/>
          <pc:sldMk cId="1486251873" sldId="398"/>
        </pc:sldMkLst>
      </pc:sldChg>
      <pc:sldChg chg="modTransition">
        <pc:chgData name="Monica Greene" userId="580d4f7b-22ab-4bed-a08a-0b25eeeaced9" providerId="ADAL" clId="{A17CA948-5577-4EDD-9DFB-7334CAA7BC2E}" dt="2023-03-16T17:31:56.106" v="344"/>
        <pc:sldMkLst>
          <pc:docMk/>
          <pc:sldMk cId="2713357453" sldId="399"/>
        </pc:sldMkLst>
      </pc:sldChg>
      <pc:sldChg chg="modTransition">
        <pc:chgData name="Monica Greene" userId="580d4f7b-22ab-4bed-a08a-0b25eeeaced9" providerId="ADAL" clId="{A17CA948-5577-4EDD-9DFB-7334CAA7BC2E}" dt="2023-03-16T17:31:56.106" v="344"/>
        <pc:sldMkLst>
          <pc:docMk/>
          <pc:sldMk cId="2715967669" sldId="400"/>
        </pc:sldMkLst>
      </pc:sldChg>
      <pc:sldChg chg="modTransition">
        <pc:chgData name="Monica Greene" userId="580d4f7b-22ab-4bed-a08a-0b25eeeaced9" providerId="ADAL" clId="{A17CA948-5577-4EDD-9DFB-7334CAA7BC2E}" dt="2023-03-16T17:31:56.106" v="344"/>
        <pc:sldMkLst>
          <pc:docMk/>
          <pc:sldMk cId="1505584566" sldId="407"/>
        </pc:sldMkLst>
      </pc:sldChg>
      <pc:sldChg chg="addSp delSp modSp mod modTransition">
        <pc:chgData name="Monica Greene" userId="580d4f7b-22ab-4bed-a08a-0b25eeeaced9" providerId="ADAL" clId="{A17CA948-5577-4EDD-9DFB-7334CAA7BC2E}" dt="2023-03-16T17:31:56.106" v="344"/>
        <pc:sldMkLst>
          <pc:docMk/>
          <pc:sldMk cId="834616306" sldId="408"/>
        </pc:sldMkLst>
        <pc:spChg chg="add del mod">
          <ac:chgData name="Monica Greene" userId="580d4f7b-22ab-4bed-a08a-0b25eeeaced9" providerId="ADAL" clId="{A17CA948-5577-4EDD-9DFB-7334CAA7BC2E}" dt="2023-03-10T16:50:01.251" v="232" actId="478"/>
          <ac:spMkLst>
            <pc:docMk/>
            <pc:sldMk cId="834616306" sldId="408"/>
            <ac:spMk id="3" creationId="{820C76BA-7292-6037-2189-B448CE8C5F26}"/>
          </ac:spMkLst>
        </pc:spChg>
      </pc:sldChg>
      <pc:sldChg chg="modTransition">
        <pc:chgData name="Monica Greene" userId="580d4f7b-22ab-4bed-a08a-0b25eeeaced9" providerId="ADAL" clId="{A17CA948-5577-4EDD-9DFB-7334CAA7BC2E}" dt="2023-03-16T17:31:56.106" v="344"/>
        <pc:sldMkLst>
          <pc:docMk/>
          <pc:sldMk cId="3534774072" sldId="409"/>
        </pc:sldMkLst>
      </pc:sldChg>
      <pc:sldChg chg="modTransition">
        <pc:chgData name="Monica Greene" userId="580d4f7b-22ab-4bed-a08a-0b25eeeaced9" providerId="ADAL" clId="{A17CA948-5577-4EDD-9DFB-7334CAA7BC2E}" dt="2023-03-16T17:31:56.106" v="344"/>
        <pc:sldMkLst>
          <pc:docMk/>
          <pc:sldMk cId="766388387" sldId="411"/>
        </pc:sldMkLst>
      </pc:sldChg>
      <pc:sldChg chg="modTransition">
        <pc:chgData name="Monica Greene" userId="580d4f7b-22ab-4bed-a08a-0b25eeeaced9" providerId="ADAL" clId="{A17CA948-5577-4EDD-9DFB-7334CAA7BC2E}" dt="2023-03-16T17:31:56.106" v="344"/>
        <pc:sldMkLst>
          <pc:docMk/>
          <pc:sldMk cId="1227540435" sldId="412"/>
        </pc:sldMkLst>
      </pc:sldChg>
      <pc:sldChg chg="ord modTransition">
        <pc:chgData name="Monica Greene" userId="580d4f7b-22ab-4bed-a08a-0b25eeeaced9" providerId="ADAL" clId="{A17CA948-5577-4EDD-9DFB-7334CAA7BC2E}" dt="2023-03-16T17:31:56.106" v="344"/>
        <pc:sldMkLst>
          <pc:docMk/>
          <pc:sldMk cId="606434923" sldId="416"/>
        </pc:sldMkLst>
      </pc:sldChg>
      <pc:sldChg chg="del modTransition">
        <pc:chgData name="Monica Greene" userId="580d4f7b-22ab-4bed-a08a-0b25eeeaced9" providerId="ADAL" clId="{A17CA948-5577-4EDD-9DFB-7334CAA7BC2E}" dt="2023-03-10T16:57:40.892" v="284" actId="47"/>
        <pc:sldMkLst>
          <pc:docMk/>
          <pc:sldMk cId="1288986951" sldId="417"/>
        </pc:sldMkLst>
      </pc:sldChg>
      <pc:sldChg chg="del">
        <pc:chgData name="Monica Greene" userId="580d4f7b-22ab-4bed-a08a-0b25eeeaced9" providerId="ADAL" clId="{A17CA948-5577-4EDD-9DFB-7334CAA7BC2E}" dt="2023-03-10T16:52:45.455" v="245" actId="47"/>
        <pc:sldMkLst>
          <pc:docMk/>
          <pc:sldMk cId="0" sldId="418"/>
        </pc:sldMkLst>
      </pc:sldChg>
      <pc:sldChg chg="addSp delSp modSp new mod ord modTransition setBg">
        <pc:chgData name="Monica Greene" userId="580d4f7b-22ab-4bed-a08a-0b25eeeaced9" providerId="ADAL" clId="{A17CA948-5577-4EDD-9DFB-7334CAA7BC2E}" dt="2023-03-16T17:31:56.106" v="344"/>
        <pc:sldMkLst>
          <pc:docMk/>
          <pc:sldMk cId="4084688947" sldId="419"/>
        </pc:sldMkLst>
        <pc:spChg chg="add del">
          <ac:chgData name="Monica Greene" userId="580d4f7b-22ab-4bed-a08a-0b25eeeaced9" providerId="ADAL" clId="{A17CA948-5577-4EDD-9DFB-7334CAA7BC2E}" dt="2023-03-10T16:47:27.927" v="210" actId="26606"/>
          <ac:spMkLst>
            <pc:docMk/>
            <pc:sldMk cId="4084688947" sldId="419"/>
            <ac:spMk id="7" creationId="{69D184B2-2226-4E31-BCCB-444330767440}"/>
          </ac:spMkLst>
        </pc:spChg>
        <pc:spChg chg="add del">
          <ac:chgData name="Monica Greene" userId="580d4f7b-22ab-4bed-a08a-0b25eeeaced9" providerId="ADAL" clId="{A17CA948-5577-4EDD-9DFB-7334CAA7BC2E}" dt="2023-03-10T16:47:27.927" v="210" actId="26606"/>
          <ac:spMkLst>
            <pc:docMk/>
            <pc:sldMk cId="4084688947" sldId="419"/>
            <ac:spMk id="9" creationId="{1AC4D4E3-486A-464A-8EC8-D44881097267}"/>
          </ac:spMkLst>
        </pc:spChg>
        <pc:spChg chg="add del">
          <ac:chgData name="Monica Greene" userId="580d4f7b-22ab-4bed-a08a-0b25eeeaced9" providerId="ADAL" clId="{A17CA948-5577-4EDD-9DFB-7334CAA7BC2E}" dt="2023-03-10T16:47:27.927" v="210" actId="26606"/>
          <ac:spMkLst>
            <pc:docMk/>
            <pc:sldMk cId="4084688947" sldId="419"/>
            <ac:spMk id="11" creationId="{864DE13E-58EB-4475-B79C-0D4FC651239B}"/>
          </ac:spMkLst>
        </pc:spChg>
        <pc:spChg chg="add">
          <ac:chgData name="Monica Greene" userId="580d4f7b-22ab-4bed-a08a-0b25eeeaced9" providerId="ADAL" clId="{A17CA948-5577-4EDD-9DFB-7334CAA7BC2E}" dt="2023-03-10T16:47:27.927" v="210" actId="26606"/>
          <ac:spMkLst>
            <pc:docMk/>
            <pc:sldMk cId="4084688947" sldId="419"/>
            <ac:spMk id="16" creationId="{42A4FC2C-047E-45A5-965D-8E1E3BF09BC6}"/>
          </ac:spMkLst>
        </pc:spChg>
        <pc:picChg chg="add mod">
          <ac:chgData name="Monica Greene" userId="580d4f7b-22ab-4bed-a08a-0b25eeeaced9" providerId="ADAL" clId="{A17CA948-5577-4EDD-9DFB-7334CAA7BC2E}" dt="2023-03-10T16:47:27.927" v="210" actId="26606"/>
          <ac:picMkLst>
            <pc:docMk/>
            <pc:sldMk cId="4084688947" sldId="419"/>
            <ac:picMk id="2" creationId="{DCE0CB50-A76C-7D4D-EA74-C543BAD7C279}"/>
          </ac:picMkLst>
        </pc:picChg>
      </pc:sldChg>
      <pc:sldChg chg="addSp delSp modSp add mod ord modTransition setBg">
        <pc:chgData name="Monica Greene" userId="580d4f7b-22ab-4bed-a08a-0b25eeeaced9" providerId="ADAL" clId="{A17CA948-5577-4EDD-9DFB-7334CAA7BC2E}" dt="2023-03-16T17:31:56.106" v="344"/>
        <pc:sldMkLst>
          <pc:docMk/>
          <pc:sldMk cId="3743445432" sldId="420"/>
        </pc:sldMkLst>
        <pc:spChg chg="add del">
          <ac:chgData name="Monica Greene" userId="580d4f7b-22ab-4bed-a08a-0b25eeeaced9" providerId="ADAL" clId="{A17CA948-5577-4EDD-9DFB-7334CAA7BC2E}" dt="2023-03-10T16:47:37.583" v="213" actId="26606"/>
          <ac:spMkLst>
            <pc:docMk/>
            <pc:sldMk cId="3743445432" sldId="420"/>
            <ac:spMk id="7" creationId="{69D184B2-2226-4E31-BCCB-444330767440}"/>
          </ac:spMkLst>
        </pc:spChg>
        <pc:spChg chg="add del">
          <ac:chgData name="Monica Greene" userId="580d4f7b-22ab-4bed-a08a-0b25eeeaced9" providerId="ADAL" clId="{A17CA948-5577-4EDD-9DFB-7334CAA7BC2E}" dt="2023-03-10T16:47:37.583" v="213" actId="26606"/>
          <ac:spMkLst>
            <pc:docMk/>
            <pc:sldMk cId="3743445432" sldId="420"/>
            <ac:spMk id="9" creationId="{1AC4D4E3-486A-464A-8EC8-D44881097267}"/>
          </ac:spMkLst>
        </pc:spChg>
        <pc:spChg chg="add del">
          <ac:chgData name="Monica Greene" userId="580d4f7b-22ab-4bed-a08a-0b25eeeaced9" providerId="ADAL" clId="{A17CA948-5577-4EDD-9DFB-7334CAA7BC2E}" dt="2023-03-10T16:47:37.583" v="213" actId="26606"/>
          <ac:spMkLst>
            <pc:docMk/>
            <pc:sldMk cId="3743445432" sldId="420"/>
            <ac:spMk id="11" creationId="{864DE13E-58EB-4475-B79C-0D4FC651239B}"/>
          </ac:spMkLst>
        </pc:spChg>
        <pc:spChg chg="add del">
          <ac:chgData name="Monica Greene" userId="580d4f7b-22ab-4bed-a08a-0b25eeeaced9" providerId="ADAL" clId="{A17CA948-5577-4EDD-9DFB-7334CAA7BC2E}" dt="2023-03-10T16:47:37.583" v="212" actId="26606"/>
          <ac:spMkLst>
            <pc:docMk/>
            <pc:sldMk cId="3743445432" sldId="420"/>
            <ac:spMk id="16" creationId="{A2509F26-B5DC-4BA7-B476-4CB044237A2E}"/>
          </ac:spMkLst>
        </pc:spChg>
        <pc:spChg chg="add del">
          <ac:chgData name="Monica Greene" userId="580d4f7b-22ab-4bed-a08a-0b25eeeaced9" providerId="ADAL" clId="{A17CA948-5577-4EDD-9DFB-7334CAA7BC2E}" dt="2023-03-10T16:47:37.583" v="212" actId="26606"/>
          <ac:spMkLst>
            <pc:docMk/>
            <pc:sldMk cId="3743445432" sldId="420"/>
            <ac:spMk id="18" creationId="{DB103EB1-B135-4526-B883-33228FC27FF1}"/>
          </ac:spMkLst>
        </pc:spChg>
        <pc:spChg chg="add">
          <ac:chgData name="Monica Greene" userId="580d4f7b-22ab-4bed-a08a-0b25eeeaced9" providerId="ADAL" clId="{A17CA948-5577-4EDD-9DFB-7334CAA7BC2E}" dt="2023-03-10T16:47:37.583" v="213" actId="26606"/>
          <ac:spMkLst>
            <pc:docMk/>
            <pc:sldMk cId="3743445432" sldId="420"/>
            <ac:spMk id="20" creationId="{42A4FC2C-047E-45A5-965D-8E1E3BF09BC6}"/>
          </ac:spMkLst>
        </pc:spChg>
        <pc:picChg chg="add mod">
          <ac:chgData name="Monica Greene" userId="580d4f7b-22ab-4bed-a08a-0b25eeeaced9" providerId="ADAL" clId="{A17CA948-5577-4EDD-9DFB-7334CAA7BC2E}" dt="2023-03-10T16:47:43.761" v="214" actId="27614"/>
          <ac:picMkLst>
            <pc:docMk/>
            <pc:sldMk cId="3743445432" sldId="420"/>
            <ac:picMk id="2" creationId="{64CA22EE-F91F-382B-4EEB-5C1A94D147F8}"/>
          </ac:picMkLst>
        </pc:picChg>
      </pc:sldChg>
      <pc:sldChg chg="addSp modSp add del mod">
        <pc:chgData name="Monica Greene" userId="580d4f7b-22ab-4bed-a08a-0b25eeeaced9" providerId="ADAL" clId="{A17CA948-5577-4EDD-9DFB-7334CAA7BC2E}" dt="2023-03-10T16:47:20.540" v="209" actId="47"/>
        <pc:sldMkLst>
          <pc:docMk/>
          <pc:sldMk cId="1424272303" sldId="421"/>
        </pc:sldMkLst>
        <pc:spChg chg="add mod">
          <ac:chgData name="Monica Greene" userId="580d4f7b-22ab-4bed-a08a-0b25eeeaced9" providerId="ADAL" clId="{A17CA948-5577-4EDD-9DFB-7334CAA7BC2E}" dt="2023-03-10T16:30:27.095" v="8" actId="208"/>
          <ac:spMkLst>
            <pc:docMk/>
            <pc:sldMk cId="1424272303" sldId="421"/>
            <ac:spMk id="3" creationId="{BD86D4F7-63A5-9DF2-4536-CEAB35C18EE9}"/>
          </ac:spMkLst>
        </pc:spChg>
      </pc:sldChg>
      <pc:sldChg chg="addSp delSp add del mod">
        <pc:chgData name="Monica Greene" userId="580d4f7b-22ab-4bed-a08a-0b25eeeaced9" providerId="ADAL" clId="{A17CA948-5577-4EDD-9DFB-7334CAA7BC2E}" dt="2023-03-10T16:47:14.906" v="208" actId="47"/>
        <pc:sldMkLst>
          <pc:docMk/>
          <pc:sldMk cId="1904134281" sldId="422"/>
        </pc:sldMkLst>
        <pc:picChg chg="del">
          <ac:chgData name="Monica Greene" userId="580d4f7b-22ab-4bed-a08a-0b25eeeaced9" providerId="ADAL" clId="{A17CA948-5577-4EDD-9DFB-7334CAA7BC2E}" dt="2023-03-10T16:34:04.691" v="11" actId="478"/>
          <ac:picMkLst>
            <pc:docMk/>
            <pc:sldMk cId="1904134281" sldId="422"/>
            <ac:picMk id="2" creationId="{DCE0CB50-A76C-7D4D-EA74-C543BAD7C279}"/>
          </ac:picMkLst>
        </pc:picChg>
        <pc:picChg chg="add del">
          <ac:chgData name="Monica Greene" userId="580d4f7b-22ab-4bed-a08a-0b25eeeaced9" providerId="ADAL" clId="{A17CA948-5577-4EDD-9DFB-7334CAA7BC2E}" dt="2023-03-10T16:34:08.418" v="12" actId="478"/>
          <ac:picMkLst>
            <pc:docMk/>
            <pc:sldMk cId="1904134281" sldId="422"/>
            <ac:picMk id="3" creationId="{C61FFDA5-9609-C6C8-92A5-2ECD2CF0420F}"/>
          </ac:picMkLst>
        </pc:picChg>
        <pc:picChg chg="add">
          <ac:chgData name="Monica Greene" userId="580d4f7b-22ab-4bed-a08a-0b25eeeaced9" providerId="ADAL" clId="{A17CA948-5577-4EDD-9DFB-7334CAA7BC2E}" dt="2023-03-10T16:34:11.645" v="13"/>
          <ac:picMkLst>
            <pc:docMk/>
            <pc:sldMk cId="1904134281" sldId="422"/>
            <ac:picMk id="4" creationId="{E6DEB306-DFAF-DD04-B8CF-6111FB846AE6}"/>
          </ac:picMkLst>
        </pc:picChg>
      </pc:sldChg>
      <pc:sldChg chg="addSp delSp modSp new del mod setBg">
        <pc:chgData name="Monica Greene" userId="580d4f7b-22ab-4bed-a08a-0b25eeeaced9" providerId="ADAL" clId="{A17CA948-5577-4EDD-9DFB-7334CAA7BC2E}" dt="2023-03-10T16:38:39.389" v="39" actId="47"/>
        <pc:sldMkLst>
          <pc:docMk/>
          <pc:sldMk cId="998957082" sldId="423"/>
        </pc:sldMkLst>
        <pc:spChg chg="add del">
          <ac:chgData name="Monica Greene" userId="580d4f7b-22ab-4bed-a08a-0b25eeeaced9" providerId="ADAL" clId="{A17CA948-5577-4EDD-9DFB-7334CAA7BC2E}" dt="2023-03-10T16:37:50.695" v="35" actId="26606"/>
          <ac:spMkLst>
            <pc:docMk/>
            <pc:sldMk cId="998957082" sldId="423"/>
            <ac:spMk id="9" creationId="{6680F1D3-7650-4307-A001-0163AD371D29}"/>
          </ac:spMkLst>
        </pc:spChg>
        <pc:spChg chg="add del">
          <ac:chgData name="Monica Greene" userId="580d4f7b-22ab-4bed-a08a-0b25eeeaced9" providerId="ADAL" clId="{A17CA948-5577-4EDD-9DFB-7334CAA7BC2E}" dt="2023-03-10T16:37:48.159" v="32" actId="26606"/>
          <ac:spMkLst>
            <pc:docMk/>
            <pc:sldMk cId="998957082" sldId="423"/>
            <ac:spMk id="14" creationId="{B670DBD5-770C-4383-9F54-5B86E86BD5BB}"/>
          </ac:spMkLst>
        </pc:spChg>
        <pc:spChg chg="add del">
          <ac:chgData name="Monica Greene" userId="580d4f7b-22ab-4bed-a08a-0b25eeeaced9" providerId="ADAL" clId="{A17CA948-5577-4EDD-9DFB-7334CAA7BC2E}" dt="2023-03-10T16:37:50.695" v="34" actId="26606"/>
          <ac:spMkLst>
            <pc:docMk/>
            <pc:sldMk cId="998957082" sldId="423"/>
            <ac:spMk id="16" creationId="{5D9FC6AC-4A12-4825-8ABE-0732B8EF4D16}"/>
          </ac:spMkLst>
        </pc:spChg>
        <pc:spChg chg="add">
          <ac:chgData name="Monica Greene" userId="580d4f7b-22ab-4bed-a08a-0b25eeeaced9" providerId="ADAL" clId="{A17CA948-5577-4EDD-9DFB-7334CAA7BC2E}" dt="2023-03-10T16:37:50.695" v="35" actId="26606"/>
          <ac:spMkLst>
            <pc:docMk/>
            <pc:sldMk cId="998957082" sldId="423"/>
            <ac:spMk id="18" creationId="{B670DBD5-770C-4383-9F54-5B86E86BD5BB}"/>
          </ac:spMkLst>
        </pc:spChg>
        <pc:picChg chg="add del">
          <ac:chgData name="Monica Greene" userId="580d4f7b-22ab-4bed-a08a-0b25eeeaced9" providerId="ADAL" clId="{A17CA948-5577-4EDD-9DFB-7334CAA7BC2E}" dt="2023-03-10T16:34:42.694" v="16" actId="478"/>
          <ac:picMkLst>
            <pc:docMk/>
            <pc:sldMk cId="998957082" sldId="423"/>
            <ac:picMk id="2" creationId="{AEB3C492-C545-DFE2-35B4-766E764F8C74}"/>
          </ac:picMkLst>
        </pc:picChg>
        <pc:picChg chg="add del mod">
          <ac:chgData name="Monica Greene" userId="580d4f7b-22ab-4bed-a08a-0b25eeeaced9" providerId="ADAL" clId="{A17CA948-5577-4EDD-9DFB-7334CAA7BC2E}" dt="2023-03-10T16:38:23.871" v="38" actId="478"/>
          <ac:picMkLst>
            <pc:docMk/>
            <pc:sldMk cId="998957082" sldId="423"/>
            <ac:picMk id="4" creationId="{0CAC89EF-621B-9BD2-D5DE-6A4CA6A78CC1}"/>
          </ac:picMkLst>
        </pc:picChg>
        <pc:picChg chg="add del mod">
          <ac:chgData name="Monica Greene" userId="580d4f7b-22ab-4bed-a08a-0b25eeeaced9" providerId="ADAL" clId="{A17CA948-5577-4EDD-9DFB-7334CAA7BC2E}" dt="2023-03-10T16:37:10.194" v="26" actId="478"/>
          <ac:picMkLst>
            <pc:docMk/>
            <pc:sldMk cId="998957082" sldId="423"/>
            <ac:picMk id="5" creationId="{535AFEE5-E15F-99D0-471A-A433C6493510}"/>
          </ac:picMkLst>
        </pc:picChg>
      </pc:sldChg>
      <pc:sldChg chg="addSp delSp modSp new mod modTransition setBg">
        <pc:chgData name="Monica Greene" userId="580d4f7b-22ab-4bed-a08a-0b25eeeaced9" providerId="ADAL" clId="{A17CA948-5577-4EDD-9DFB-7334CAA7BC2E}" dt="2023-03-16T17:31:56.106" v="344"/>
        <pc:sldMkLst>
          <pc:docMk/>
          <pc:sldMk cId="1229472757" sldId="423"/>
        </pc:sldMkLst>
        <pc:spChg chg="add mod ord">
          <ac:chgData name="Monica Greene" userId="580d4f7b-22ab-4bed-a08a-0b25eeeaced9" providerId="ADAL" clId="{A17CA948-5577-4EDD-9DFB-7334CAA7BC2E}" dt="2023-03-16T17:17:39.944" v="335" actId="114"/>
          <ac:spMkLst>
            <pc:docMk/>
            <pc:sldMk cId="1229472757" sldId="423"/>
            <ac:spMk id="4" creationId="{4199227A-C558-C796-1E9C-8DF01A325247}"/>
          </ac:spMkLst>
        </pc:spChg>
        <pc:spChg chg="add del">
          <ac:chgData name="Monica Greene" userId="580d4f7b-22ab-4bed-a08a-0b25eeeaced9" providerId="ADAL" clId="{A17CA948-5577-4EDD-9DFB-7334CAA7BC2E}" dt="2023-03-10T16:39:22.959" v="50" actId="26606"/>
          <ac:spMkLst>
            <pc:docMk/>
            <pc:sldMk cId="1229472757" sldId="423"/>
            <ac:spMk id="8" creationId="{854ECEBE-9353-406C-9313-02A517A310EF}"/>
          </ac:spMkLst>
        </pc:spChg>
        <pc:spChg chg="add del">
          <ac:chgData name="Monica Greene" userId="580d4f7b-22ab-4bed-a08a-0b25eeeaced9" providerId="ADAL" clId="{A17CA948-5577-4EDD-9DFB-7334CAA7BC2E}" dt="2023-03-10T16:39:22.959" v="50" actId="26606"/>
          <ac:spMkLst>
            <pc:docMk/>
            <pc:sldMk cId="1229472757" sldId="423"/>
            <ac:spMk id="10" creationId="{86806086-A782-4311-A63B-1A68574D8067}"/>
          </ac:spMkLst>
        </pc:spChg>
        <pc:spChg chg="add del">
          <ac:chgData name="Monica Greene" userId="580d4f7b-22ab-4bed-a08a-0b25eeeaced9" providerId="ADAL" clId="{A17CA948-5577-4EDD-9DFB-7334CAA7BC2E}" dt="2023-03-10T16:39:22.959" v="50" actId="26606"/>
          <ac:spMkLst>
            <pc:docMk/>
            <pc:sldMk cId="1229472757" sldId="423"/>
            <ac:spMk id="12" creationId="{CE71458B-DF80-43DF-9693-2EC3878ACAB5}"/>
          </ac:spMkLst>
        </pc:spChg>
        <pc:spChg chg="add del">
          <ac:chgData name="Monica Greene" userId="580d4f7b-22ab-4bed-a08a-0b25eeeaced9" providerId="ADAL" clId="{A17CA948-5577-4EDD-9DFB-7334CAA7BC2E}" dt="2023-03-10T16:39:22.959" v="50" actId="26606"/>
          <ac:spMkLst>
            <pc:docMk/>
            <pc:sldMk cId="1229472757" sldId="423"/>
            <ac:spMk id="14" creationId="{DE1994AC-22D1-4B48-9EDA-BE373E704567}"/>
          </ac:spMkLst>
        </pc:spChg>
        <pc:spChg chg="add del">
          <ac:chgData name="Monica Greene" userId="580d4f7b-22ab-4bed-a08a-0b25eeeaced9" providerId="ADAL" clId="{A17CA948-5577-4EDD-9DFB-7334CAA7BC2E}" dt="2023-03-10T16:39:22.959" v="50" actId="26606"/>
          <ac:spMkLst>
            <pc:docMk/>
            <pc:sldMk cId="1229472757" sldId="423"/>
            <ac:spMk id="16" creationId="{22220111-5018-4EB7-A38B-79BD37F7C095}"/>
          </ac:spMkLst>
        </pc:spChg>
        <pc:spChg chg="add del">
          <ac:chgData name="Monica Greene" userId="580d4f7b-22ab-4bed-a08a-0b25eeeaced9" providerId="ADAL" clId="{A17CA948-5577-4EDD-9DFB-7334CAA7BC2E}" dt="2023-03-10T16:39:29.214" v="52" actId="26606"/>
          <ac:spMkLst>
            <pc:docMk/>
            <pc:sldMk cId="1229472757" sldId="423"/>
            <ac:spMk id="18" creationId="{EE5F705A-5E81-4B3A-8EF4-911982DB313C}"/>
          </ac:spMkLst>
        </pc:spChg>
        <pc:spChg chg="add del">
          <ac:chgData name="Monica Greene" userId="580d4f7b-22ab-4bed-a08a-0b25eeeaced9" providerId="ADAL" clId="{A17CA948-5577-4EDD-9DFB-7334CAA7BC2E}" dt="2023-03-10T16:39:29.214" v="52" actId="26606"/>
          <ac:spMkLst>
            <pc:docMk/>
            <pc:sldMk cId="1229472757" sldId="423"/>
            <ac:spMk id="19" creationId="{9A4D4505-9E74-45A8-988C-61DEB14606FC}"/>
          </ac:spMkLst>
        </pc:spChg>
        <pc:spChg chg="add del">
          <ac:chgData name="Monica Greene" userId="580d4f7b-22ab-4bed-a08a-0b25eeeaced9" providerId="ADAL" clId="{A17CA948-5577-4EDD-9DFB-7334CAA7BC2E}" dt="2023-03-10T16:39:29.214" v="52" actId="26606"/>
          <ac:spMkLst>
            <pc:docMk/>
            <pc:sldMk cId="1229472757" sldId="423"/>
            <ac:spMk id="20" creationId="{6D6B998F-CA62-4EE6-B7E7-046377D4F7EF}"/>
          </ac:spMkLst>
        </pc:spChg>
        <pc:spChg chg="add del">
          <ac:chgData name="Monica Greene" userId="580d4f7b-22ab-4bed-a08a-0b25eeeaced9" providerId="ADAL" clId="{A17CA948-5577-4EDD-9DFB-7334CAA7BC2E}" dt="2023-03-10T16:39:37.390" v="54" actId="26606"/>
          <ac:spMkLst>
            <pc:docMk/>
            <pc:sldMk cId="1229472757" sldId="423"/>
            <ac:spMk id="22" creationId="{854ECEBE-9353-406C-9313-02A517A310EF}"/>
          </ac:spMkLst>
        </pc:spChg>
        <pc:spChg chg="add del">
          <ac:chgData name="Monica Greene" userId="580d4f7b-22ab-4bed-a08a-0b25eeeaced9" providerId="ADAL" clId="{A17CA948-5577-4EDD-9DFB-7334CAA7BC2E}" dt="2023-03-10T16:39:37.390" v="54" actId="26606"/>
          <ac:spMkLst>
            <pc:docMk/>
            <pc:sldMk cId="1229472757" sldId="423"/>
            <ac:spMk id="23" creationId="{86806086-A782-4311-A63B-1A68574D8067}"/>
          </ac:spMkLst>
        </pc:spChg>
        <pc:spChg chg="add del">
          <ac:chgData name="Monica Greene" userId="580d4f7b-22ab-4bed-a08a-0b25eeeaced9" providerId="ADAL" clId="{A17CA948-5577-4EDD-9DFB-7334CAA7BC2E}" dt="2023-03-10T16:39:37.390" v="54" actId="26606"/>
          <ac:spMkLst>
            <pc:docMk/>
            <pc:sldMk cId="1229472757" sldId="423"/>
            <ac:spMk id="24" creationId="{CE71458B-DF80-43DF-9693-2EC3878ACAB5}"/>
          </ac:spMkLst>
        </pc:spChg>
        <pc:spChg chg="add del">
          <ac:chgData name="Monica Greene" userId="580d4f7b-22ab-4bed-a08a-0b25eeeaced9" providerId="ADAL" clId="{A17CA948-5577-4EDD-9DFB-7334CAA7BC2E}" dt="2023-03-10T16:39:37.390" v="54" actId="26606"/>
          <ac:spMkLst>
            <pc:docMk/>
            <pc:sldMk cId="1229472757" sldId="423"/>
            <ac:spMk id="25" creationId="{DE1994AC-22D1-4B48-9EDA-BE373E704567}"/>
          </ac:spMkLst>
        </pc:spChg>
        <pc:spChg chg="add del">
          <ac:chgData name="Monica Greene" userId="580d4f7b-22ab-4bed-a08a-0b25eeeaced9" providerId="ADAL" clId="{A17CA948-5577-4EDD-9DFB-7334CAA7BC2E}" dt="2023-03-10T16:39:37.390" v="54" actId="26606"/>
          <ac:spMkLst>
            <pc:docMk/>
            <pc:sldMk cId="1229472757" sldId="423"/>
            <ac:spMk id="26" creationId="{22220111-5018-4EB7-A38B-79BD37F7C095}"/>
          </ac:spMkLst>
        </pc:spChg>
        <pc:spChg chg="add del">
          <ac:chgData name="Monica Greene" userId="580d4f7b-22ab-4bed-a08a-0b25eeeaced9" providerId="ADAL" clId="{A17CA948-5577-4EDD-9DFB-7334CAA7BC2E}" dt="2023-03-10T16:39:41.143" v="56" actId="26606"/>
          <ac:spMkLst>
            <pc:docMk/>
            <pc:sldMk cId="1229472757" sldId="423"/>
            <ac:spMk id="28" creationId="{E97C36FC-DEAA-4DCA-B0AB-7F9357FA4016}"/>
          </ac:spMkLst>
        </pc:spChg>
        <pc:spChg chg="add del">
          <ac:chgData name="Monica Greene" userId="580d4f7b-22ab-4bed-a08a-0b25eeeaced9" providerId="ADAL" clId="{A17CA948-5577-4EDD-9DFB-7334CAA7BC2E}" dt="2023-03-10T16:39:41.143" v="56" actId="26606"/>
          <ac:spMkLst>
            <pc:docMk/>
            <pc:sldMk cId="1229472757" sldId="423"/>
            <ac:spMk id="29" creationId="{278C38CD-A630-49FF-8417-6792A2B13FCA}"/>
          </ac:spMkLst>
        </pc:spChg>
        <pc:spChg chg="add del">
          <ac:chgData name="Monica Greene" userId="580d4f7b-22ab-4bed-a08a-0b25eeeaced9" providerId="ADAL" clId="{A17CA948-5577-4EDD-9DFB-7334CAA7BC2E}" dt="2023-03-10T16:39:47.455" v="58" actId="26606"/>
          <ac:spMkLst>
            <pc:docMk/>
            <pc:sldMk cId="1229472757" sldId="423"/>
            <ac:spMk id="31" creationId="{23F913F6-F63F-48B0-A7AF-926A7153D62C}"/>
          </ac:spMkLst>
        </pc:spChg>
        <pc:spChg chg="add del">
          <ac:chgData name="Monica Greene" userId="580d4f7b-22ab-4bed-a08a-0b25eeeaced9" providerId="ADAL" clId="{A17CA948-5577-4EDD-9DFB-7334CAA7BC2E}" dt="2023-03-10T16:39:47.455" v="58" actId="26606"/>
          <ac:spMkLst>
            <pc:docMk/>
            <pc:sldMk cId="1229472757" sldId="423"/>
            <ac:spMk id="32" creationId="{07BFFC13-2799-44A2-A567-CEE04002BD2F}"/>
          </ac:spMkLst>
        </pc:spChg>
        <pc:spChg chg="add del">
          <ac:chgData name="Monica Greene" userId="580d4f7b-22ab-4bed-a08a-0b25eeeaced9" providerId="ADAL" clId="{A17CA948-5577-4EDD-9DFB-7334CAA7BC2E}" dt="2023-03-10T16:39:47.455" v="58" actId="26606"/>
          <ac:spMkLst>
            <pc:docMk/>
            <pc:sldMk cId="1229472757" sldId="423"/>
            <ac:spMk id="33" creationId="{0E7AFD98-0C20-4002-94A1-A343CE3E2C1D}"/>
          </ac:spMkLst>
        </pc:spChg>
        <pc:spChg chg="add del">
          <ac:chgData name="Monica Greene" userId="580d4f7b-22ab-4bed-a08a-0b25eeeaced9" providerId="ADAL" clId="{A17CA948-5577-4EDD-9DFB-7334CAA7BC2E}" dt="2023-03-10T16:39:47.455" v="58" actId="26606"/>
          <ac:spMkLst>
            <pc:docMk/>
            <pc:sldMk cId="1229472757" sldId="423"/>
            <ac:spMk id="34" creationId="{C3EF5342-2828-4B40-9776-872CF7FCAD37}"/>
          </ac:spMkLst>
        </pc:spChg>
        <pc:spChg chg="add del">
          <ac:chgData name="Monica Greene" userId="580d4f7b-22ab-4bed-a08a-0b25eeeaced9" providerId="ADAL" clId="{A17CA948-5577-4EDD-9DFB-7334CAA7BC2E}" dt="2023-03-10T16:39:47.455" v="58" actId="26606"/>
          <ac:spMkLst>
            <pc:docMk/>
            <pc:sldMk cId="1229472757" sldId="423"/>
            <ac:spMk id="35" creationId="{AE2D9032-6C33-4FC4-B12D-A43A532EF7A1}"/>
          </ac:spMkLst>
        </pc:spChg>
        <pc:spChg chg="add del">
          <ac:chgData name="Monica Greene" userId="580d4f7b-22ab-4bed-a08a-0b25eeeaced9" providerId="ADAL" clId="{A17CA948-5577-4EDD-9DFB-7334CAA7BC2E}" dt="2023-03-10T16:40:08.422" v="60" actId="26606"/>
          <ac:spMkLst>
            <pc:docMk/>
            <pc:sldMk cId="1229472757" sldId="423"/>
            <ac:spMk id="37" creationId="{69D184B2-2226-4E31-BCCB-444330767440}"/>
          </ac:spMkLst>
        </pc:spChg>
        <pc:spChg chg="add del">
          <ac:chgData name="Monica Greene" userId="580d4f7b-22ab-4bed-a08a-0b25eeeaced9" providerId="ADAL" clId="{A17CA948-5577-4EDD-9DFB-7334CAA7BC2E}" dt="2023-03-10T16:40:08.422" v="60" actId="26606"/>
          <ac:spMkLst>
            <pc:docMk/>
            <pc:sldMk cId="1229472757" sldId="423"/>
            <ac:spMk id="38" creationId="{1AC4D4E3-486A-464A-8EC8-D44881097267}"/>
          </ac:spMkLst>
        </pc:spChg>
        <pc:spChg chg="add del">
          <ac:chgData name="Monica Greene" userId="580d4f7b-22ab-4bed-a08a-0b25eeeaced9" providerId="ADAL" clId="{A17CA948-5577-4EDD-9DFB-7334CAA7BC2E}" dt="2023-03-10T16:40:08.422" v="60" actId="26606"/>
          <ac:spMkLst>
            <pc:docMk/>
            <pc:sldMk cId="1229472757" sldId="423"/>
            <ac:spMk id="39" creationId="{864DE13E-58EB-4475-B79C-0D4FC651239B}"/>
          </ac:spMkLst>
        </pc:spChg>
        <pc:spChg chg="add del">
          <ac:chgData name="Monica Greene" userId="580d4f7b-22ab-4bed-a08a-0b25eeeaced9" providerId="ADAL" clId="{A17CA948-5577-4EDD-9DFB-7334CAA7BC2E}" dt="2023-03-10T16:40:22.031" v="64" actId="26606"/>
          <ac:spMkLst>
            <pc:docMk/>
            <pc:sldMk cId="1229472757" sldId="423"/>
            <ac:spMk id="44" creationId="{5D1D4658-32CD-4903-BDA6-7B54EEA4ED6F}"/>
          </ac:spMkLst>
        </pc:spChg>
        <pc:spChg chg="add del">
          <ac:chgData name="Monica Greene" userId="580d4f7b-22ab-4bed-a08a-0b25eeeaced9" providerId="ADAL" clId="{A17CA948-5577-4EDD-9DFB-7334CAA7BC2E}" dt="2023-03-10T16:40:22.031" v="64" actId="26606"/>
          <ac:spMkLst>
            <pc:docMk/>
            <pc:sldMk cId="1229472757" sldId="423"/>
            <ac:spMk id="45" creationId="{7A29A97C-0C3C-4F06-9CA4-68DFD1CE4039}"/>
          </ac:spMkLst>
        </pc:spChg>
        <pc:spChg chg="add del">
          <ac:chgData name="Monica Greene" userId="580d4f7b-22ab-4bed-a08a-0b25eeeaced9" providerId="ADAL" clId="{A17CA948-5577-4EDD-9DFB-7334CAA7BC2E}" dt="2023-03-10T16:40:22.031" v="64" actId="26606"/>
          <ac:spMkLst>
            <pc:docMk/>
            <pc:sldMk cId="1229472757" sldId="423"/>
            <ac:spMk id="46" creationId="{801292C1-8B12-4AF2-9B59-8851A132E5E2}"/>
          </ac:spMkLst>
        </pc:spChg>
        <pc:spChg chg="add del">
          <ac:chgData name="Monica Greene" userId="580d4f7b-22ab-4bed-a08a-0b25eeeaced9" providerId="ADAL" clId="{A17CA948-5577-4EDD-9DFB-7334CAA7BC2E}" dt="2023-03-10T16:40:31.835" v="66" actId="26606"/>
          <ac:spMkLst>
            <pc:docMk/>
            <pc:sldMk cId="1229472757" sldId="423"/>
            <ac:spMk id="48" creationId="{1500B4A4-B1F1-41EA-886A-B8A210DBCA3B}"/>
          </ac:spMkLst>
        </pc:spChg>
        <pc:spChg chg="add del">
          <ac:chgData name="Monica Greene" userId="580d4f7b-22ab-4bed-a08a-0b25eeeaced9" providerId="ADAL" clId="{A17CA948-5577-4EDD-9DFB-7334CAA7BC2E}" dt="2023-03-10T16:40:31.835" v="66" actId="26606"/>
          <ac:spMkLst>
            <pc:docMk/>
            <pc:sldMk cId="1229472757" sldId="423"/>
            <ac:spMk id="49" creationId="{5E55A99C-0BDC-4DBE-8E40-9FA66F629FA1}"/>
          </ac:spMkLst>
        </pc:spChg>
        <pc:spChg chg="add del">
          <ac:chgData name="Monica Greene" userId="580d4f7b-22ab-4bed-a08a-0b25eeeaced9" providerId="ADAL" clId="{A17CA948-5577-4EDD-9DFB-7334CAA7BC2E}" dt="2023-03-10T16:40:37.958" v="70" actId="26606"/>
          <ac:spMkLst>
            <pc:docMk/>
            <pc:sldMk cId="1229472757" sldId="423"/>
            <ac:spMk id="54" creationId="{8950AD4C-6AF3-49F8-94E1-DBCAFB39478B}"/>
          </ac:spMkLst>
        </pc:spChg>
        <pc:spChg chg="add del">
          <ac:chgData name="Monica Greene" userId="580d4f7b-22ab-4bed-a08a-0b25eeeaced9" providerId="ADAL" clId="{A17CA948-5577-4EDD-9DFB-7334CAA7BC2E}" dt="2023-03-10T16:40:37.958" v="70" actId="26606"/>
          <ac:spMkLst>
            <pc:docMk/>
            <pc:sldMk cId="1229472757" sldId="423"/>
            <ac:spMk id="55" creationId="{0ACBD85E-A404-45CB-B532-1039E479D4C6}"/>
          </ac:spMkLst>
        </pc:spChg>
        <pc:spChg chg="add del">
          <ac:chgData name="Monica Greene" userId="580d4f7b-22ab-4bed-a08a-0b25eeeaced9" providerId="ADAL" clId="{A17CA948-5577-4EDD-9DFB-7334CAA7BC2E}" dt="2023-03-10T16:40:37.958" v="70" actId="26606"/>
          <ac:spMkLst>
            <pc:docMk/>
            <pc:sldMk cId="1229472757" sldId="423"/>
            <ac:spMk id="56" creationId="{DB1626B1-BAC7-4893-A5AC-620597685187}"/>
          </ac:spMkLst>
        </pc:spChg>
        <pc:spChg chg="add del">
          <ac:chgData name="Monica Greene" userId="580d4f7b-22ab-4bed-a08a-0b25eeeaced9" providerId="ADAL" clId="{A17CA948-5577-4EDD-9DFB-7334CAA7BC2E}" dt="2023-03-10T16:40:37.958" v="70" actId="26606"/>
          <ac:spMkLst>
            <pc:docMk/>
            <pc:sldMk cId="1229472757" sldId="423"/>
            <ac:spMk id="57" creationId="{D64E9910-51FE-45BF-973D-9D2401FD3C63}"/>
          </ac:spMkLst>
        </pc:spChg>
        <pc:spChg chg="add del">
          <ac:chgData name="Monica Greene" userId="580d4f7b-22ab-4bed-a08a-0b25eeeaced9" providerId="ADAL" clId="{A17CA948-5577-4EDD-9DFB-7334CAA7BC2E}" dt="2023-03-10T16:40:39.718" v="72" actId="26606"/>
          <ac:spMkLst>
            <pc:docMk/>
            <pc:sldMk cId="1229472757" sldId="423"/>
            <ac:spMk id="59" creationId="{7AA67C3D-6D28-4C64-81F8-295FC9396EB6}"/>
          </ac:spMkLst>
        </pc:spChg>
        <pc:spChg chg="add del">
          <ac:chgData name="Monica Greene" userId="580d4f7b-22ab-4bed-a08a-0b25eeeaced9" providerId="ADAL" clId="{A17CA948-5577-4EDD-9DFB-7334CAA7BC2E}" dt="2023-03-10T16:40:39.718" v="72" actId="26606"/>
          <ac:spMkLst>
            <pc:docMk/>
            <pc:sldMk cId="1229472757" sldId="423"/>
            <ac:spMk id="60" creationId="{8DBEAE55-3EA1-41D7-A212-5F7D8986C1F2}"/>
          </ac:spMkLst>
        </pc:spChg>
        <pc:spChg chg="add del">
          <ac:chgData name="Monica Greene" userId="580d4f7b-22ab-4bed-a08a-0b25eeeaced9" providerId="ADAL" clId="{A17CA948-5577-4EDD-9DFB-7334CAA7BC2E}" dt="2023-03-10T16:40:39.718" v="72" actId="26606"/>
          <ac:spMkLst>
            <pc:docMk/>
            <pc:sldMk cId="1229472757" sldId="423"/>
            <ac:spMk id="61" creationId="{CFC5F0E7-644F-4101-BE72-12825CF537E7}"/>
          </ac:spMkLst>
        </pc:spChg>
        <pc:spChg chg="add del">
          <ac:chgData name="Monica Greene" userId="580d4f7b-22ab-4bed-a08a-0b25eeeaced9" providerId="ADAL" clId="{A17CA948-5577-4EDD-9DFB-7334CAA7BC2E}" dt="2023-03-10T16:40:39.718" v="72" actId="26606"/>
          <ac:spMkLst>
            <pc:docMk/>
            <pc:sldMk cId="1229472757" sldId="423"/>
            <ac:spMk id="62" creationId="{74283919-7E00-4FC2-BFC9-3F56E58808F7}"/>
          </ac:spMkLst>
        </pc:spChg>
        <pc:spChg chg="add del">
          <ac:chgData name="Monica Greene" userId="580d4f7b-22ab-4bed-a08a-0b25eeeaced9" providerId="ADAL" clId="{A17CA948-5577-4EDD-9DFB-7334CAA7BC2E}" dt="2023-03-10T16:40:39.718" v="72" actId="26606"/>
          <ac:spMkLst>
            <pc:docMk/>
            <pc:sldMk cId="1229472757" sldId="423"/>
            <ac:spMk id="63" creationId="{2217FF4A-5EDF-43B7-90EE-BDD9F1E9EAC2}"/>
          </ac:spMkLst>
        </pc:spChg>
        <pc:spChg chg="add del">
          <ac:chgData name="Monica Greene" userId="580d4f7b-22ab-4bed-a08a-0b25eeeaced9" providerId="ADAL" clId="{A17CA948-5577-4EDD-9DFB-7334CAA7BC2E}" dt="2023-03-10T16:40:43.735" v="74" actId="26606"/>
          <ac:spMkLst>
            <pc:docMk/>
            <pc:sldMk cId="1229472757" sldId="423"/>
            <ac:spMk id="65" creationId="{854ECEBE-9353-406C-9313-02A517A310EF}"/>
          </ac:spMkLst>
        </pc:spChg>
        <pc:spChg chg="add del">
          <ac:chgData name="Monica Greene" userId="580d4f7b-22ab-4bed-a08a-0b25eeeaced9" providerId="ADAL" clId="{A17CA948-5577-4EDD-9DFB-7334CAA7BC2E}" dt="2023-03-10T16:40:43.735" v="74" actId="26606"/>
          <ac:spMkLst>
            <pc:docMk/>
            <pc:sldMk cId="1229472757" sldId="423"/>
            <ac:spMk id="66" creationId="{71A74C97-ECC4-4C3A-988A-A72C1F8BBAC8}"/>
          </ac:spMkLst>
        </pc:spChg>
        <pc:spChg chg="add del">
          <ac:chgData name="Monica Greene" userId="580d4f7b-22ab-4bed-a08a-0b25eeeaced9" providerId="ADAL" clId="{A17CA948-5577-4EDD-9DFB-7334CAA7BC2E}" dt="2023-03-10T16:40:43.735" v="74" actId="26606"/>
          <ac:spMkLst>
            <pc:docMk/>
            <pc:sldMk cId="1229472757" sldId="423"/>
            <ac:spMk id="67" creationId="{5FB5F3BA-58DF-40DA-AE44-974A00E0619C}"/>
          </ac:spMkLst>
        </pc:spChg>
        <pc:spChg chg="add del">
          <ac:chgData name="Monica Greene" userId="580d4f7b-22ab-4bed-a08a-0b25eeeaced9" providerId="ADAL" clId="{A17CA948-5577-4EDD-9DFB-7334CAA7BC2E}" dt="2023-03-10T16:40:43.735" v="74" actId="26606"/>
          <ac:spMkLst>
            <pc:docMk/>
            <pc:sldMk cId="1229472757" sldId="423"/>
            <ac:spMk id="68" creationId="{DE1994AC-22D1-4B48-9EDA-BE373E704567}"/>
          </ac:spMkLst>
        </pc:spChg>
        <pc:spChg chg="add del">
          <ac:chgData name="Monica Greene" userId="580d4f7b-22ab-4bed-a08a-0b25eeeaced9" providerId="ADAL" clId="{A17CA948-5577-4EDD-9DFB-7334CAA7BC2E}" dt="2023-03-10T16:40:43.735" v="74" actId="26606"/>
          <ac:spMkLst>
            <pc:docMk/>
            <pc:sldMk cId="1229472757" sldId="423"/>
            <ac:spMk id="69" creationId="{86806086-A782-4311-A63B-1A68574D8067}"/>
          </ac:spMkLst>
        </pc:spChg>
        <pc:spChg chg="add del">
          <ac:chgData name="Monica Greene" userId="580d4f7b-22ab-4bed-a08a-0b25eeeaced9" providerId="ADAL" clId="{A17CA948-5577-4EDD-9DFB-7334CAA7BC2E}" dt="2023-03-10T16:43:14.111" v="125" actId="26606"/>
          <ac:spMkLst>
            <pc:docMk/>
            <pc:sldMk cId="1229472757" sldId="423"/>
            <ac:spMk id="71" creationId="{69D184B2-2226-4E31-BCCB-444330767440}"/>
          </ac:spMkLst>
        </pc:spChg>
        <pc:spChg chg="add del">
          <ac:chgData name="Monica Greene" userId="580d4f7b-22ab-4bed-a08a-0b25eeeaced9" providerId="ADAL" clId="{A17CA948-5577-4EDD-9DFB-7334CAA7BC2E}" dt="2023-03-10T16:43:14.111" v="125" actId="26606"/>
          <ac:spMkLst>
            <pc:docMk/>
            <pc:sldMk cId="1229472757" sldId="423"/>
            <ac:spMk id="72" creationId="{1AC4D4E3-486A-464A-8EC8-D44881097267}"/>
          </ac:spMkLst>
        </pc:spChg>
        <pc:spChg chg="add del">
          <ac:chgData name="Monica Greene" userId="580d4f7b-22ab-4bed-a08a-0b25eeeaced9" providerId="ADAL" clId="{A17CA948-5577-4EDD-9DFB-7334CAA7BC2E}" dt="2023-03-10T16:43:14.111" v="125" actId="26606"/>
          <ac:spMkLst>
            <pc:docMk/>
            <pc:sldMk cId="1229472757" sldId="423"/>
            <ac:spMk id="73" creationId="{864DE13E-58EB-4475-B79C-0D4FC651239B}"/>
          </ac:spMkLst>
        </pc:spChg>
        <pc:spChg chg="add del">
          <ac:chgData name="Monica Greene" userId="580d4f7b-22ab-4bed-a08a-0b25eeeaced9" providerId="ADAL" clId="{A17CA948-5577-4EDD-9DFB-7334CAA7BC2E}" dt="2023-03-10T16:42:09.638" v="98" actId="26606"/>
          <ac:spMkLst>
            <pc:docMk/>
            <pc:sldMk cId="1229472757" sldId="423"/>
            <ac:spMk id="79" creationId="{63F5877B-98C7-49DD-83AB-0F6F57CB6543}"/>
          </ac:spMkLst>
        </pc:spChg>
        <pc:spChg chg="add del">
          <ac:chgData name="Monica Greene" userId="580d4f7b-22ab-4bed-a08a-0b25eeeaced9" providerId="ADAL" clId="{A17CA948-5577-4EDD-9DFB-7334CAA7BC2E}" dt="2023-03-10T16:42:09.638" v="98" actId="26606"/>
          <ac:spMkLst>
            <pc:docMk/>
            <pc:sldMk cId="1229472757" sldId="423"/>
            <ac:spMk id="81" creationId="{4EA91930-66BC-4C41-B4F5-C31EB216F64B}"/>
          </ac:spMkLst>
        </pc:spChg>
        <pc:spChg chg="add del">
          <ac:chgData name="Monica Greene" userId="580d4f7b-22ab-4bed-a08a-0b25eeeaced9" providerId="ADAL" clId="{A17CA948-5577-4EDD-9DFB-7334CAA7BC2E}" dt="2023-03-10T16:42:09.638" v="98" actId="26606"/>
          <ac:spMkLst>
            <pc:docMk/>
            <pc:sldMk cId="1229472757" sldId="423"/>
            <ac:spMk id="83" creationId="{6313CF8F-B436-401E-9575-DE0F8E8B5B17}"/>
          </ac:spMkLst>
        </pc:spChg>
        <pc:spChg chg="add del">
          <ac:chgData name="Monica Greene" userId="580d4f7b-22ab-4bed-a08a-0b25eeeaced9" providerId="ADAL" clId="{A17CA948-5577-4EDD-9DFB-7334CAA7BC2E}" dt="2023-03-10T16:42:09.638" v="98" actId="26606"/>
          <ac:spMkLst>
            <pc:docMk/>
            <pc:sldMk cId="1229472757" sldId="423"/>
            <ac:spMk id="85" creationId="{2A38CFE9-C30A-4551-ACCB-D5808FBC39CD}"/>
          </ac:spMkLst>
        </pc:spChg>
        <pc:spChg chg="add del">
          <ac:chgData name="Monica Greene" userId="580d4f7b-22ab-4bed-a08a-0b25eeeaced9" providerId="ADAL" clId="{A17CA948-5577-4EDD-9DFB-7334CAA7BC2E}" dt="2023-03-10T16:42:09.638" v="98" actId="26606"/>
          <ac:spMkLst>
            <pc:docMk/>
            <pc:sldMk cId="1229472757" sldId="423"/>
            <ac:spMk id="87" creationId="{67EF550F-47CE-4FB2-9DAC-12AD835C833D}"/>
          </ac:spMkLst>
        </pc:spChg>
        <pc:spChg chg="add del">
          <ac:chgData name="Monica Greene" userId="580d4f7b-22ab-4bed-a08a-0b25eeeaced9" providerId="ADAL" clId="{A17CA948-5577-4EDD-9DFB-7334CAA7BC2E}" dt="2023-03-10T16:42:11.487" v="100" actId="26606"/>
          <ac:spMkLst>
            <pc:docMk/>
            <pc:sldMk cId="1229472757" sldId="423"/>
            <ac:spMk id="90" creationId="{C5278130-DFE0-457B-8698-88DF69019DDE}"/>
          </ac:spMkLst>
        </pc:spChg>
        <pc:spChg chg="add del">
          <ac:chgData name="Monica Greene" userId="580d4f7b-22ab-4bed-a08a-0b25eeeaced9" providerId="ADAL" clId="{A17CA948-5577-4EDD-9DFB-7334CAA7BC2E}" dt="2023-03-10T16:42:11.487" v="100" actId="26606"/>
          <ac:spMkLst>
            <pc:docMk/>
            <pc:sldMk cId="1229472757" sldId="423"/>
            <ac:spMk id="91" creationId="{2F99531B-1681-4D6E-BECB-18325B33A618}"/>
          </ac:spMkLst>
        </pc:spChg>
        <pc:spChg chg="add del">
          <ac:chgData name="Monica Greene" userId="580d4f7b-22ab-4bed-a08a-0b25eeeaced9" providerId="ADAL" clId="{A17CA948-5577-4EDD-9DFB-7334CAA7BC2E}" dt="2023-03-10T16:42:11.487" v="100" actId="26606"/>
          <ac:spMkLst>
            <pc:docMk/>
            <pc:sldMk cId="1229472757" sldId="423"/>
            <ac:spMk id="92" creationId="{B908E8DC-1025-4FCC-873D-DC5C2ADEF3B2}"/>
          </ac:spMkLst>
        </pc:spChg>
        <pc:spChg chg="add del">
          <ac:chgData name="Monica Greene" userId="580d4f7b-22ab-4bed-a08a-0b25eeeaced9" providerId="ADAL" clId="{A17CA948-5577-4EDD-9DFB-7334CAA7BC2E}" dt="2023-03-10T16:42:11.487" v="100" actId="26606"/>
          <ac:spMkLst>
            <pc:docMk/>
            <pc:sldMk cId="1229472757" sldId="423"/>
            <ac:spMk id="94" creationId="{9B57D9A5-B0E6-43E8-854F-D4931B715AD7}"/>
          </ac:spMkLst>
        </pc:spChg>
        <pc:spChg chg="add del">
          <ac:chgData name="Monica Greene" userId="580d4f7b-22ab-4bed-a08a-0b25eeeaced9" providerId="ADAL" clId="{A17CA948-5577-4EDD-9DFB-7334CAA7BC2E}" dt="2023-03-10T16:42:19.825" v="102" actId="26606"/>
          <ac:spMkLst>
            <pc:docMk/>
            <pc:sldMk cId="1229472757" sldId="423"/>
            <ac:spMk id="96" creationId="{5C8908E2-EE49-44D2-9428-A28D2312A8D5}"/>
          </ac:spMkLst>
        </pc:spChg>
        <pc:spChg chg="add del">
          <ac:chgData name="Monica Greene" userId="580d4f7b-22ab-4bed-a08a-0b25eeeaced9" providerId="ADAL" clId="{A17CA948-5577-4EDD-9DFB-7334CAA7BC2E}" dt="2023-03-10T16:42:19.825" v="102" actId="26606"/>
          <ac:spMkLst>
            <pc:docMk/>
            <pc:sldMk cId="1229472757" sldId="423"/>
            <ac:spMk id="99" creationId="{02114E49-C077-4083-B5C1-6A6E70F4D91F}"/>
          </ac:spMkLst>
        </pc:spChg>
        <pc:spChg chg="add del">
          <ac:chgData name="Monica Greene" userId="580d4f7b-22ab-4bed-a08a-0b25eeeaced9" providerId="ADAL" clId="{A17CA948-5577-4EDD-9DFB-7334CAA7BC2E}" dt="2023-03-10T16:42:19.825" v="102" actId="26606"/>
          <ac:spMkLst>
            <pc:docMk/>
            <pc:sldMk cId="1229472757" sldId="423"/>
            <ac:spMk id="100" creationId="{ED888B23-07FA-482A-96DF-47E31AF1A603}"/>
          </ac:spMkLst>
        </pc:spChg>
        <pc:spChg chg="add del">
          <ac:chgData name="Monica Greene" userId="580d4f7b-22ab-4bed-a08a-0b25eeeaced9" providerId="ADAL" clId="{A17CA948-5577-4EDD-9DFB-7334CAA7BC2E}" dt="2023-03-10T16:42:25.591" v="104" actId="26606"/>
          <ac:spMkLst>
            <pc:docMk/>
            <pc:sldMk cId="1229472757" sldId="423"/>
            <ac:spMk id="102" creationId="{AC14302F-E955-47D0-A56B-D1D1A6953B51}"/>
          </ac:spMkLst>
        </pc:spChg>
        <pc:spChg chg="add del">
          <ac:chgData name="Monica Greene" userId="580d4f7b-22ab-4bed-a08a-0b25eeeaced9" providerId="ADAL" clId="{A17CA948-5577-4EDD-9DFB-7334CAA7BC2E}" dt="2023-03-10T16:42:25.591" v="104" actId="26606"/>
          <ac:spMkLst>
            <pc:docMk/>
            <pc:sldMk cId="1229472757" sldId="423"/>
            <ac:spMk id="103" creationId="{0A36CE68-CB3C-4699-9422-3073853CB669}"/>
          </ac:spMkLst>
        </pc:spChg>
        <pc:spChg chg="add del">
          <ac:chgData name="Monica Greene" userId="580d4f7b-22ab-4bed-a08a-0b25eeeaced9" providerId="ADAL" clId="{A17CA948-5577-4EDD-9DFB-7334CAA7BC2E}" dt="2023-03-10T16:42:25.591" v="104" actId="26606"/>
          <ac:spMkLst>
            <pc:docMk/>
            <pc:sldMk cId="1229472757" sldId="423"/>
            <ac:spMk id="104" creationId="{F356DA69-4637-40FE-A14B-5213BBB585D9}"/>
          </ac:spMkLst>
        </pc:spChg>
        <pc:spChg chg="add del">
          <ac:chgData name="Monica Greene" userId="580d4f7b-22ab-4bed-a08a-0b25eeeaced9" providerId="ADAL" clId="{A17CA948-5577-4EDD-9DFB-7334CAA7BC2E}" dt="2023-03-10T16:42:43.223" v="106" actId="26606"/>
          <ac:spMkLst>
            <pc:docMk/>
            <pc:sldMk cId="1229472757" sldId="423"/>
            <ac:spMk id="106" creationId="{7E6D2D34-4BB4-460B-8844-027610FB21F5}"/>
          </ac:spMkLst>
        </pc:spChg>
        <pc:spChg chg="add del">
          <ac:chgData name="Monica Greene" userId="580d4f7b-22ab-4bed-a08a-0b25eeeaced9" providerId="ADAL" clId="{A17CA948-5577-4EDD-9DFB-7334CAA7BC2E}" dt="2023-03-10T16:42:45.719" v="108" actId="26606"/>
          <ac:spMkLst>
            <pc:docMk/>
            <pc:sldMk cId="1229472757" sldId="423"/>
            <ac:spMk id="111" creationId="{5EF17487-C386-4F99-B5EB-4FD3DF4236B2}"/>
          </ac:spMkLst>
        </pc:spChg>
        <pc:spChg chg="add del">
          <ac:chgData name="Monica Greene" userId="580d4f7b-22ab-4bed-a08a-0b25eeeaced9" providerId="ADAL" clId="{A17CA948-5577-4EDD-9DFB-7334CAA7BC2E}" dt="2023-03-10T16:42:45.719" v="108" actId="26606"/>
          <ac:spMkLst>
            <pc:docMk/>
            <pc:sldMk cId="1229472757" sldId="423"/>
            <ac:spMk id="112" creationId="{A0DE92DF-4769-4DE9-93FD-EE31271850CA}"/>
          </ac:spMkLst>
        </pc:spChg>
        <pc:spChg chg="add del">
          <ac:chgData name="Monica Greene" userId="580d4f7b-22ab-4bed-a08a-0b25eeeaced9" providerId="ADAL" clId="{A17CA948-5577-4EDD-9DFB-7334CAA7BC2E}" dt="2023-03-10T16:42:47.566" v="110" actId="26606"/>
          <ac:spMkLst>
            <pc:docMk/>
            <pc:sldMk cId="1229472757" sldId="423"/>
            <ac:spMk id="114" creationId="{327D73B4-9F5C-4A64-A179-51B9500CB8B5}"/>
          </ac:spMkLst>
        </pc:spChg>
        <pc:spChg chg="add del">
          <ac:chgData name="Monica Greene" userId="580d4f7b-22ab-4bed-a08a-0b25eeeaced9" providerId="ADAL" clId="{A17CA948-5577-4EDD-9DFB-7334CAA7BC2E}" dt="2023-03-10T16:42:47.566" v="110" actId="26606"/>
          <ac:spMkLst>
            <pc:docMk/>
            <pc:sldMk cId="1229472757" sldId="423"/>
            <ac:spMk id="117" creationId="{AB673405-BF85-493E-8558-0DCBEDB2BB49}"/>
          </ac:spMkLst>
        </pc:spChg>
        <pc:spChg chg="add del">
          <ac:chgData name="Monica Greene" userId="580d4f7b-22ab-4bed-a08a-0b25eeeaced9" providerId="ADAL" clId="{A17CA948-5577-4EDD-9DFB-7334CAA7BC2E}" dt="2023-03-10T16:42:47.566" v="110" actId="26606"/>
          <ac:spMkLst>
            <pc:docMk/>
            <pc:sldMk cId="1229472757" sldId="423"/>
            <ac:spMk id="118" creationId="{C64EAE84-A813-4501-BC71-DBD14BA0265E}"/>
          </ac:spMkLst>
        </pc:spChg>
        <pc:spChg chg="add del">
          <ac:chgData name="Monica Greene" userId="580d4f7b-22ab-4bed-a08a-0b25eeeaced9" providerId="ADAL" clId="{A17CA948-5577-4EDD-9DFB-7334CAA7BC2E}" dt="2023-03-10T16:42:47.566" v="110" actId="26606"/>
          <ac:spMkLst>
            <pc:docMk/>
            <pc:sldMk cId="1229472757" sldId="423"/>
            <ac:spMk id="119" creationId="{E3020543-B24B-4EC4-8FFC-8DD88EEA91A8}"/>
          </ac:spMkLst>
        </pc:spChg>
        <pc:spChg chg="add del">
          <ac:chgData name="Monica Greene" userId="580d4f7b-22ab-4bed-a08a-0b25eeeaced9" providerId="ADAL" clId="{A17CA948-5577-4EDD-9DFB-7334CAA7BC2E}" dt="2023-03-10T16:42:48.598" v="112" actId="26606"/>
          <ac:spMkLst>
            <pc:docMk/>
            <pc:sldMk cId="1229472757" sldId="423"/>
            <ac:spMk id="122" creationId="{149FB5C3-7336-4FE0-A30C-CC0A3646D499}"/>
          </ac:spMkLst>
        </pc:spChg>
        <pc:spChg chg="add del">
          <ac:chgData name="Monica Greene" userId="580d4f7b-22ab-4bed-a08a-0b25eeeaced9" providerId="ADAL" clId="{A17CA948-5577-4EDD-9DFB-7334CAA7BC2E}" dt="2023-03-10T16:42:48.598" v="112" actId="26606"/>
          <ac:spMkLst>
            <pc:docMk/>
            <pc:sldMk cId="1229472757" sldId="423"/>
            <ac:spMk id="126" creationId="{0DA909B4-15FF-46A6-8A7F-7AEF977FE9ED}"/>
          </ac:spMkLst>
        </pc:spChg>
        <pc:spChg chg="add del">
          <ac:chgData name="Monica Greene" userId="580d4f7b-22ab-4bed-a08a-0b25eeeaced9" providerId="ADAL" clId="{A17CA948-5577-4EDD-9DFB-7334CAA7BC2E}" dt="2023-03-10T16:42:48.598" v="112" actId="26606"/>
          <ac:spMkLst>
            <pc:docMk/>
            <pc:sldMk cId="1229472757" sldId="423"/>
            <ac:spMk id="127" creationId="{1382A32C-5B0C-4B1C-A074-76C6DBCC9F87}"/>
          </ac:spMkLst>
        </pc:spChg>
        <pc:spChg chg="add del">
          <ac:chgData name="Monica Greene" userId="580d4f7b-22ab-4bed-a08a-0b25eeeaced9" providerId="ADAL" clId="{A17CA948-5577-4EDD-9DFB-7334CAA7BC2E}" dt="2023-03-10T16:42:50.814" v="114" actId="26606"/>
          <ac:spMkLst>
            <pc:docMk/>
            <pc:sldMk cId="1229472757" sldId="423"/>
            <ac:spMk id="129" creationId="{327D73B4-9F5C-4A64-A179-51B9500CB8B5}"/>
          </ac:spMkLst>
        </pc:spChg>
        <pc:spChg chg="add del">
          <ac:chgData name="Monica Greene" userId="580d4f7b-22ab-4bed-a08a-0b25eeeaced9" providerId="ADAL" clId="{A17CA948-5577-4EDD-9DFB-7334CAA7BC2E}" dt="2023-03-10T16:42:50.814" v="114" actId="26606"/>
          <ac:spMkLst>
            <pc:docMk/>
            <pc:sldMk cId="1229472757" sldId="423"/>
            <ac:spMk id="132" creationId="{AB673405-BF85-493E-8558-0DCBEDB2BB49}"/>
          </ac:spMkLst>
        </pc:spChg>
        <pc:spChg chg="add del">
          <ac:chgData name="Monica Greene" userId="580d4f7b-22ab-4bed-a08a-0b25eeeaced9" providerId="ADAL" clId="{A17CA948-5577-4EDD-9DFB-7334CAA7BC2E}" dt="2023-03-10T16:42:50.814" v="114" actId="26606"/>
          <ac:spMkLst>
            <pc:docMk/>
            <pc:sldMk cId="1229472757" sldId="423"/>
            <ac:spMk id="133" creationId="{C64EAE84-A813-4501-BC71-DBD14BA0265E}"/>
          </ac:spMkLst>
        </pc:spChg>
        <pc:spChg chg="add del">
          <ac:chgData name="Monica Greene" userId="580d4f7b-22ab-4bed-a08a-0b25eeeaced9" providerId="ADAL" clId="{A17CA948-5577-4EDD-9DFB-7334CAA7BC2E}" dt="2023-03-10T16:42:50.814" v="114" actId="26606"/>
          <ac:spMkLst>
            <pc:docMk/>
            <pc:sldMk cId="1229472757" sldId="423"/>
            <ac:spMk id="134" creationId="{E3020543-B24B-4EC4-8FFC-8DD88EEA91A8}"/>
          </ac:spMkLst>
        </pc:spChg>
        <pc:spChg chg="add del">
          <ac:chgData name="Monica Greene" userId="580d4f7b-22ab-4bed-a08a-0b25eeeaced9" providerId="ADAL" clId="{A17CA948-5577-4EDD-9DFB-7334CAA7BC2E}" dt="2023-03-10T16:42:51.214" v="116" actId="26606"/>
          <ac:spMkLst>
            <pc:docMk/>
            <pc:sldMk cId="1229472757" sldId="423"/>
            <ac:spMk id="137" creationId="{149FB5C3-7336-4FE0-A30C-CC0A3646D499}"/>
          </ac:spMkLst>
        </pc:spChg>
        <pc:spChg chg="add del">
          <ac:chgData name="Monica Greene" userId="580d4f7b-22ab-4bed-a08a-0b25eeeaced9" providerId="ADAL" clId="{A17CA948-5577-4EDD-9DFB-7334CAA7BC2E}" dt="2023-03-10T16:42:51.214" v="116" actId="26606"/>
          <ac:spMkLst>
            <pc:docMk/>
            <pc:sldMk cId="1229472757" sldId="423"/>
            <ac:spMk id="141" creationId="{0DA909B4-15FF-46A6-8A7F-7AEF977FE9ED}"/>
          </ac:spMkLst>
        </pc:spChg>
        <pc:spChg chg="add del">
          <ac:chgData name="Monica Greene" userId="580d4f7b-22ab-4bed-a08a-0b25eeeaced9" providerId="ADAL" clId="{A17CA948-5577-4EDD-9DFB-7334CAA7BC2E}" dt="2023-03-10T16:42:51.214" v="116" actId="26606"/>
          <ac:spMkLst>
            <pc:docMk/>
            <pc:sldMk cId="1229472757" sldId="423"/>
            <ac:spMk id="142" creationId="{1382A32C-5B0C-4B1C-A074-76C6DBCC9F87}"/>
          </ac:spMkLst>
        </pc:spChg>
        <pc:spChg chg="add del">
          <ac:chgData name="Monica Greene" userId="580d4f7b-22ab-4bed-a08a-0b25eeeaced9" providerId="ADAL" clId="{A17CA948-5577-4EDD-9DFB-7334CAA7BC2E}" dt="2023-03-10T16:42:58.950" v="118" actId="26606"/>
          <ac:spMkLst>
            <pc:docMk/>
            <pc:sldMk cId="1229472757" sldId="423"/>
            <ac:spMk id="144" creationId="{1022CA72-2A63-428F-B586-37BA5AB6D265}"/>
          </ac:spMkLst>
        </pc:spChg>
        <pc:spChg chg="add del">
          <ac:chgData name="Monica Greene" userId="580d4f7b-22ab-4bed-a08a-0b25eeeaced9" providerId="ADAL" clId="{A17CA948-5577-4EDD-9DFB-7334CAA7BC2E}" dt="2023-03-10T16:42:58.950" v="118" actId="26606"/>
          <ac:spMkLst>
            <pc:docMk/>
            <pc:sldMk cId="1229472757" sldId="423"/>
            <ac:spMk id="145" creationId="{95C8260E-968F-44E8-A823-ABB431311926}"/>
          </ac:spMkLst>
        </pc:spChg>
        <pc:spChg chg="add del">
          <ac:chgData name="Monica Greene" userId="580d4f7b-22ab-4bed-a08a-0b25eeeaced9" providerId="ADAL" clId="{A17CA948-5577-4EDD-9DFB-7334CAA7BC2E}" dt="2023-03-10T16:42:58.950" v="118" actId="26606"/>
          <ac:spMkLst>
            <pc:docMk/>
            <pc:sldMk cId="1229472757" sldId="423"/>
            <ac:spMk id="146" creationId="{2C1BBA94-3F40-40AA-8BB9-E69E25E537C1}"/>
          </ac:spMkLst>
        </pc:spChg>
        <pc:spChg chg="add del">
          <ac:chgData name="Monica Greene" userId="580d4f7b-22ab-4bed-a08a-0b25eeeaced9" providerId="ADAL" clId="{A17CA948-5577-4EDD-9DFB-7334CAA7BC2E}" dt="2023-03-10T16:42:58.950" v="118" actId="26606"/>
          <ac:spMkLst>
            <pc:docMk/>
            <pc:sldMk cId="1229472757" sldId="423"/>
            <ac:spMk id="147" creationId="{FE43805F-24A6-46A4-B19B-54F28347355C}"/>
          </ac:spMkLst>
        </pc:spChg>
        <pc:spChg chg="add del">
          <ac:chgData name="Monica Greene" userId="580d4f7b-22ab-4bed-a08a-0b25eeeaced9" providerId="ADAL" clId="{A17CA948-5577-4EDD-9DFB-7334CAA7BC2E}" dt="2023-03-10T16:43:03.135" v="120" actId="26606"/>
          <ac:spMkLst>
            <pc:docMk/>
            <pc:sldMk cId="1229472757" sldId="423"/>
            <ac:spMk id="149" creationId="{5C8908E2-EE49-44D2-9428-A28D2312A8D5}"/>
          </ac:spMkLst>
        </pc:spChg>
        <pc:spChg chg="add del">
          <ac:chgData name="Monica Greene" userId="580d4f7b-22ab-4bed-a08a-0b25eeeaced9" providerId="ADAL" clId="{A17CA948-5577-4EDD-9DFB-7334CAA7BC2E}" dt="2023-03-10T16:43:03.135" v="120" actId="26606"/>
          <ac:spMkLst>
            <pc:docMk/>
            <pc:sldMk cId="1229472757" sldId="423"/>
            <ac:spMk id="152" creationId="{215A9370-15D3-4C30-8BA1-2059A74C9990}"/>
          </ac:spMkLst>
        </pc:spChg>
        <pc:spChg chg="add del">
          <ac:chgData name="Monica Greene" userId="580d4f7b-22ab-4bed-a08a-0b25eeeaced9" providerId="ADAL" clId="{A17CA948-5577-4EDD-9DFB-7334CAA7BC2E}" dt="2023-03-10T16:43:03.135" v="120" actId="26606"/>
          <ac:spMkLst>
            <pc:docMk/>
            <pc:sldMk cId="1229472757" sldId="423"/>
            <ac:spMk id="153" creationId="{ED888B23-07FA-482A-96DF-47E31AF1A603}"/>
          </ac:spMkLst>
        </pc:spChg>
        <pc:spChg chg="add del">
          <ac:chgData name="Monica Greene" userId="580d4f7b-22ab-4bed-a08a-0b25eeeaced9" providerId="ADAL" clId="{A17CA948-5577-4EDD-9DFB-7334CAA7BC2E}" dt="2023-03-10T16:43:07.743" v="122" actId="26606"/>
          <ac:spMkLst>
            <pc:docMk/>
            <pc:sldMk cId="1229472757" sldId="423"/>
            <ac:spMk id="155" creationId="{0D7B6173-1D58-48E2-83CF-37350F315F75}"/>
          </ac:spMkLst>
        </pc:spChg>
        <pc:spChg chg="add del">
          <ac:chgData name="Monica Greene" userId="580d4f7b-22ab-4bed-a08a-0b25eeeaced9" providerId="ADAL" clId="{A17CA948-5577-4EDD-9DFB-7334CAA7BC2E}" dt="2023-03-10T16:43:07.743" v="122" actId="26606"/>
          <ac:spMkLst>
            <pc:docMk/>
            <pc:sldMk cId="1229472757" sldId="423"/>
            <ac:spMk id="156" creationId="{2F36CA75-CFBF-4844-B719-8FE9EBADA9AF}"/>
          </ac:spMkLst>
        </pc:spChg>
        <pc:spChg chg="add del">
          <ac:chgData name="Monica Greene" userId="580d4f7b-22ab-4bed-a08a-0b25eeeaced9" providerId="ADAL" clId="{A17CA948-5577-4EDD-9DFB-7334CAA7BC2E}" dt="2023-03-10T16:43:07.743" v="122" actId="26606"/>
          <ac:spMkLst>
            <pc:docMk/>
            <pc:sldMk cId="1229472757" sldId="423"/>
            <ac:spMk id="157" creationId="{3D4A84B9-E564-4DD0-97F8-DBF1C460C28A}"/>
          </ac:spMkLst>
        </pc:spChg>
        <pc:spChg chg="add del">
          <ac:chgData name="Monica Greene" userId="580d4f7b-22ab-4bed-a08a-0b25eeeaced9" providerId="ADAL" clId="{A17CA948-5577-4EDD-9DFB-7334CAA7BC2E}" dt="2023-03-10T16:43:07.743" v="122" actId="26606"/>
          <ac:spMkLst>
            <pc:docMk/>
            <pc:sldMk cId="1229472757" sldId="423"/>
            <ac:spMk id="159" creationId="{102382E0-0A09-46AE-B955-B911CAFE7F00}"/>
          </ac:spMkLst>
        </pc:spChg>
        <pc:spChg chg="add del">
          <ac:chgData name="Monica Greene" userId="580d4f7b-22ab-4bed-a08a-0b25eeeaced9" providerId="ADAL" clId="{A17CA948-5577-4EDD-9DFB-7334CAA7BC2E}" dt="2023-03-10T16:43:07.743" v="122" actId="26606"/>
          <ac:spMkLst>
            <pc:docMk/>
            <pc:sldMk cId="1229472757" sldId="423"/>
            <ac:spMk id="160" creationId="{7DE75D4A-0965-4973-BE75-DECCAC9A9614}"/>
          </ac:spMkLst>
        </pc:spChg>
        <pc:spChg chg="add del">
          <ac:chgData name="Monica Greene" userId="580d4f7b-22ab-4bed-a08a-0b25eeeaced9" providerId="ADAL" clId="{A17CA948-5577-4EDD-9DFB-7334CAA7BC2E}" dt="2023-03-10T16:43:14.111" v="124" actId="26606"/>
          <ac:spMkLst>
            <pc:docMk/>
            <pc:sldMk cId="1229472757" sldId="423"/>
            <ac:spMk id="162" creationId="{472B52B5-CAED-474E-9C54-17CFA21A6152}"/>
          </ac:spMkLst>
        </pc:spChg>
        <pc:spChg chg="add del">
          <ac:chgData name="Monica Greene" userId="580d4f7b-22ab-4bed-a08a-0b25eeeaced9" providerId="ADAL" clId="{A17CA948-5577-4EDD-9DFB-7334CAA7BC2E}" dt="2023-03-16T17:12:48.553" v="289" actId="26606"/>
          <ac:spMkLst>
            <pc:docMk/>
            <pc:sldMk cId="1229472757" sldId="423"/>
            <ac:spMk id="171" creationId="{63F5877B-98C7-49DD-83AB-0F6F57CB6543}"/>
          </ac:spMkLst>
        </pc:spChg>
        <pc:spChg chg="add del">
          <ac:chgData name="Monica Greene" userId="580d4f7b-22ab-4bed-a08a-0b25eeeaced9" providerId="ADAL" clId="{A17CA948-5577-4EDD-9DFB-7334CAA7BC2E}" dt="2023-03-16T17:12:48.553" v="289" actId="26606"/>
          <ac:spMkLst>
            <pc:docMk/>
            <pc:sldMk cId="1229472757" sldId="423"/>
            <ac:spMk id="172" creationId="{4EA91930-66BC-4C41-B4F5-C31EB216F64B}"/>
          </ac:spMkLst>
        </pc:spChg>
        <pc:spChg chg="add del">
          <ac:chgData name="Monica Greene" userId="580d4f7b-22ab-4bed-a08a-0b25eeeaced9" providerId="ADAL" clId="{A17CA948-5577-4EDD-9DFB-7334CAA7BC2E}" dt="2023-03-16T17:12:48.553" v="289" actId="26606"/>
          <ac:spMkLst>
            <pc:docMk/>
            <pc:sldMk cId="1229472757" sldId="423"/>
            <ac:spMk id="173" creationId="{6313CF8F-B436-401E-9575-DE0F8E8B5B17}"/>
          </ac:spMkLst>
        </pc:spChg>
        <pc:spChg chg="add del">
          <ac:chgData name="Monica Greene" userId="580d4f7b-22ab-4bed-a08a-0b25eeeaced9" providerId="ADAL" clId="{A17CA948-5577-4EDD-9DFB-7334CAA7BC2E}" dt="2023-03-16T17:12:48.553" v="289" actId="26606"/>
          <ac:spMkLst>
            <pc:docMk/>
            <pc:sldMk cId="1229472757" sldId="423"/>
            <ac:spMk id="174" creationId="{2A38CFE9-C30A-4551-ACCB-D5808FBC39CD}"/>
          </ac:spMkLst>
        </pc:spChg>
        <pc:spChg chg="add del">
          <ac:chgData name="Monica Greene" userId="580d4f7b-22ab-4bed-a08a-0b25eeeaced9" providerId="ADAL" clId="{A17CA948-5577-4EDD-9DFB-7334CAA7BC2E}" dt="2023-03-16T17:12:48.553" v="289" actId="26606"/>
          <ac:spMkLst>
            <pc:docMk/>
            <pc:sldMk cId="1229472757" sldId="423"/>
            <ac:spMk id="175" creationId="{67EF550F-47CE-4FB2-9DAC-12AD835C833D}"/>
          </ac:spMkLst>
        </pc:spChg>
        <pc:spChg chg="add">
          <ac:chgData name="Monica Greene" userId="580d4f7b-22ab-4bed-a08a-0b25eeeaced9" providerId="ADAL" clId="{A17CA948-5577-4EDD-9DFB-7334CAA7BC2E}" dt="2023-03-16T17:12:48.553" v="289" actId="26606"/>
          <ac:spMkLst>
            <pc:docMk/>
            <pc:sldMk cId="1229472757" sldId="423"/>
            <ac:spMk id="180" creationId="{63F5877B-98C7-49DD-83AB-0F6F57CB6543}"/>
          </ac:spMkLst>
        </pc:spChg>
        <pc:spChg chg="add">
          <ac:chgData name="Monica Greene" userId="580d4f7b-22ab-4bed-a08a-0b25eeeaced9" providerId="ADAL" clId="{A17CA948-5577-4EDD-9DFB-7334CAA7BC2E}" dt="2023-03-16T17:12:48.553" v="289" actId="26606"/>
          <ac:spMkLst>
            <pc:docMk/>
            <pc:sldMk cId="1229472757" sldId="423"/>
            <ac:spMk id="182" creationId="{4EA91930-66BC-4C41-B4F5-C31EB216F64B}"/>
          </ac:spMkLst>
        </pc:spChg>
        <pc:spChg chg="add">
          <ac:chgData name="Monica Greene" userId="580d4f7b-22ab-4bed-a08a-0b25eeeaced9" providerId="ADAL" clId="{A17CA948-5577-4EDD-9DFB-7334CAA7BC2E}" dt="2023-03-16T17:12:48.553" v="289" actId="26606"/>
          <ac:spMkLst>
            <pc:docMk/>
            <pc:sldMk cId="1229472757" sldId="423"/>
            <ac:spMk id="184" creationId="{6313CF8F-B436-401E-9575-DE0F8E8B5B17}"/>
          </ac:spMkLst>
        </pc:spChg>
        <pc:spChg chg="add">
          <ac:chgData name="Monica Greene" userId="580d4f7b-22ab-4bed-a08a-0b25eeeaced9" providerId="ADAL" clId="{A17CA948-5577-4EDD-9DFB-7334CAA7BC2E}" dt="2023-03-16T17:12:48.553" v="289" actId="26606"/>
          <ac:spMkLst>
            <pc:docMk/>
            <pc:sldMk cId="1229472757" sldId="423"/>
            <ac:spMk id="186" creationId="{2A38CFE9-C30A-4551-ACCB-D5808FBC39CD}"/>
          </ac:spMkLst>
        </pc:spChg>
        <pc:spChg chg="add">
          <ac:chgData name="Monica Greene" userId="580d4f7b-22ab-4bed-a08a-0b25eeeaced9" providerId="ADAL" clId="{A17CA948-5577-4EDD-9DFB-7334CAA7BC2E}" dt="2023-03-16T17:12:48.553" v="289" actId="26606"/>
          <ac:spMkLst>
            <pc:docMk/>
            <pc:sldMk cId="1229472757" sldId="423"/>
            <ac:spMk id="188" creationId="{67EF550F-47CE-4FB2-9DAC-12AD835C833D}"/>
          </ac:spMkLst>
        </pc:spChg>
        <pc:grpChg chg="add del">
          <ac:chgData name="Monica Greene" userId="580d4f7b-22ab-4bed-a08a-0b25eeeaced9" providerId="ADAL" clId="{A17CA948-5577-4EDD-9DFB-7334CAA7BC2E}" dt="2023-03-10T16:42:19.825" v="102" actId="26606"/>
          <ac:grpSpMkLst>
            <pc:docMk/>
            <pc:sldMk cId="1229472757" sldId="423"/>
            <ac:grpSpMk id="97" creationId="{D8C3AFD7-4CCE-484E-84C6-80FB3E3E2093}"/>
          </ac:grpSpMkLst>
        </pc:grpChg>
        <pc:grpChg chg="add del">
          <ac:chgData name="Monica Greene" userId="580d4f7b-22ab-4bed-a08a-0b25eeeaced9" providerId="ADAL" clId="{A17CA948-5577-4EDD-9DFB-7334CAA7BC2E}" dt="2023-03-10T16:42:43.223" v="106" actId="26606"/>
          <ac:grpSpMkLst>
            <pc:docMk/>
            <pc:sldMk cId="1229472757" sldId="423"/>
            <ac:grpSpMk id="107" creationId="{C5314570-9B06-4D37-8CBD-EDD67C2FA205}"/>
          </ac:grpSpMkLst>
        </pc:grpChg>
        <pc:grpChg chg="add del">
          <ac:chgData name="Monica Greene" userId="580d4f7b-22ab-4bed-a08a-0b25eeeaced9" providerId="ADAL" clId="{A17CA948-5577-4EDD-9DFB-7334CAA7BC2E}" dt="2023-03-10T16:42:47.566" v="110" actId="26606"/>
          <ac:grpSpMkLst>
            <pc:docMk/>
            <pc:sldMk cId="1229472757" sldId="423"/>
            <ac:grpSpMk id="115" creationId="{05BBA018-FA75-43BF-99E6-1F5245727D29}"/>
          </ac:grpSpMkLst>
        </pc:grpChg>
        <pc:grpChg chg="add del">
          <ac:chgData name="Monica Greene" userId="580d4f7b-22ab-4bed-a08a-0b25eeeaced9" providerId="ADAL" clId="{A17CA948-5577-4EDD-9DFB-7334CAA7BC2E}" dt="2023-03-10T16:42:48.598" v="112" actId="26606"/>
          <ac:grpSpMkLst>
            <pc:docMk/>
            <pc:sldMk cId="1229472757" sldId="423"/>
            <ac:grpSpMk id="123" creationId="{19A6B5CE-CB1D-48EE-8B43-E952235C8371}"/>
          </ac:grpSpMkLst>
        </pc:grpChg>
        <pc:grpChg chg="add del">
          <ac:chgData name="Monica Greene" userId="580d4f7b-22ab-4bed-a08a-0b25eeeaced9" providerId="ADAL" clId="{A17CA948-5577-4EDD-9DFB-7334CAA7BC2E}" dt="2023-03-10T16:42:50.814" v="114" actId="26606"/>
          <ac:grpSpMkLst>
            <pc:docMk/>
            <pc:sldMk cId="1229472757" sldId="423"/>
            <ac:grpSpMk id="130" creationId="{05BBA018-FA75-43BF-99E6-1F5245727D29}"/>
          </ac:grpSpMkLst>
        </pc:grpChg>
        <pc:grpChg chg="add del">
          <ac:chgData name="Monica Greene" userId="580d4f7b-22ab-4bed-a08a-0b25eeeaced9" providerId="ADAL" clId="{A17CA948-5577-4EDD-9DFB-7334CAA7BC2E}" dt="2023-03-10T16:42:51.214" v="116" actId="26606"/>
          <ac:grpSpMkLst>
            <pc:docMk/>
            <pc:sldMk cId="1229472757" sldId="423"/>
            <ac:grpSpMk id="138" creationId="{19A6B5CE-CB1D-48EE-8B43-E952235C8371}"/>
          </ac:grpSpMkLst>
        </pc:grpChg>
        <pc:grpChg chg="add del">
          <ac:chgData name="Monica Greene" userId="580d4f7b-22ab-4bed-a08a-0b25eeeaced9" providerId="ADAL" clId="{A17CA948-5577-4EDD-9DFB-7334CAA7BC2E}" dt="2023-03-10T16:43:03.135" v="120" actId="26606"/>
          <ac:grpSpMkLst>
            <pc:docMk/>
            <pc:sldMk cId="1229472757" sldId="423"/>
            <ac:grpSpMk id="150" creationId="{514E1141-65DC-4F54-8399-7221AE6F83D4}"/>
          </ac:grpSpMkLst>
        </pc:grpChg>
        <pc:grpChg chg="add del">
          <ac:chgData name="Monica Greene" userId="580d4f7b-22ab-4bed-a08a-0b25eeeaced9" providerId="ADAL" clId="{A17CA948-5577-4EDD-9DFB-7334CAA7BC2E}" dt="2023-03-10T16:43:14.111" v="124" actId="26606"/>
          <ac:grpSpMkLst>
            <pc:docMk/>
            <pc:sldMk cId="1229472757" sldId="423"/>
            <ac:grpSpMk id="163" creationId="{8283797C-C2D3-4D1E-BAE3-FAC0DBD27293}"/>
          </ac:grpSpMkLst>
        </pc:grpChg>
        <pc:grpChg chg="add del">
          <ac:chgData name="Monica Greene" userId="580d4f7b-22ab-4bed-a08a-0b25eeeaced9" providerId="ADAL" clId="{A17CA948-5577-4EDD-9DFB-7334CAA7BC2E}" dt="2023-03-10T16:43:14.111" v="124" actId="26606"/>
          <ac:grpSpMkLst>
            <pc:docMk/>
            <pc:sldMk cId="1229472757" sldId="423"/>
            <ac:grpSpMk id="166" creationId="{B8DE9038-209B-495C-9722-BBC6BA189090}"/>
          </ac:grpSpMkLst>
        </pc:grpChg>
        <pc:picChg chg="add del mod ord">
          <ac:chgData name="Monica Greene" userId="580d4f7b-22ab-4bed-a08a-0b25eeeaced9" providerId="ADAL" clId="{A17CA948-5577-4EDD-9DFB-7334CAA7BC2E}" dt="2023-03-16T17:12:24.810" v="285" actId="478"/>
          <ac:picMkLst>
            <pc:docMk/>
            <pc:sldMk cId="1229472757" sldId="423"/>
            <ac:picMk id="2" creationId="{B96DB689-35AD-64BB-31B9-66DED7D6A83A}"/>
          </ac:picMkLst>
        </pc:picChg>
        <pc:picChg chg="add del mod ord">
          <ac:chgData name="Monica Greene" userId="580d4f7b-22ab-4bed-a08a-0b25eeeaced9" providerId="ADAL" clId="{A17CA948-5577-4EDD-9DFB-7334CAA7BC2E}" dt="2023-03-16T17:12:25.343" v="286" actId="478"/>
          <ac:picMkLst>
            <pc:docMk/>
            <pc:sldMk cId="1229472757" sldId="423"/>
            <ac:picMk id="3" creationId="{9DB86DD9-5288-AE30-62B6-B8AE2C3ED5E9}"/>
          </ac:picMkLst>
        </pc:picChg>
        <pc:picChg chg="add mod">
          <ac:chgData name="Monica Greene" userId="580d4f7b-22ab-4bed-a08a-0b25eeeaced9" providerId="ADAL" clId="{A17CA948-5577-4EDD-9DFB-7334CAA7BC2E}" dt="2023-03-16T17:13:16.560" v="291" actId="14826"/>
          <ac:picMkLst>
            <pc:docMk/>
            <pc:sldMk cId="1229472757" sldId="423"/>
            <ac:picMk id="5" creationId="{CCFBB43A-D521-1674-2F96-A5A6B45E12A6}"/>
          </ac:picMkLst>
        </pc:picChg>
        <pc:picChg chg="add mod">
          <ac:chgData name="Monica Greene" userId="580d4f7b-22ab-4bed-a08a-0b25eeeaced9" providerId="ADAL" clId="{A17CA948-5577-4EDD-9DFB-7334CAA7BC2E}" dt="2023-03-16T17:13:07.794" v="290" actId="14826"/>
          <ac:picMkLst>
            <pc:docMk/>
            <pc:sldMk cId="1229472757" sldId="423"/>
            <ac:picMk id="6" creationId="{0C750FB3-F74F-59A6-BCDE-9762287C6AAB}"/>
          </ac:picMkLst>
        </pc:picChg>
        <pc:picChg chg="add del">
          <ac:chgData name="Monica Greene" userId="580d4f7b-22ab-4bed-a08a-0b25eeeaced9" providerId="ADAL" clId="{A17CA948-5577-4EDD-9DFB-7334CAA7BC2E}" dt="2023-03-10T16:43:07.743" v="122" actId="26606"/>
          <ac:picMkLst>
            <pc:docMk/>
            <pc:sldMk cId="1229472757" sldId="423"/>
            <ac:picMk id="158" creationId="{4A599609-F5C2-4A0B-A992-913F814A631A}"/>
          </ac:picMkLst>
        </pc:picChg>
        <pc:cxnChg chg="add del">
          <ac:chgData name="Monica Greene" userId="580d4f7b-22ab-4bed-a08a-0b25eeeaced9" providerId="ADAL" clId="{A17CA948-5577-4EDD-9DFB-7334CAA7BC2E}" dt="2023-03-10T16:40:08.422" v="60" actId="26606"/>
          <ac:cxnSpMkLst>
            <pc:docMk/>
            <pc:sldMk cId="1229472757" sldId="423"/>
            <ac:cxnSpMk id="40" creationId="{02E9B2EE-76CA-47F3-9977-3F2FCB7FD252}"/>
          </ac:cxnSpMkLst>
        </pc:cxnChg>
        <pc:cxnChg chg="add del">
          <ac:chgData name="Monica Greene" userId="580d4f7b-22ab-4bed-a08a-0b25eeeaced9" providerId="ADAL" clId="{A17CA948-5577-4EDD-9DFB-7334CAA7BC2E}" dt="2023-03-10T16:40:17.966" v="62" actId="26606"/>
          <ac:cxnSpMkLst>
            <pc:docMk/>
            <pc:sldMk cId="1229472757" sldId="423"/>
            <ac:cxnSpMk id="42" creationId="{1C6AAE25-BD23-41B5-AAE4-1DA5898C2ADB}"/>
          </ac:cxnSpMkLst>
        </pc:cxnChg>
        <pc:cxnChg chg="add del">
          <ac:chgData name="Monica Greene" userId="580d4f7b-22ab-4bed-a08a-0b25eeeaced9" providerId="ADAL" clId="{A17CA948-5577-4EDD-9DFB-7334CAA7BC2E}" dt="2023-03-10T16:40:31.835" v="66" actId="26606"/>
          <ac:cxnSpMkLst>
            <pc:docMk/>
            <pc:sldMk cId="1229472757" sldId="423"/>
            <ac:cxnSpMk id="50" creationId="{5D1CEE39-A6DC-4DE0-9789-206F1A9888BB}"/>
          </ac:cxnSpMkLst>
        </pc:cxnChg>
        <pc:cxnChg chg="add del">
          <ac:chgData name="Monica Greene" userId="580d4f7b-22ab-4bed-a08a-0b25eeeaced9" providerId="ADAL" clId="{A17CA948-5577-4EDD-9DFB-7334CAA7BC2E}" dt="2023-03-10T16:40:34.831" v="68" actId="26606"/>
          <ac:cxnSpMkLst>
            <pc:docMk/>
            <pc:sldMk cId="1229472757" sldId="423"/>
            <ac:cxnSpMk id="52" creationId="{4D56677B-C0B7-4DAC-ACAD-8054FF1B599A}"/>
          </ac:cxnSpMkLst>
        </pc:cxnChg>
        <pc:cxnChg chg="add del">
          <ac:chgData name="Monica Greene" userId="580d4f7b-22ab-4bed-a08a-0b25eeeaced9" providerId="ADAL" clId="{A17CA948-5577-4EDD-9DFB-7334CAA7BC2E}" dt="2023-03-10T16:43:14.111" v="125" actId="26606"/>
          <ac:cxnSpMkLst>
            <pc:docMk/>
            <pc:sldMk cId="1229472757" sldId="423"/>
            <ac:cxnSpMk id="74" creationId="{02E9B2EE-76CA-47F3-9977-3F2FCB7FD252}"/>
          </ac:cxnSpMkLst>
        </pc:cxnChg>
        <pc:cxnChg chg="add del">
          <ac:chgData name="Monica Greene" userId="580d4f7b-22ab-4bed-a08a-0b25eeeaced9" providerId="ADAL" clId="{A17CA948-5577-4EDD-9DFB-7334CAA7BC2E}" dt="2023-03-10T16:42:11.487" v="100" actId="26606"/>
          <ac:cxnSpMkLst>
            <pc:docMk/>
            <pc:sldMk cId="1229472757" sldId="423"/>
            <ac:cxnSpMk id="89" creationId="{25443840-A796-4C43-8DC1-1B738EFEC522}"/>
          </ac:cxnSpMkLst>
        </pc:cxnChg>
        <pc:cxnChg chg="add del">
          <ac:chgData name="Monica Greene" userId="580d4f7b-22ab-4bed-a08a-0b25eeeaced9" providerId="ADAL" clId="{A17CA948-5577-4EDD-9DFB-7334CAA7BC2E}" dt="2023-03-10T16:42:11.487" v="100" actId="26606"/>
          <ac:cxnSpMkLst>
            <pc:docMk/>
            <pc:sldMk cId="1229472757" sldId="423"/>
            <ac:cxnSpMk id="93" creationId="{F085D7B9-E066-4923-8CB7-294BF306296A}"/>
          </ac:cxnSpMkLst>
        </pc:cxnChg>
        <pc:cxnChg chg="add del">
          <ac:chgData name="Monica Greene" userId="580d4f7b-22ab-4bed-a08a-0b25eeeaced9" providerId="ADAL" clId="{A17CA948-5577-4EDD-9DFB-7334CAA7BC2E}" dt="2023-03-10T16:42:47.566" v="110" actId="26606"/>
          <ac:cxnSpMkLst>
            <pc:docMk/>
            <pc:sldMk cId="1229472757" sldId="423"/>
            <ac:cxnSpMk id="120" creationId="{C49DA8F6-BCC1-4447-B54C-57856834B94B}"/>
          </ac:cxnSpMkLst>
        </pc:cxnChg>
        <pc:cxnChg chg="add del">
          <ac:chgData name="Monica Greene" userId="580d4f7b-22ab-4bed-a08a-0b25eeeaced9" providerId="ADAL" clId="{A17CA948-5577-4EDD-9DFB-7334CAA7BC2E}" dt="2023-03-10T16:42:50.814" v="114" actId="26606"/>
          <ac:cxnSpMkLst>
            <pc:docMk/>
            <pc:sldMk cId="1229472757" sldId="423"/>
            <ac:cxnSpMk id="135" creationId="{C49DA8F6-BCC1-4447-B54C-57856834B94B}"/>
          </ac:cxnSpMkLst>
        </pc:cxnChg>
      </pc:sldChg>
      <pc:sldChg chg="modTransition">
        <pc:chgData name="Monica Greene" userId="580d4f7b-22ab-4bed-a08a-0b25eeeaced9" providerId="ADAL" clId="{A17CA948-5577-4EDD-9DFB-7334CAA7BC2E}" dt="2023-03-16T17:31:56.106" v="344"/>
        <pc:sldMkLst>
          <pc:docMk/>
          <pc:sldMk cId="0" sldId="424"/>
        </pc:sldMkLst>
      </pc:sldChg>
      <pc:sldChg chg="modTransition">
        <pc:chgData name="Monica Greene" userId="580d4f7b-22ab-4bed-a08a-0b25eeeaced9" providerId="ADAL" clId="{A17CA948-5577-4EDD-9DFB-7334CAA7BC2E}" dt="2023-03-16T17:31:56.106" v="344"/>
        <pc:sldMkLst>
          <pc:docMk/>
          <pc:sldMk cId="0" sldId="425"/>
        </pc:sldMkLst>
      </pc:sldChg>
      <pc:sldChg chg="addSp new ord modTransition setBg">
        <pc:chgData name="Monica Greene" userId="580d4f7b-22ab-4bed-a08a-0b25eeeaced9" providerId="ADAL" clId="{A17CA948-5577-4EDD-9DFB-7334CAA7BC2E}" dt="2023-03-16T17:31:56.106" v="344"/>
        <pc:sldMkLst>
          <pc:docMk/>
          <pc:sldMk cId="1544132564" sldId="426"/>
        </pc:sldMkLst>
        <pc:picChg chg="add">
          <ac:chgData name="Monica Greene" userId="580d4f7b-22ab-4bed-a08a-0b25eeeaced9" providerId="ADAL" clId="{A17CA948-5577-4EDD-9DFB-7334CAA7BC2E}" dt="2023-03-16T17:21:42.435" v="338"/>
          <ac:picMkLst>
            <pc:docMk/>
            <pc:sldMk cId="1544132564" sldId="426"/>
            <ac:picMk id="2" creationId="{AD7387FD-19FB-4FED-E557-E6AB0681859D}"/>
          </ac:picMkLst>
        </pc:picChg>
      </pc:sldChg>
      <pc:sldMasterChg chg="modTransition modSldLayout">
        <pc:chgData name="Monica Greene" userId="580d4f7b-22ab-4bed-a08a-0b25eeeaced9" providerId="ADAL" clId="{A17CA948-5577-4EDD-9DFB-7334CAA7BC2E}" dt="2023-03-16T17:31:56.106" v="344"/>
        <pc:sldMasterMkLst>
          <pc:docMk/>
          <pc:sldMasterMk cId="3526763332" sldId="2147483660"/>
        </pc:sldMasterMkLst>
        <pc:sldLayoutChg chg="modTransition">
          <pc:chgData name="Monica Greene" userId="580d4f7b-22ab-4bed-a08a-0b25eeeaced9" providerId="ADAL" clId="{A17CA948-5577-4EDD-9DFB-7334CAA7BC2E}" dt="2023-03-16T17:31:56.106" v="344"/>
          <pc:sldLayoutMkLst>
            <pc:docMk/>
            <pc:sldMasterMk cId="3526763332" sldId="2147483660"/>
            <pc:sldLayoutMk cId="1464526068" sldId="2147483661"/>
          </pc:sldLayoutMkLst>
        </pc:sldLayoutChg>
        <pc:sldLayoutChg chg="modTransition">
          <pc:chgData name="Monica Greene" userId="580d4f7b-22ab-4bed-a08a-0b25eeeaced9" providerId="ADAL" clId="{A17CA948-5577-4EDD-9DFB-7334CAA7BC2E}" dt="2023-03-16T17:31:56.106" v="344"/>
          <pc:sldLayoutMkLst>
            <pc:docMk/>
            <pc:sldMasterMk cId="3526763332" sldId="2147483660"/>
            <pc:sldLayoutMk cId="628702076" sldId="2147483662"/>
          </pc:sldLayoutMkLst>
        </pc:sldLayoutChg>
        <pc:sldLayoutChg chg="modTransition">
          <pc:chgData name="Monica Greene" userId="580d4f7b-22ab-4bed-a08a-0b25eeeaced9" providerId="ADAL" clId="{A17CA948-5577-4EDD-9DFB-7334CAA7BC2E}" dt="2023-03-16T17:31:56.106" v="344"/>
          <pc:sldLayoutMkLst>
            <pc:docMk/>
            <pc:sldMasterMk cId="3526763332" sldId="2147483660"/>
            <pc:sldLayoutMk cId="3143070034" sldId="2147483663"/>
          </pc:sldLayoutMkLst>
        </pc:sldLayoutChg>
        <pc:sldLayoutChg chg="modTransition">
          <pc:chgData name="Monica Greene" userId="580d4f7b-22ab-4bed-a08a-0b25eeeaced9" providerId="ADAL" clId="{A17CA948-5577-4EDD-9DFB-7334CAA7BC2E}" dt="2023-03-16T17:31:56.106" v="344"/>
          <pc:sldLayoutMkLst>
            <pc:docMk/>
            <pc:sldMasterMk cId="3526763332" sldId="2147483660"/>
            <pc:sldLayoutMk cId="352596931" sldId="2147483664"/>
          </pc:sldLayoutMkLst>
        </pc:sldLayoutChg>
        <pc:sldLayoutChg chg="modTransition">
          <pc:chgData name="Monica Greene" userId="580d4f7b-22ab-4bed-a08a-0b25eeeaced9" providerId="ADAL" clId="{A17CA948-5577-4EDD-9DFB-7334CAA7BC2E}" dt="2023-03-16T17:31:56.106" v="344"/>
          <pc:sldLayoutMkLst>
            <pc:docMk/>
            <pc:sldMasterMk cId="3526763332" sldId="2147483660"/>
            <pc:sldLayoutMk cId="2860684321" sldId="2147483665"/>
          </pc:sldLayoutMkLst>
        </pc:sldLayoutChg>
        <pc:sldLayoutChg chg="modTransition">
          <pc:chgData name="Monica Greene" userId="580d4f7b-22ab-4bed-a08a-0b25eeeaced9" providerId="ADAL" clId="{A17CA948-5577-4EDD-9DFB-7334CAA7BC2E}" dt="2023-03-16T17:31:56.106" v="344"/>
          <pc:sldLayoutMkLst>
            <pc:docMk/>
            <pc:sldMasterMk cId="3526763332" sldId="2147483660"/>
            <pc:sldLayoutMk cId="1042939851" sldId="2147483666"/>
          </pc:sldLayoutMkLst>
        </pc:sldLayoutChg>
        <pc:sldLayoutChg chg="modTransition">
          <pc:chgData name="Monica Greene" userId="580d4f7b-22ab-4bed-a08a-0b25eeeaced9" providerId="ADAL" clId="{A17CA948-5577-4EDD-9DFB-7334CAA7BC2E}" dt="2023-03-16T17:31:56.106" v="344"/>
          <pc:sldLayoutMkLst>
            <pc:docMk/>
            <pc:sldMasterMk cId="3526763332" sldId="2147483660"/>
            <pc:sldLayoutMk cId="2172179838" sldId="2147483667"/>
          </pc:sldLayoutMkLst>
        </pc:sldLayoutChg>
        <pc:sldLayoutChg chg="modTransition">
          <pc:chgData name="Monica Greene" userId="580d4f7b-22ab-4bed-a08a-0b25eeeaced9" providerId="ADAL" clId="{A17CA948-5577-4EDD-9DFB-7334CAA7BC2E}" dt="2023-03-16T17:31:56.106" v="344"/>
          <pc:sldLayoutMkLst>
            <pc:docMk/>
            <pc:sldMasterMk cId="3526763332" sldId="2147483660"/>
            <pc:sldLayoutMk cId="400252706" sldId="2147483668"/>
          </pc:sldLayoutMkLst>
        </pc:sldLayoutChg>
        <pc:sldLayoutChg chg="modTransition">
          <pc:chgData name="Monica Greene" userId="580d4f7b-22ab-4bed-a08a-0b25eeeaced9" providerId="ADAL" clId="{A17CA948-5577-4EDD-9DFB-7334CAA7BC2E}" dt="2023-03-16T17:31:56.106" v="344"/>
          <pc:sldLayoutMkLst>
            <pc:docMk/>
            <pc:sldMasterMk cId="3526763332" sldId="2147483660"/>
            <pc:sldLayoutMk cId="3574256230" sldId="2147483669"/>
          </pc:sldLayoutMkLst>
        </pc:sldLayoutChg>
        <pc:sldLayoutChg chg="modTransition">
          <pc:chgData name="Monica Greene" userId="580d4f7b-22ab-4bed-a08a-0b25eeeaced9" providerId="ADAL" clId="{A17CA948-5577-4EDD-9DFB-7334CAA7BC2E}" dt="2023-03-16T17:31:56.106" v="344"/>
          <pc:sldLayoutMkLst>
            <pc:docMk/>
            <pc:sldMasterMk cId="3526763332" sldId="2147483660"/>
            <pc:sldLayoutMk cId="728997452" sldId="2147483670"/>
          </pc:sldLayoutMkLst>
        </pc:sldLayoutChg>
        <pc:sldLayoutChg chg="modTransition">
          <pc:chgData name="Monica Greene" userId="580d4f7b-22ab-4bed-a08a-0b25eeeaced9" providerId="ADAL" clId="{A17CA948-5577-4EDD-9DFB-7334CAA7BC2E}" dt="2023-03-16T17:31:56.106" v="344"/>
          <pc:sldLayoutMkLst>
            <pc:docMk/>
            <pc:sldMasterMk cId="3526763332" sldId="2147483660"/>
            <pc:sldLayoutMk cId="644588483" sldId="2147483671"/>
          </pc:sldLayoutMkLst>
        </pc:sldLayoutChg>
      </pc:sldMasterChg>
    </pc:docChg>
  </pc:docChgLst>
  <pc:docChgLst>
    <pc:chgData name="Monica Greene" userId="580d4f7b-22ab-4bed-a08a-0b25eeeaced9" providerId="ADAL" clId="{74737002-B6B0-4B18-B56D-4909D9F77220}"/>
    <pc:docChg chg="undo redo custSel addSld delSld modSld sldOrd modMainMaster">
      <pc:chgData name="Monica Greene" userId="580d4f7b-22ab-4bed-a08a-0b25eeeaced9" providerId="ADAL" clId="{74737002-B6B0-4B18-B56D-4909D9F77220}" dt="2023-09-28T21:16:22.573" v="278"/>
      <pc:docMkLst>
        <pc:docMk/>
      </pc:docMkLst>
      <pc:sldChg chg="add ord modTransition">
        <pc:chgData name="Monica Greene" userId="580d4f7b-22ab-4bed-a08a-0b25eeeaced9" providerId="ADAL" clId="{74737002-B6B0-4B18-B56D-4909D9F77220}" dt="2023-09-28T21:16:22.573" v="278"/>
        <pc:sldMkLst>
          <pc:docMk/>
          <pc:sldMk cId="3102638435" sldId="258"/>
        </pc:sldMkLst>
      </pc:sldChg>
      <pc:sldChg chg="modTransition">
        <pc:chgData name="Monica Greene" userId="580d4f7b-22ab-4bed-a08a-0b25eeeaced9" providerId="ADAL" clId="{74737002-B6B0-4B18-B56D-4909D9F77220}" dt="2023-09-28T21:16:22.573" v="278"/>
        <pc:sldMkLst>
          <pc:docMk/>
          <pc:sldMk cId="3133720449" sldId="262"/>
        </pc:sldMkLst>
      </pc:sldChg>
      <pc:sldChg chg="modSp del mod">
        <pc:chgData name="Monica Greene" userId="580d4f7b-22ab-4bed-a08a-0b25eeeaced9" providerId="ADAL" clId="{74737002-B6B0-4B18-B56D-4909D9F77220}" dt="2023-09-28T18:16:58.633" v="152" actId="47"/>
        <pc:sldMkLst>
          <pc:docMk/>
          <pc:sldMk cId="4192627259" sldId="269"/>
        </pc:sldMkLst>
        <pc:spChg chg="mod">
          <ac:chgData name="Monica Greene" userId="580d4f7b-22ab-4bed-a08a-0b25eeeaced9" providerId="ADAL" clId="{74737002-B6B0-4B18-B56D-4909D9F77220}" dt="2023-09-28T16:13:57.150" v="6" actId="13926"/>
          <ac:spMkLst>
            <pc:docMk/>
            <pc:sldMk cId="4192627259" sldId="269"/>
            <ac:spMk id="10" creationId="{60847478-737F-2310-ED29-633945B56092}"/>
          </ac:spMkLst>
        </pc:spChg>
      </pc:sldChg>
      <pc:sldChg chg="modTransition">
        <pc:chgData name="Monica Greene" userId="580d4f7b-22ab-4bed-a08a-0b25eeeaced9" providerId="ADAL" clId="{74737002-B6B0-4B18-B56D-4909D9F77220}" dt="2023-09-28T21:16:22.573" v="278"/>
        <pc:sldMkLst>
          <pc:docMk/>
          <pc:sldMk cId="3196746956" sldId="271"/>
        </pc:sldMkLst>
      </pc:sldChg>
      <pc:sldChg chg="modTransition">
        <pc:chgData name="Monica Greene" userId="580d4f7b-22ab-4bed-a08a-0b25eeeaced9" providerId="ADAL" clId="{74737002-B6B0-4B18-B56D-4909D9F77220}" dt="2023-09-28T21:16:22.573" v="278"/>
        <pc:sldMkLst>
          <pc:docMk/>
          <pc:sldMk cId="1039155707" sldId="273"/>
        </pc:sldMkLst>
      </pc:sldChg>
      <pc:sldChg chg="add ord modTransition">
        <pc:chgData name="Monica Greene" userId="580d4f7b-22ab-4bed-a08a-0b25eeeaced9" providerId="ADAL" clId="{74737002-B6B0-4B18-B56D-4909D9F77220}" dt="2023-09-28T21:16:22.573" v="278"/>
        <pc:sldMkLst>
          <pc:docMk/>
          <pc:sldMk cId="3556785324" sldId="281"/>
        </pc:sldMkLst>
      </pc:sldChg>
      <pc:sldChg chg="modTransition">
        <pc:chgData name="Monica Greene" userId="580d4f7b-22ab-4bed-a08a-0b25eeeaced9" providerId="ADAL" clId="{74737002-B6B0-4B18-B56D-4909D9F77220}" dt="2023-09-28T21:16:22.573" v="278"/>
        <pc:sldMkLst>
          <pc:docMk/>
          <pc:sldMk cId="0" sldId="310"/>
        </pc:sldMkLst>
      </pc:sldChg>
      <pc:sldChg chg="modTransition">
        <pc:chgData name="Monica Greene" userId="580d4f7b-22ab-4bed-a08a-0b25eeeaced9" providerId="ADAL" clId="{74737002-B6B0-4B18-B56D-4909D9F77220}" dt="2023-09-28T21:16:22.573" v="278"/>
        <pc:sldMkLst>
          <pc:docMk/>
          <pc:sldMk cId="3386045009" sldId="312"/>
        </pc:sldMkLst>
      </pc:sldChg>
      <pc:sldChg chg="modTransition">
        <pc:chgData name="Monica Greene" userId="580d4f7b-22ab-4bed-a08a-0b25eeeaced9" providerId="ADAL" clId="{74737002-B6B0-4B18-B56D-4909D9F77220}" dt="2023-09-28T21:16:22.573" v="278"/>
        <pc:sldMkLst>
          <pc:docMk/>
          <pc:sldMk cId="665771513" sldId="314"/>
        </pc:sldMkLst>
      </pc:sldChg>
      <pc:sldChg chg="modTransition">
        <pc:chgData name="Monica Greene" userId="580d4f7b-22ab-4bed-a08a-0b25eeeaced9" providerId="ADAL" clId="{74737002-B6B0-4B18-B56D-4909D9F77220}" dt="2023-09-28T21:16:22.573" v="278"/>
        <pc:sldMkLst>
          <pc:docMk/>
          <pc:sldMk cId="591349375" sldId="317"/>
        </pc:sldMkLst>
      </pc:sldChg>
      <pc:sldChg chg="del">
        <pc:chgData name="Monica Greene" userId="580d4f7b-22ab-4bed-a08a-0b25eeeaced9" providerId="ADAL" clId="{74737002-B6B0-4B18-B56D-4909D9F77220}" dt="2023-09-28T16:13:37.752" v="4" actId="47"/>
        <pc:sldMkLst>
          <pc:docMk/>
          <pc:sldMk cId="3203294904" sldId="345"/>
        </pc:sldMkLst>
      </pc:sldChg>
      <pc:sldChg chg="del">
        <pc:chgData name="Monica Greene" userId="580d4f7b-22ab-4bed-a08a-0b25eeeaced9" providerId="ADAL" clId="{74737002-B6B0-4B18-B56D-4909D9F77220}" dt="2023-09-28T16:13:38.833" v="5" actId="47"/>
        <pc:sldMkLst>
          <pc:docMk/>
          <pc:sldMk cId="2402791953" sldId="350"/>
        </pc:sldMkLst>
      </pc:sldChg>
      <pc:sldChg chg="add modTransition">
        <pc:chgData name="Monica Greene" userId="580d4f7b-22ab-4bed-a08a-0b25eeeaced9" providerId="ADAL" clId="{74737002-B6B0-4B18-B56D-4909D9F77220}" dt="2023-09-28T21:16:22.573" v="278"/>
        <pc:sldMkLst>
          <pc:docMk/>
          <pc:sldMk cId="2054013190" sldId="384"/>
        </pc:sldMkLst>
      </pc:sldChg>
      <pc:sldChg chg="add modTransition">
        <pc:chgData name="Monica Greene" userId="580d4f7b-22ab-4bed-a08a-0b25eeeaced9" providerId="ADAL" clId="{74737002-B6B0-4B18-B56D-4909D9F77220}" dt="2023-09-28T21:16:22.573" v="278"/>
        <pc:sldMkLst>
          <pc:docMk/>
          <pc:sldMk cId="2938981086" sldId="385"/>
        </pc:sldMkLst>
      </pc:sldChg>
      <pc:sldChg chg="modSp mod modTransition">
        <pc:chgData name="Monica Greene" userId="580d4f7b-22ab-4bed-a08a-0b25eeeaced9" providerId="ADAL" clId="{74737002-B6B0-4B18-B56D-4909D9F77220}" dt="2023-09-28T21:16:22.573" v="278"/>
        <pc:sldMkLst>
          <pc:docMk/>
          <pc:sldMk cId="299153169" sldId="433"/>
        </pc:sldMkLst>
        <pc:spChg chg="mod">
          <ac:chgData name="Monica Greene" userId="580d4f7b-22ab-4bed-a08a-0b25eeeaced9" providerId="ADAL" clId="{74737002-B6B0-4B18-B56D-4909D9F77220}" dt="2023-09-28T18:17:31.450" v="192" actId="20577"/>
          <ac:spMkLst>
            <pc:docMk/>
            <pc:sldMk cId="299153169" sldId="433"/>
            <ac:spMk id="2" creationId="{00000000-0000-0000-0000-000000000000}"/>
          </ac:spMkLst>
        </pc:spChg>
      </pc:sldChg>
      <pc:sldChg chg="del">
        <pc:chgData name="Monica Greene" userId="580d4f7b-22ab-4bed-a08a-0b25eeeaced9" providerId="ADAL" clId="{74737002-B6B0-4B18-B56D-4909D9F77220}" dt="2023-09-28T16:13:22.548" v="3" actId="47"/>
        <pc:sldMkLst>
          <pc:docMk/>
          <pc:sldMk cId="2055435864" sldId="476"/>
        </pc:sldMkLst>
      </pc:sldChg>
      <pc:sldChg chg="modSp add del mod modTransition">
        <pc:chgData name="Monica Greene" userId="580d4f7b-22ab-4bed-a08a-0b25eeeaced9" providerId="ADAL" clId="{74737002-B6B0-4B18-B56D-4909D9F77220}" dt="2023-09-28T18:38:52.677" v="264" actId="47"/>
        <pc:sldMkLst>
          <pc:docMk/>
          <pc:sldMk cId="522693842" sldId="477"/>
        </pc:sldMkLst>
        <pc:spChg chg="mod">
          <ac:chgData name="Monica Greene" userId="580d4f7b-22ab-4bed-a08a-0b25eeeaced9" providerId="ADAL" clId="{74737002-B6B0-4B18-B56D-4909D9F77220}" dt="2023-09-28T17:11:09.075" v="143" actId="113"/>
          <ac:spMkLst>
            <pc:docMk/>
            <pc:sldMk cId="522693842" sldId="477"/>
            <ac:spMk id="2" creationId="{970FED1B-F6E7-9782-D1A4-602C4FA97DB0}"/>
          </ac:spMkLst>
        </pc:spChg>
      </pc:sldChg>
      <pc:sldChg chg="modTransition">
        <pc:chgData name="Monica Greene" userId="580d4f7b-22ab-4bed-a08a-0b25eeeaced9" providerId="ADAL" clId="{74737002-B6B0-4B18-B56D-4909D9F77220}" dt="2023-09-28T21:16:22.573" v="278"/>
        <pc:sldMkLst>
          <pc:docMk/>
          <pc:sldMk cId="548892496" sldId="478"/>
        </pc:sldMkLst>
      </pc:sldChg>
      <pc:sldChg chg="del">
        <pc:chgData name="Monica Greene" userId="580d4f7b-22ab-4bed-a08a-0b25eeeaced9" providerId="ADAL" clId="{74737002-B6B0-4B18-B56D-4909D9F77220}" dt="2023-09-28T16:13:17.709" v="2" actId="47"/>
        <pc:sldMkLst>
          <pc:docMk/>
          <pc:sldMk cId="3284748570" sldId="489"/>
        </pc:sldMkLst>
      </pc:sldChg>
      <pc:sldChg chg="modTransition">
        <pc:chgData name="Monica Greene" userId="580d4f7b-22ab-4bed-a08a-0b25eeeaced9" providerId="ADAL" clId="{74737002-B6B0-4B18-B56D-4909D9F77220}" dt="2023-09-28T21:16:22.573" v="278"/>
        <pc:sldMkLst>
          <pc:docMk/>
          <pc:sldMk cId="4145348345" sldId="491"/>
        </pc:sldMkLst>
      </pc:sldChg>
      <pc:sldChg chg="modTransition">
        <pc:chgData name="Monica Greene" userId="580d4f7b-22ab-4bed-a08a-0b25eeeaced9" providerId="ADAL" clId="{74737002-B6B0-4B18-B56D-4909D9F77220}" dt="2023-09-28T21:16:22.573" v="278"/>
        <pc:sldMkLst>
          <pc:docMk/>
          <pc:sldMk cId="2274775532" sldId="496"/>
        </pc:sldMkLst>
      </pc:sldChg>
      <pc:sldChg chg="modTransition">
        <pc:chgData name="Monica Greene" userId="580d4f7b-22ab-4bed-a08a-0b25eeeaced9" providerId="ADAL" clId="{74737002-B6B0-4B18-B56D-4909D9F77220}" dt="2023-09-28T21:16:22.573" v="278"/>
        <pc:sldMkLst>
          <pc:docMk/>
          <pc:sldMk cId="3698718774" sldId="498"/>
        </pc:sldMkLst>
      </pc:sldChg>
      <pc:sldChg chg="modTransition">
        <pc:chgData name="Monica Greene" userId="580d4f7b-22ab-4bed-a08a-0b25eeeaced9" providerId="ADAL" clId="{74737002-B6B0-4B18-B56D-4909D9F77220}" dt="2023-09-28T21:16:22.573" v="278"/>
        <pc:sldMkLst>
          <pc:docMk/>
          <pc:sldMk cId="914877539" sldId="499"/>
        </pc:sldMkLst>
      </pc:sldChg>
      <pc:sldChg chg="modTransition">
        <pc:chgData name="Monica Greene" userId="580d4f7b-22ab-4bed-a08a-0b25eeeaced9" providerId="ADAL" clId="{74737002-B6B0-4B18-B56D-4909D9F77220}" dt="2023-09-28T21:16:22.573" v="278"/>
        <pc:sldMkLst>
          <pc:docMk/>
          <pc:sldMk cId="1336355542" sldId="500"/>
        </pc:sldMkLst>
      </pc:sldChg>
      <pc:sldChg chg="modTransition">
        <pc:chgData name="Monica Greene" userId="580d4f7b-22ab-4bed-a08a-0b25eeeaced9" providerId="ADAL" clId="{74737002-B6B0-4B18-B56D-4909D9F77220}" dt="2023-09-28T21:16:22.573" v="278"/>
        <pc:sldMkLst>
          <pc:docMk/>
          <pc:sldMk cId="1906928764" sldId="502"/>
        </pc:sldMkLst>
      </pc:sldChg>
      <pc:sldChg chg="modTransition">
        <pc:chgData name="Monica Greene" userId="580d4f7b-22ab-4bed-a08a-0b25eeeaced9" providerId="ADAL" clId="{74737002-B6B0-4B18-B56D-4909D9F77220}" dt="2023-09-28T21:16:22.573" v="278"/>
        <pc:sldMkLst>
          <pc:docMk/>
          <pc:sldMk cId="2294802935" sldId="503"/>
        </pc:sldMkLst>
      </pc:sldChg>
      <pc:sldChg chg="modTransition">
        <pc:chgData name="Monica Greene" userId="580d4f7b-22ab-4bed-a08a-0b25eeeaced9" providerId="ADAL" clId="{74737002-B6B0-4B18-B56D-4909D9F77220}" dt="2023-09-28T21:16:22.573" v="278"/>
        <pc:sldMkLst>
          <pc:docMk/>
          <pc:sldMk cId="926472703" sldId="504"/>
        </pc:sldMkLst>
      </pc:sldChg>
      <pc:sldChg chg="modSp del mod">
        <pc:chgData name="Monica Greene" userId="580d4f7b-22ab-4bed-a08a-0b25eeeaced9" providerId="ADAL" clId="{74737002-B6B0-4B18-B56D-4909D9F77220}" dt="2023-09-28T18:16:56.345" v="151" actId="47"/>
        <pc:sldMkLst>
          <pc:docMk/>
          <pc:sldMk cId="2725708079" sldId="506"/>
        </pc:sldMkLst>
        <pc:spChg chg="mod">
          <ac:chgData name="Monica Greene" userId="580d4f7b-22ab-4bed-a08a-0b25eeeaced9" providerId="ADAL" clId="{74737002-B6B0-4B18-B56D-4909D9F77220}" dt="2023-09-28T16:14:09.634" v="8" actId="207"/>
          <ac:spMkLst>
            <pc:docMk/>
            <pc:sldMk cId="2725708079" sldId="506"/>
            <ac:spMk id="9" creationId="{BD629289-ACDE-8B13-E0C7-200CB846CCAD}"/>
          </ac:spMkLst>
        </pc:spChg>
      </pc:sldChg>
      <pc:sldChg chg="modTransition">
        <pc:chgData name="Monica Greene" userId="580d4f7b-22ab-4bed-a08a-0b25eeeaced9" providerId="ADAL" clId="{74737002-B6B0-4B18-B56D-4909D9F77220}" dt="2023-09-28T21:16:22.573" v="278"/>
        <pc:sldMkLst>
          <pc:docMk/>
          <pc:sldMk cId="2586971943" sldId="507"/>
        </pc:sldMkLst>
      </pc:sldChg>
      <pc:sldChg chg="addSp new add del mod modTransition setBg">
        <pc:chgData name="Monica Greene" userId="580d4f7b-22ab-4bed-a08a-0b25eeeaced9" providerId="ADAL" clId="{74737002-B6B0-4B18-B56D-4909D9F77220}" dt="2023-09-28T21:16:22.573" v="278"/>
        <pc:sldMkLst>
          <pc:docMk/>
          <pc:sldMk cId="8912328" sldId="508"/>
        </pc:sldMkLst>
        <pc:picChg chg="add">
          <ac:chgData name="Monica Greene" userId="580d4f7b-22ab-4bed-a08a-0b25eeeaced9" providerId="ADAL" clId="{74737002-B6B0-4B18-B56D-4909D9F77220}" dt="2023-09-28T16:16:02.282" v="17" actId="22"/>
          <ac:picMkLst>
            <pc:docMk/>
            <pc:sldMk cId="8912328" sldId="508"/>
            <ac:picMk id="3" creationId="{D9C13C34-CE50-2A71-979F-6F95F5EFB7DA}"/>
          </ac:picMkLst>
        </pc:picChg>
      </pc:sldChg>
      <pc:sldChg chg="addSp add mod modTransition">
        <pc:chgData name="Monica Greene" userId="580d4f7b-22ab-4bed-a08a-0b25eeeaced9" providerId="ADAL" clId="{74737002-B6B0-4B18-B56D-4909D9F77220}" dt="2023-09-28T21:16:22.573" v="278"/>
        <pc:sldMkLst>
          <pc:docMk/>
          <pc:sldMk cId="3482886499" sldId="509"/>
        </pc:sldMkLst>
        <pc:picChg chg="add">
          <ac:chgData name="Monica Greene" userId="580d4f7b-22ab-4bed-a08a-0b25eeeaced9" providerId="ADAL" clId="{74737002-B6B0-4B18-B56D-4909D9F77220}" dt="2023-09-28T17:02:54.386" v="22" actId="22"/>
          <ac:picMkLst>
            <pc:docMk/>
            <pc:sldMk cId="3482886499" sldId="509"/>
            <ac:picMk id="3" creationId="{CABCE9BE-EB85-0ADC-D426-0E34367E1BC1}"/>
          </ac:picMkLst>
        </pc:picChg>
      </pc:sldChg>
      <pc:sldChg chg="addSp add mod modTransition">
        <pc:chgData name="Monica Greene" userId="580d4f7b-22ab-4bed-a08a-0b25eeeaced9" providerId="ADAL" clId="{74737002-B6B0-4B18-B56D-4909D9F77220}" dt="2023-09-28T21:16:22.573" v="278"/>
        <pc:sldMkLst>
          <pc:docMk/>
          <pc:sldMk cId="3481333886" sldId="510"/>
        </pc:sldMkLst>
        <pc:picChg chg="add">
          <ac:chgData name="Monica Greene" userId="580d4f7b-22ab-4bed-a08a-0b25eeeaced9" providerId="ADAL" clId="{74737002-B6B0-4B18-B56D-4909D9F77220}" dt="2023-09-28T17:02:19.290" v="18" actId="22"/>
          <ac:picMkLst>
            <pc:docMk/>
            <pc:sldMk cId="3481333886" sldId="510"/>
            <ac:picMk id="3" creationId="{7D5AA31F-5E3B-B61E-D4C5-F8490F805D5B}"/>
          </ac:picMkLst>
        </pc:picChg>
      </pc:sldChg>
      <pc:sldChg chg="addSp add mod ord modTransition">
        <pc:chgData name="Monica Greene" userId="580d4f7b-22ab-4bed-a08a-0b25eeeaced9" providerId="ADAL" clId="{74737002-B6B0-4B18-B56D-4909D9F77220}" dt="2023-09-28T21:16:22.573" v="278"/>
        <pc:sldMkLst>
          <pc:docMk/>
          <pc:sldMk cId="3114456802" sldId="511"/>
        </pc:sldMkLst>
        <pc:picChg chg="add">
          <ac:chgData name="Monica Greene" userId="580d4f7b-22ab-4bed-a08a-0b25eeeaced9" providerId="ADAL" clId="{74737002-B6B0-4B18-B56D-4909D9F77220}" dt="2023-09-28T16:15:27.776" v="16" actId="22"/>
          <ac:picMkLst>
            <pc:docMk/>
            <pc:sldMk cId="3114456802" sldId="511"/>
            <ac:picMk id="3" creationId="{6BA23686-D55F-02D5-9D03-B8A213A70286}"/>
          </ac:picMkLst>
        </pc:picChg>
      </pc:sldChg>
      <pc:sldChg chg="addSp add mod modTransition">
        <pc:chgData name="Monica Greene" userId="580d4f7b-22ab-4bed-a08a-0b25eeeaced9" providerId="ADAL" clId="{74737002-B6B0-4B18-B56D-4909D9F77220}" dt="2023-09-28T21:16:22.573" v="278"/>
        <pc:sldMkLst>
          <pc:docMk/>
          <pc:sldMk cId="2812468163" sldId="512"/>
        </pc:sldMkLst>
        <pc:picChg chg="add">
          <ac:chgData name="Monica Greene" userId="580d4f7b-22ab-4bed-a08a-0b25eeeaced9" providerId="ADAL" clId="{74737002-B6B0-4B18-B56D-4909D9F77220}" dt="2023-09-28T17:04:06.477" v="28" actId="22"/>
          <ac:picMkLst>
            <pc:docMk/>
            <pc:sldMk cId="2812468163" sldId="512"/>
            <ac:picMk id="3" creationId="{3D345B65-DC3E-D780-BFB0-FDE431237149}"/>
          </ac:picMkLst>
        </pc:picChg>
      </pc:sldChg>
      <pc:sldChg chg="addSp add mod modTransition">
        <pc:chgData name="Monica Greene" userId="580d4f7b-22ab-4bed-a08a-0b25eeeaced9" providerId="ADAL" clId="{74737002-B6B0-4B18-B56D-4909D9F77220}" dt="2023-09-28T21:16:22.573" v="278"/>
        <pc:sldMkLst>
          <pc:docMk/>
          <pc:sldMk cId="3641008208" sldId="513"/>
        </pc:sldMkLst>
        <pc:picChg chg="add">
          <ac:chgData name="Monica Greene" userId="580d4f7b-22ab-4bed-a08a-0b25eeeaced9" providerId="ADAL" clId="{74737002-B6B0-4B18-B56D-4909D9F77220}" dt="2023-09-28T17:03:36.899" v="24" actId="22"/>
          <ac:picMkLst>
            <pc:docMk/>
            <pc:sldMk cId="3641008208" sldId="513"/>
            <ac:picMk id="3" creationId="{0912C8DB-1030-5B31-0791-B0B747DDCBBB}"/>
          </ac:picMkLst>
        </pc:picChg>
      </pc:sldChg>
      <pc:sldChg chg="addSp add mod modTransition">
        <pc:chgData name="Monica Greene" userId="580d4f7b-22ab-4bed-a08a-0b25eeeaced9" providerId="ADAL" clId="{74737002-B6B0-4B18-B56D-4909D9F77220}" dt="2023-09-28T21:16:22.573" v="278"/>
        <pc:sldMkLst>
          <pc:docMk/>
          <pc:sldMk cId="4248540170" sldId="514"/>
        </pc:sldMkLst>
        <pc:picChg chg="add">
          <ac:chgData name="Monica Greene" userId="580d4f7b-22ab-4bed-a08a-0b25eeeaced9" providerId="ADAL" clId="{74737002-B6B0-4B18-B56D-4909D9F77220}" dt="2023-09-28T17:03:18.049" v="23" actId="22"/>
          <ac:picMkLst>
            <pc:docMk/>
            <pc:sldMk cId="4248540170" sldId="514"/>
            <ac:picMk id="3" creationId="{3F54010A-0889-4B69-A7C5-D0DC29B79BD1}"/>
          </ac:picMkLst>
        </pc:picChg>
      </pc:sldChg>
      <pc:sldChg chg="addSp add mod ord modTransition">
        <pc:chgData name="Monica Greene" userId="580d4f7b-22ab-4bed-a08a-0b25eeeaced9" providerId="ADAL" clId="{74737002-B6B0-4B18-B56D-4909D9F77220}" dt="2023-09-28T21:16:22.573" v="278"/>
        <pc:sldMkLst>
          <pc:docMk/>
          <pc:sldMk cId="3038716360" sldId="515"/>
        </pc:sldMkLst>
        <pc:picChg chg="add">
          <ac:chgData name="Monica Greene" userId="580d4f7b-22ab-4bed-a08a-0b25eeeaced9" providerId="ADAL" clId="{74737002-B6B0-4B18-B56D-4909D9F77220}" dt="2023-09-28T17:07:33.355" v="37" actId="22"/>
          <ac:picMkLst>
            <pc:docMk/>
            <pc:sldMk cId="3038716360" sldId="515"/>
            <ac:picMk id="3" creationId="{6318F5CB-3ECC-0CF2-72B1-0AA202BF2C86}"/>
          </ac:picMkLst>
        </pc:picChg>
      </pc:sldChg>
      <pc:sldChg chg="addSp add mod ord modTransition">
        <pc:chgData name="Monica Greene" userId="580d4f7b-22ab-4bed-a08a-0b25eeeaced9" providerId="ADAL" clId="{74737002-B6B0-4B18-B56D-4909D9F77220}" dt="2023-09-28T21:16:22.573" v="278"/>
        <pc:sldMkLst>
          <pc:docMk/>
          <pc:sldMk cId="3888443746" sldId="516"/>
        </pc:sldMkLst>
        <pc:picChg chg="add">
          <ac:chgData name="Monica Greene" userId="580d4f7b-22ab-4bed-a08a-0b25eeeaced9" providerId="ADAL" clId="{74737002-B6B0-4B18-B56D-4909D9F77220}" dt="2023-09-28T17:05:33.772" v="30" actId="22"/>
          <ac:picMkLst>
            <pc:docMk/>
            <pc:sldMk cId="3888443746" sldId="516"/>
            <ac:picMk id="3" creationId="{F17CA95A-CE96-1259-E69C-5106A9EE0955}"/>
          </ac:picMkLst>
        </pc:picChg>
      </pc:sldChg>
      <pc:sldChg chg="addSp add mod ord modTransition">
        <pc:chgData name="Monica Greene" userId="580d4f7b-22ab-4bed-a08a-0b25eeeaced9" providerId="ADAL" clId="{74737002-B6B0-4B18-B56D-4909D9F77220}" dt="2023-09-28T21:16:22.573" v="278"/>
        <pc:sldMkLst>
          <pc:docMk/>
          <pc:sldMk cId="831675129" sldId="517"/>
        </pc:sldMkLst>
        <pc:picChg chg="add">
          <ac:chgData name="Monica Greene" userId="580d4f7b-22ab-4bed-a08a-0b25eeeaced9" providerId="ADAL" clId="{74737002-B6B0-4B18-B56D-4909D9F77220}" dt="2023-09-28T17:05:13.477" v="29" actId="22"/>
          <ac:picMkLst>
            <pc:docMk/>
            <pc:sldMk cId="831675129" sldId="517"/>
            <ac:picMk id="3" creationId="{11E6E81F-EB72-E91D-4A26-88BE29F8723F}"/>
          </ac:picMkLst>
        </pc:picChg>
      </pc:sldChg>
      <pc:sldChg chg="addSp delSp new mod ord modTransition setBg">
        <pc:chgData name="Monica Greene" userId="580d4f7b-22ab-4bed-a08a-0b25eeeaced9" providerId="ADAL" clId="{74737002-B6B0-4B18-B56D-4909D9F77220}" dt="2023-09-28T21:16:22.573" v="278"/>
        <pc:sldMkLst>
          <pc:docMk/>
          <pc:sldMk cId="2408158330" sldId="518"/>
        </pc:sldMkLst>
        <pc:picChg chg="add del">
          <ac:chgData name="Monica Greene" userId="580d4f7b-22ab-4bed-a08a-0b25eeeaced9" providerId="ADAL" clId="{74737002-B6B0-4B18-B56D-4909D9F77220}" dt="2023-09-28T21:16:01.188" v="273" actId="478"/>
          <ac:picMkLst>
            <pc:docMk/>
            <pc:sldMk cId="2408158330" sldId="518"/>
            <ac:picMk id="3" creationId="{FB836A1A-74EF-4FD8-A77F-008FE98113D7}"/>
          </ac:picMkLst>
        </pc:picChg>
        <pc:picChg chg="add">
          <ac:chgData name="Monica Greene" userId="580d4f7b-22ab-4bed-a08a-0b25eeeaced9" providerId="ADAL" clId="{74737002-B6B0-4B18-B56D-4909D9F77220}" dt="2023-09-28T21:16:03.334" v="274" actId="22"/>
          <ac:picMkLst>
            <pc:docMk/>
            <pc:sldMk cId="2408158330" sldId="518"/>
            <ac:picMk id="4" creationId="{F37FA4F3-1425-A2EB-8828-BB99429C6B05}"/>
          </ac:picMkLst>
        </pc:picChg>
      </pc:sldChg>
      <pc:sldChg chg="addSp delSp modSp new mod modTransition setBg">
        <pc:chgData name="Monica Greene" userId="580d4f7b-22ab-4bed-a08a-0b25eeeaced9" providerId="ADAL" clId="{74737002-B6B0-4B18-B56D-4909D9F77220}" dt="2023-09-28T21:16:22.573" v="278"/>
        <pc:sldMkLst>
          <pc:docMk/>
          <pc:sldMk cId="1853161095" sldId="519"/>
        </pc:sldMkLst>
        <pc:spChg chg="add del">
          <ac:chgData name="Monica Greene" userId="580d4f7b-22ab-4bed-a08a-0b25eeeaced9" providerId="ADAL" clId="{74737002-B6B0-4B18-B56D-4909D9F77220}" dt="2023-09-28T18:30:00.274" v="201" actId="22"/>
          <ac:spMkLst>
            <pc:docMk/>
            <pc:sldMk cId="1853161095" sldId="519"/>
            <ac:spMk id="5" creationId="{C2CD297F-AD17-2E5B-3CC2-2797D8B381CD}"/>
          </ac:spMkLst>
        </pc:spChg>
        <pc:spChg chg="add mod">
          <ac:chgData name="Monica Greene" userId="580d4f7b-22ab-4bed-a08a-0b25eeeaced9" providerId="ADAL" clId="{74737002-B6B0-4B18-B56D-4909D9F77220}" dt="2023-09-28T18:37:19.898" v="263" actId="255"/>
          <ac:spMkLst>
            <pc:docMk/>
            <pc:sldMk cId="1853161095" sldId="519"/>
            <ac:spMk id="6" creationId="{7F09F207-1582-2A30-9C20-1078270473C6}"/>
          </ac:spMkLst>
        </pc:spChg>
        <pc:spChg chg="add del">
          <ac:chgData name="Monica Greene" userId="580d4f7b-22ab-4bed-a08a-0b25eeeaced9" providerId="ADAL" clId="{74737002-B6B0-4B18-B56D-4909D9F77220}" dt="2023-09-28T18:31:09.788" v="213" actId="11529"/>
          <ac:spMkLst>
            <pc:docMk/>
            <pc:sldMk cId="1853161095" sldId="519"/>
            <ac:spMk id="7" creationId="{0F1C798D-4346-B974-BC37-20DF87CD1F15}"/>
          </ac:spMkLst>
        </pc:spChg>
        <pc:spChg chg="add mod">
          <ac:chgData name="Monica Greene" userId="580d4f7b-22ab-4bed-a08a-0b25eeeaced9" providerId="ADAL" clId="{74737002-B6B0-4B18-B56D-4909D9F77220}" dt="2023-09-28T18:31:44.422" v="218" actId="208"/>
          <ac:spMkLst>
            <pc:docMk/>
            <pc:sldMk cId="1853161095" sldId="519"/>
            <ac:spMk id="8" creationId="{54AC222D-CDCA-9199-17F2-21C7DE546DD4}"/>
          </ac:spMkLst>
        </pc:spChg>
        <pc:picChg chg="add mod">
          <ac:chgData name="Monica Greene" userId="580d4f7b-22ab-4bed-a08a-0b25eeeaced9" providerId="ADAL" clId="{74737002-B6B0-4B18-B56D-4909D9F77220}" dt="2023-09-28T18:31:15.923" v="215" actId="1076"/>
          <ac:picMkLst>
            <pc:docMk/>
            <pc:sldMk cId="1853161095" sldId="519"/>
            <ac:picMk id="3" creationId="{03E0F67F-9FDD-DCAD-A2A0-B3111C0FA4D3}"/>
          </ac:picMkLst>
        </pc:picChg>
      </pc:sldChg>
      <pc:sldMasterChg chg="modTransition modSldLayout">
        <pc:chgData name="Monica Greene" userId="580d4f7b-22ab-4bed-a08a-0b25eeeaced9" providerId="ADAL" clId="{74737002-B6B0-4B18-B56D-4909D9F77220}" dt="2023-09-28T21:16:22.573" v="278"/>
        <pc:sldMasterMkLst>
          <pc:docMk/>
          <pc:sldMasterMk cId="3526763332" sldId="2147483660"/>
        </pc:sldMasterMkLst>
        <pc:sldLayoutChg chg="modTransition">
          <pc:chgData name="Monica Greene" userId="580d4f7b-22ab-4bed-a08a-0b25eeeaced9" providerId="ADAL" clId="{74737002-B6B0-4B18-B56D-4909D9F77220}" dt="2023-09-28T21:16:22.573" v="278"/>
          <pc:sldLayoutMkLst>
            <pc:docMk/>
            <pc:sldMasterMk cId="3526763332" sldId="2147483660"/>
            <pc:sldLayoutMk cId="1464526068" sldId="2147483661"/>
          </pc:sldLayoutMkLst>
        </pc:sldLayoutChg>
        <pc:sldLayoutChg chg="modTransition">
          <pc:chgData name="Monica Greene" userId="580d4f7b-22ab-4bed-a08a-0b25eeeaced9" providerId="ADAL" clId="{74737002-B6B0-4B18-B56D-4909D9F77220}" dt="2023-09-28T21:16:22.573" v="278"/>
          <pc:sldLayoutMkLst>
            <pc:docMk/>
            <pc:sldMasterMk cId="3526763332" sldId="2147483660"/>
            <pc:sldLayoutMk cId="628702076" sldId="2147483662"/>
          </pc:sldLayoutMkLst>
        </pc:sldLayoutChg>
        <pc:sldLayoutChg chg="modTransition">
          <pc:chgData name="Monica Greene" userId="580d4f7b-22ab-4bed-a08a-0b25eeeaced9" providerId="ADAL" clId="{74737002-B6B0-4B18-B56D-4909D9F77220}" dt="2023-09-28T21:16:22.573" v="278"/>
          <pc:sldLayoutMkLst>
            <pc:docMk/>
            <pc:sldMasterMk cId="3526763332" sldId="2147483660"/>
            <pc:sldLayoutMk cId="3143070034" sldId="2147483663"/>
          </pc:sldLayoutMkLst>
        </pc:sldLayoutChg>
        <pc:sldLayoutChg chg="modTransition">
          <pc:chgData name="Monica Greene" userId="580d4f7b-22ab-4bed-a08a-0b25eeeaced9" providerId="ADAL" clId="{74737002-B6B0-4B18-B56D-4909D9F77220}" dt="2023-09-28T21:16:22.573" v="278"/>
          <pc:sldLayoutMkLst>
            <pc:docMk/>
            <pc:sldMasterMk cId="3526763332" sldId="2147483660"/>
            <pc:sldLayoutMk cId="352596931" sldId="2147483664"/>
          </pc:sldLayoutMkLst>
        </pc:sldLayoutChg>
        <pc:sldLayoutChg chg="modTransition">
          <pc:chgData name="Monica Greene" userId="580d4f7b-22ab-4bed-a08a-0b25eeeaced9" providerId="ADAL" clId="{74737002-B6B0-4B18-B56D-4909D9F77220}" dt="2023-09-28T21:16:22.573" v="278"/>
          <pc:sldLayoutMkLst>
            <pc:docMk/>
            <pc:sldMasterMk cId="3526763332" sldId="2147483660"/>
            <pc:sldLayoutMk cId="2860684321" sldId="2147483665"/>
          </pc:sldLayoutMkLst>
        </pc:sldLayoutChg>
        <pc:sldLayoutChg chg="modTransition">
          <pc:chgData name="Monica Greene" userId="580d4f7b-22ab-4bed-a08a-0b25eeeaced9" providerId="ADAL" clId="{74737002-B6B0-4B18-B56D-4909D9F77220}" dt="2023-09-28T21:16:22.573" v="278"/>
          <pc:sldLayoutMkLst>
            <pc:docMk/>
            <pc:sldMasterMk cId="3526763332" sldId="2147483660"/>
            <pc:sldLayoutMk cId="1042939851" sldId="2147483666"/>
          </pc:sldLayoutMkLst>
        </pc:sldLayoutChg>
        <pc:sldLayoutChg chg="modTransition">
          <pc:chgData name="Monica Greene" userId="580d4f7b-22ab-4bed-a08a-0b25eeeaced9" providerId="ADAL" clId="{74737002-B6B0-4B18-B56D-4909D9F77220}" dt="2023-09-28T21:16:22.573" v="278"/>
          <pc:sldLayoutMkLst>
            <pc:docMk/>
            <pc:sldMasterMk cId="3526763332" sldId="2147483660"/>
            <pc:sldLayoutMk cId="2172179838" sldId="2147483667"/>
          </pc:sldLayoutMkLst>
        </pc:sldLayoutChg>
        <pc:sldLayoutChg chg="modTransition">
          <pc:chgData name="Monica Greene" userId="580d4f7b-22ab-4bed-a08a-0b25eeeaced9" providerId="ADAL" clId="{74737002-B6B0-4B18-B56D-4909D9F77220}" dt="2023-09-28T21:16:22.573" v="278"/>
          <pc:sldLayoutMkLst>
            <pc:docMk/>
            <pc:sldMasterMk cId="3526763332" sldId="2147483660"/>
            <pc:sldLayoutMk cId="400252706" sldId="2147483668"/>
          </pc:sldLayoutMkLst>
        </pc:sldLayoutChg>
        <pc:sldLayoutChg chg="modTransition">
          <pc:chgData name="Monica Greene" userId="580d4f7b-22ab-4bed-a08a-0b25eeeaced9" providerId="ADAL" clId="{74737002-B6B0-4B18-B56D-4909D9F77220}" dt="2023-09-28T21:16:22.573" v="278"/>
          <pc:sldLayoutMkLst>
            <pc:docMk/>
            <pc:sldMasterMk cId="3526763332" sldId="2147483660"/>
            <pc:sldLayoutMk cId="3574256230" sldId="2147483669"/>
          </pc:sldLayoutMkLst>
        </pc:sldLayoutChg>
        <pc:sldLayoutChg chg="modTransition">
          <pc:chgData name="Monica Greene" userId="580d4f7b-22ab-4bed-a08a-0b25eeeaced9" providerId="ADAL" clId="{74737002-B6B0-4B18-B56D-4909D9F77220}" dt="2023-09-28T21:16:22.573" v="278"/>
          <pc:sldLayoutMkLst>
            <pc:docMk/>
            <pc:sldMasterMk cId="3526763332" sldId="2147483660"/>
            <pc:sldLayoutMk cId="728997452" sldId="2147483670"/>
          </pc:sldLayoutMkLst>
        </pc:sldLayoutChg>
        <pc:sldLayoutChg chg="modTransition">
          <pc:chgData name="Monica Greene" userId="580d4f7b-22ab-4bed-a08a-0b25eeeaced9" providerId="ADAL" clId="{74737002-B6B0-4B18-B56D-4909D9F77220}" dt="2023-09-28T21:16:22.573" v="278"/>
          <pc:sldLayoutMkLst>
            <pc:docMk/>
            <pc:sldMasterMk cId="3526763332" sldId="2147483660"/>
            <pc:sldLayoutMk cId="644588483" sldId="2147483671"/>
          </pc:sldLayoutMkLst>
        </pc:sldLayoutChg>
      </pc:sldMasterChg>
      <pc:sldMasterChg chg="modTransition modSldLayout">
        <pc:chgData name="Monica Greene" userId="580d4f7b-22ab-4bed-a08a-0b25eeeaced9" providerId="ADAL" clId="{74737002-B6B0-4B18-B56D-4909D9F77220}" dt="2023-09-28T21:16:22.573" v="278"/>
        <pc:sldMasterMkLst>
          <pc:docMk/>
          <pc:sldMasterMk cId="3374770223" sldId="2147483672"/>
        </pc:sldMasterMkLst>
        <pc:sldLayoutChg chg="modTransition">
          <pc:chgData name="Monica Greene" userId="580d4f7b-22ab-4bed-a08a-0b25eeeaced9" providerId="ADAL" clId="{74737002-B6B0-4B18-B56D-4909D9F77220}" dt="2023-09-28T21:16:22.573" v="278"/>
          <pc:sldLayoutMkLst>
            <pc:docMk/>
            <pc:sldMasterMk cId="3374770223" sldId="2147483672"/>
            <pc:sldLayoutMk cId="4098348545" sldId="2147483673"/>
          </pc:sldLayoutMkLst>
        </pc:sldLayoutChg>
        <pc:sldLayoutChg chg="modTransition">
          <pc:chgData name="Monica Greene" userId="580d4f7b-22ab-4bed-a08a-0b25eeeaced9" providerId="ADAL" clId="{74737002-B6B0-4B18-B56D-4909D9F77220}" dt="2023-09-28T21:16:22.573" v="278"/>
          <pc:sldLayoutMkLst>
            <pc:docMk/>
            <pc:sldMasterMk cId="3374770223" sldId="2147483672"/>
            <pc:sldLayoutMk cId="2485856770" sldId="2147483674"/>
          </pc:sldLayoutMkLst>
        </pc:sldLayoutChg>
        <pc:sldLayoutChg chg="modTransition">
          <pc:chgData name="Monica Greene" userId="580d4f7b-22ab-4bed-a08a-0b25eeeaced9" providerId="ADAL" clId="{74737002-B6B0-4B18-B56D-4909D9F77220}" dt="2023-09-28T21:16:22.573" v="278"/>
          <pc:sldLayoutMkLst>
            <pc:docMk/>
            <pc:sldMasterMk cId="3374770223" sldId="2147483672"/>
            <pc:sldLayoutMk cId="504524447" sldId="2147483675"/>
          </pc:sldLayoutMkLst>
        </pc:sldLayoutChg>
        <pc:sldLayoutChg chg="modTransition">
          <pc:chgData name="Monica Greene" userId="580d4f7b-22ab-4bed-a08a-0b25eeeaced9" providerId="ADAL" clId="{74737002-B6B0-4B18-B56D-4909D9F77220}" dt="2023-09-28T21:16:22.573" v="278"/>
          <pc:sldLayoutMkLst>
            <pc:docMk/>
            <pc:sldMasterMk cId="3374770223" sldId="2147483672"/>
            <pc:sldLayoutMk cId="2794038380" sldId="2147483676"/>
          </pc:sldLayoutMkLst>
        </pc:sldLayoutChg>
        <pc:sldLayoutChg chg="modTransition">
          <pc:chgData name="Monica Greene" userId="580d4f7b-22ab-4bed-a08a-0b25eeeaced9" providerId="ADAL" clId="{74737002-B6B0-4B18-B56D-4909D9F77220}" dt="2023-09-28T21:16:22.573" v="278"/>
          <pc:sldLayoutMkLst>
            <pc:docMk/>
            <pc:sldMasterMk cId="3374770223" sldId="2147483672"/>
            <pc:sldLayoutMk cId="4126134968" sldId="2147483677"/>
          </pc:sldLayoutMkLst>
        </pc:sldLayoutChg>
        <pc:sldLayoutChg chg="modTransition">
          <pc:chgData name="Monica Greene" userId="580d4f7b-22ab-4bed-a08a-0b25eeeaced9" providerId="ADAL" clId="{74737002-B6B0-4B18-B56D-4909D9F77220}" dt="2023-09-28T21:16:22.573" v="278"/>
          <pc:sldLayoutMkLst>
            <pc:docMk/>
            <pc:sldMasterMk cId="3374770223" sldId="2147483672"/>
            <pc:sldLayoutMk cId="2924291397" sldId="2147483678"/>
          </pc:sldLayoutMkLst>
        </pc:sldLayoutChg>
        <pc:sldLayoutChg chg="modTransition">
          <pc:chgData name="Monica Greene" userId="580d4f7b-22ab-4bed-a08a-0b25eeeaced9" providerId="ADAL" clId="{74737002-B6B0-4B18-B56D-4909D9F77220}" dt="2023-09-28T21:16:22.573" v="278"/>
          <pc:sldLayoutMkLst>
            <pc:docMk/>
            <pc:sldMasterMk cId="3374770223" sldId="2147483672"/>
            <pc:sldLayoutMk cId="3944149845" sldId="2147483679"/>
          </pc:sldLayoutMkLst>
        </pc:sldLayoutChg>
        <pc:sldLayoutChg chg="modTransition">
          <pc:chgData name="Monica Greene" userId="580d4f7b-22ab-4bed-a08a-0b25eeeaced9" providerId="ADAL" clId="{74737002-B6B0-4B18-B56D-4909D9F77220}" dt="2023-09-28T21:16:22.573" v="278"/>
          <pc:sldLayoutMkLst>
            <pc:docMk/>
            <pc:sldMasterMk cId="3374770223" sldId="2147483672"/>
            <pc:sldLayoutMk cId="907735596" sldId="2147483680"/>
          </pc:sldLayoutMkLst>
        </pc:sldLayoutChg>
        <pc:sldLayoutChg chg="modTransition">
          <pc:chgData name="Monica Greene" userId="580d4f7b-22ab-4bed-a08a-0b25eeeaced9" providerId="ADAL" clId="{74737002-B6B0-4B18-B56D-4909D9F77220}" dt="2023-09-28T21:16:22.573" v="278"/>
          <pc:sldLayoutMkLst>
            <pc:docMk/>
            <pc:sldMasterMk cId="3374770223" sldId="2147483672"/>
            <pc:sldLayoutMk cId="944764727" sldId="2147483681"/>
          </pc:sldLayoutMkLst>
        </pc:sldLayoutChg>
        <pc:sldLayoutChg chg="modTransition">
          <pc:chgData name="Monica Greene" userId="580d4f7b-22ab-4bed-a08a-0b25eeeaced9" providerId="ADAL" clId="{74737002-B6B0-4B18-B56D-4909D9F77220}" dt="2023-09-28T21:16:22.573" v="278"/>
          <pc:sldLayoutMkLst>
            <pc:docMk/>
            <pc:sldMasterMk cId="3374770223" sldId="2147483672"/>
            <pc:sldLayoutMk cId="1593302510" sldId="2147483682"/>
          </pc:sldLayoutMkLst>
        </pc:sldLayoutChg>
        <pc:sldLayoutChg chg="modTransition">
          <pc:chgData name="Monica Greene" userId="580d4f7b-22ab-4bed-a08a-0b25eeeaced9" providerId="ADAL" clId="{74737002-B6B0-4B18-B56D-4909D9F77220}" dt="2023-09-28T21:16:22.573" v="278"/>
          <pc:sldLayoutMkLst>
            <pc:docMk/>
            <pc:sldMasterMk cId="3374770223" sldId="2147483672"/>
            <pc:sldLayoutMk cId="3374448671" sldId="2147483683"/>
          </pc:sldLayoutMkLst>
        </pc:sldLayoutChg>
      </pc:sldMasterChg>
      <pc:sldMasterChg chg="modTransition modSldLayout">
        <pc:chgData name="Monica Greene" userId="580d4f7b-22ab-4bed-a08a-0b25eeeaced9" providerId="ADAL" clId="{74737002-B6B0-4B18-B56D-4909D9F77220}" dt="2023-09-28T21:16:22.573" v="278"/>
        <pc:sldMasterMkLst>
          <pc:docMk/>
          <pc:sldMasterMk cId="2107106719" sldId="2147483684"/>
        </pc:sldMasterMkLst>
        <pc:sldLayoutChg chg="modTransition">
          <pc:chgData name="Monica Greene" userId="580d4f7b-22ab-4bed-a08a-0b25eeeaced9" providerId="ADAL" clId="{74737002-B6B0-4B18-B56D-4909D9F77220}" dt="2023-09-28T21:16:22.573" v="278"/>
          <pc:sldLayoutMkLst>
            <pc:docMk/>
            <pc:sldMasterMk cId="2107106719" sldId="2147483684"/>
            <pc:sldLayoutMk cId="1328282407" sldId="2147483685"/>
          </pc:sldLayoutMkLst>
        </pc:sldLayoutChg>
        <pc:sldLayoutChg chg="modTransition">
          <pc:chgData name="Monica Greene" userId="580d4f7b-22ab-4bed-a08a-0b25eeeaced9" providerId="ADAL" clId="{74737002-B6B0-4B18-B56D-4909D9F77220}" dt="2023-09-28T21:16:22.573" v="278"/>
          <pc:sldLayoutMkLst>
            <pc:docMk/>
            <pc:sldMasterMk cId="2107106719" sldId="2147483684"/>
            <pc:sldLayoutMk cId="1827744224" sldId="2147483686"/>
          </pc:sldLayoutMkLst>
        </pc:sldLayoutChg>
      </pc:sldMasterChg>
      <pc:sldMasterChg chg="modTransition modSldLayout">
        <pc:chgData name="Monica Greene" userId="580d4f7b-22ab-4bed-a08a-0b25eeeaced9" providerId="ADAL" clId="{74737002-B6B0-4B18-B56D-4909D9F77220}" dt="2023-09-28T21:16:22.573" v="278"/>
        <pc:sldMasterMkLst>
          <pc:docMk/>
          <pc:sldMasterMk cId="1558763888" sldId="2147483687"/>
        </pc:sldMasterMkLst>
        <pc:sldLayoutChg chg="modTransition">
          <pc:chgData name="Monica Greene" userId="580d4f7b-22ab-4bed-a08a-0b25eeeaced9" providerId="ADAL" clId="{74737002-B6B0-4B18-B56D-4909D9F77220}" dt="2023-09-28T21:16:22.573" v="278"/>
          <pc:sldLayoutMkLst>
            <pc:docMk/>
            <pc:sldMasterMk cId="1558763888" sldId="2147483687"/>
            <pc:sldLayoutMk cId="1869244951" sldId="2147483688"/>
          </pc:sldLayoutMkLst>
        </pc:sldLayoutChg>
        <pc:sldLayoutChg chg="modTransition">
          <pc:chgData name="Monica Greene" userId="580d4f7b-22ab-4bed-a08a-0b25eeeaced9" providerId="ADAL" clId="{74737002-B6B0-4B18-B56D-4909D9F77220}" dt="2023-09-28T21:16:22.573" v="278"/>
          <pc:sldLayoutMkLst>
            <pc:docMk/>
            <pc:sldMasterMk cId="1558763888" sldId="2147483687"/>
            <pc:sldLayoutMk cId="95817563" sldId="2147483689"/>
          </pc:sldLayoutMkLst>
        </pc:sldLayoutChg>
        <pc:sldLayoutChg chg="modTransition">
          <pc:chgData name="Monica Greene" userId="580d4f7b-22ab-4bed-a08a-0b25eeeaced9" providerId="ADAL" clId="{74737002-B6B0-4B18-B56D-4909D9F77220}" dt="2023-09-28T21:16:22.573" v="278"/>
          <pc:sldLayoutMkLst>
            <pc:docMk/>
            <pc:sldMasterMk cId="1558763888" sldId="2147483687"/>
            <pc:sldLayoutMk cId="2292808318" sldId="2147483690"/>
          </pc:sldLayoutMkLst>
        </pc:sldLayoutChg>
        <pc:sldLayoutChg chg="modTransition">
          <pc:chgData name="Monica Greene" userId="580d4f7b-22ab-4bed-a08a-0b25eeeaced9" providerId="ADAL" clId="{74737002-B6B0-4B18-B56D-4909D9F77220}" dt="2023-09-28T21:16:22.573" v="278"/>
          <pc:sldLayoutMkLst>
            <pc:docMk/>
            <pc:sldMasterMk cId="1558763888" sldId="2147483687"/>
            <pc:sldLayoutMk cId="3567213569" sldId="2147483691"/>
          </pc:sldLayoutMkLst>
        </pc:sldLayoutChg>
        <pc:sldLayoutChg chg="modTransition">
          <pc:chgData name="Monica Greene" userId="580d4f7b-22ab-4bed-a08a-0b25eeeaced9" providerId="ADAL" clId="{74737002-B6B0-4B18-B56D-4909D9F77220}" dt="2023-09-28T21:16:22.573" v="278"/>
          <pc:sldLayoutMkLst>
            <pc:docMk/>
            <pc:sldMasterMk cId="1558763888" sldId="2147483687"/>
            <pc:sldLayoutMk cId="3598161882" sldId="2147483692"/>
          </pc:sldLayoutMkLst>
        </pc:sldLayoutChg>
        <pc:sldLayoutChg chg="modTransition">
          <pc:chgData name="Monica Greene" userId="580d4f7b-22ab-4bed-a08a-0b25eeeaced9" providerId="ADAL" clId="{74737002-B6B0-4B18-B56D-4909D9F77220}" dt="2023-09-28T21:16:22.573" v="278"/>
          <pc:sldLayoutMkLst>
            <pc:docMk/>
            <pc:sldMasterMk cId="1558763888" sldId="2147483687"/>
            <pc:sldLayoutMk cId="1085221459" sldId="2147483693"/>
          </pc:sldLayoutMkLst>
        </pc:sldLayoutChg>
        <pc:sldLayoutChg chg="modTransition">
          <pc:chgData name="Monica Greene" userId="580d4f7b-22ab-4bed-a08a-0b25eeeaced9" providerId="ADAL" clId="{74737002-B6B0-4B18-B56D-4909D9F77220}" dt="2023-09-28T21:16:22.573" v="278"/>
          <pc:sldLayoutMkLst>
            <pc:docMk/>
            <pc:sldMasterMk cId="1558763888" sldId="2147483687"/>
            <pc:sldLayoutMk cId="252649571" sldId="2147483694"/>
          </pc:sldLayoutMkLst>
        </pc:sldLayoutChg>
        <pc:sldLayoutChg chg="modTransition">
          <pc:chgData name="Monica Greene" userId="580d4f7b-22ab-4bed-a08a-0b25eeeaced9" providerId="ADAL" clId="{74737002-B6B0-4B18-B56D-4909D9F77220}" dt="2023-09-28T21:16:22.573" v="278"/>
          <pc:sldLayoutMkLst>
            <pc:docMk/>
            <pc:sldMasterMk cId="1558763888" sldId="2147483687"/>
            <pc:sldLayoutMk cId="1287097912" sldId="2147483695"/>
          </pc:sldLayoutMkLst>
        </pc:sldLayoutChg>
        <pc:sldLayoutChg chg="modTransition">
          <pc:chgData name="Monica Greene" userId="580d4f7b-22ab-4bed-a08a-0b25eeeaced9" providerId="ADAL" clId="{74737002-B6B0-4B18-B56D-4909D9F77220}" dt="2023-09-28T21:16:22.573" v="278"/>
          <pc:sldLayoutMkLst>
            <pc:docMk/>
            <pc:sldMasterMk cId="1558763888" sldId="2147483687"/>
            <pc:sldLayoutMk cId="3744933069" sldId="2147483696"/>
          </pc:sldLayoutMkLst>
        </pc:sldLayoutChg>
        <pc:sldLayoutChg chg="modTransition">
          <pc:chgData name="Monica Greene" userId="580d4f7b-22ab-4bed-a08a-0b25eeeaced9" providerId="ADAL" clId="{74737002-B6B0-4B18-B56D-4909D9F77220}" dt="2023-09-28T21:16:22.573" v="278"/>
          <pc:sldLayoutMkLst>
            <pc:docMk/>
            <pc:sldMasterMk cId="1558763888" sldId="2147483687"/>
            <pc:sldLayoutMk cId="1520463565" sldId="2147483697"/>
          </pc:sldLayoutMkLst>
        </pc:sldLayoutChg>
        <pc:sldLayoutChg chg="modTransition">
          <pc:chgData name="Monica Greene" userId="580d4f7b-22ab-4bed-a08a-0b25eeeaced9" providerId="ADAL" clId="{74737002-B6B0-4B18-B56D-4909D9F77220}" dt="2023-09-28T21:16:22.573" v="278"/>
          <pc:sldLayoutMkLst>
            <pc:docMk/>
            <pc:sldMasterMk cId="1558763888" sldId="2147483687"/>
            <pc:sldLayoutMk cId="888946476" sldId="2147483698"/>
          </pc:sldLayoutMkLst>
        </pc:sldLayoutChg>
      </pc:sldMasterChg>
    </pc:docChg>
  </pc:docChgLst>
  <pc:docChgLst>
    <pc:chgData name="Monica Greene" userId="580d4f7b-22ab-4bed-a08a-0b25eeeaced9" providerId="ADAL" clId="{0E6B4216-B204-478F-940E-B6FFF5260061}"/>
    <pc:docChg chg="addSld delSld modSld sldOrd">
      <pc:chgData name="Monica Greene" userId="580d4f7b-22ab-4bed-a08a-0b25eeeaced9" providerId="ADAL" clId="{0E6B4216-B204-478F-940E-B6FFF5260061}" dt="2024-01-18T20:26:37.675" v="36"/>
      <pc:docMkLst>
        <pc:docMk/>
      </pc:docMkLst>
      <pc:sldChg chg="ord">
        <pc:chgData name="Monica Greene" userId="580d4f7b-22ab-4bed-a08a-0b25eeeaced9" providerId="ADAL" clId="{0E6B4216-B204-478F-940E-B6FFF5260061}" dt="2024-01-18T20:26:37.675" v="36"/>
        <pc:sldMkLst>
          <pc:docMk/>
          <pc:sldMk cId="2319884864" sldId="256"/>
        </pc:sldMkLst>
      </pc:sldChg>
      <pc:sldChg chg="del">
        <pc:chgData name="Monica Greene" userId="580d4f7b-22ab-4bed-a08a-0b25eeeaced9" providerId="ADAL" clId="{0E6B4216-B204-478F-940E-B6FFF5260061}" dt="2024-01-18T20:20:28.981" v="7" actId="47"/>
        <pc:sldMkLst>
          <pc:docMk/>
          <pc:sldMk cId="1574754153" sldId="259"/>
        </pc:sldMkLst>
      </pc:sldChg>
      <pc:sldChg chg="add modTransition">
        <pc:chgData name="Monica Greene" userId="580d4f7b-22ab-4bed-a08a-0b25eeeaced9" providerId="ADAL" clId="{0E6B4216-B204-478F-940E-B6FFF5260061}" dt="2024-01-18T20:16:06.627" v="2"/>
        <pc:sldMkLst>
          <pc:docMk/>
          <pc:sldMk cId="1368854586" sldId="260"/>
        </pc:sldMkLst>
      </pc:sldChg>
      <pc:sldChg chg="del">
        <pc:chgData name="Monica Greene" userId="580d4f7b-22ab-4bed-a08a-0b25eeeaced9" providerId="ADAL" clId="{0E6B4216-B204-478F-940E-B6FFF5260061}" dt="2024-01-18T20:20:57.013" v="28" actId="47"/>
        <pc:sldMkLst>
          <pc:docMk/>
          <pc:sldMk cId="1087579071" sldId="271"/>
        </pc:sldMkLst>
      </pc:sldChg>
      <pc:sldChg chg="add modTransition">
        <pc:chgData name="Monica Greene" userId="580d4f7b-22ab-4bed-a08a-0b25eeeaced9" providerId="ADAL" clId="{0E6B4216-B204-478F-940E-B6FFF5260061}" dt="2024-01-18T20:16:20.312" v="3"/>
        <pc:sldMkLst>
          <pc:docMk/>
          <pc:sldMk cId="2255215954" sldId="272"/>
        </pc:sldMkLst>
      </pc:sldChg>
      <pc:sldChg chg="del">
        <pc:chgData name="Monica Greene" userId="580d4f7b-22ab-4bed-a08a-0b25eeeaced9" providerId="ADAL" clId="{0E6B4216-B204-478F-940E-B6FFF5260061}" dt="2024-01-18T20:20:23.031" v="5" actId="47"/>
        <pc:sldMkLst>
          <pc:docMk/>
          <pc:sldMk cId="3487490882" sldId="416"/>
        </pc:sldMkLst>
      </pc:sldChg>
      <pc:sldChg chg="del">
        <pc:chgData name="Monica Greene" userId="580d4f7b-22ab-4bed-a08a-0b25eeeaced9" providerId="ADAL" clId="{0E6B4216-B204-478F-940E-B6FFF5260061}" dt="2024-01-18T20:20:23.788" v="6" actId="47"/>
        <pc:sldMkLst>
          <pc:docMk/>
          <pc:sldMk cId="2304754560" sldId="417"/>
        </pc:sldMkLst>
      </pc:sldChg>
      <pc:sldChg chg="add">
        <pc:chgData name="Monica Greene" userId="580d4f7b-22ab-4bed-a08a-0b25eeeaced9" providerId="ADAL" clId="{0E6B4216-B204-478F-940E-B6FFF5260061}" dt="2024-01-18T20:15:48.393" v="1"/>
        <pc:sldMkLst>
          <pc:docMk/>
          <pc:sldMk cId="2354451126" sldId="419"/>
        </pc:sldMkLst>
      </pc:sldChg>
      <pc:sldChg chg="add">
        <pc:chgData name="Monica Greene" userId="580d4f7b-22ab-4bed-a08a-0b25eeeaced9" providerId="ADAL" clId="{0E6B4216-B204-478F-940E-B6FFF5260061}" dt="2024-01-18T20:15:48.393" v="1"/>
        <pc:sldMkLst>
          <pc:docMk/>
          <pc:sldMk cId="824280802" sldId="420"/>
        </pc:sldMkLst>
      </pc:sldChg>
      <pc:sldChg chg="modSp mod">
        <pc:chgData name="Monica Greene" userId="580d4f7b-22ab-4bed-a08a-0b25eeeaced9" providerId="ADAL" clId="{0E6B4216-B204-478F-940E-B6FFF5260061}" dt="2024-01-18T20:20:49.352" v="27" actId="20577"/>
        <pc:sldMkLst>
          <pc:docMk/>
          <pc:sldMk cId="299153169" sldId="433"/>
        </pc:sldMkLst>
        <pc:spChg chg="mod">
          <ac:chgData name="Monica Greene" userId="580d4f7b-22ab-4bed-a08a-0b25eeeaced9" providerId="ADAL" clId="{0E6B4216-B204-478F-940E-B6FFF5260061}" dt="2024-01-18T20:20:49.352" v="27" actId="20577"/>
          <ac:spMkLst>
            <pc:docMk/>
            <pc:sldMk cId="299153169" sldId="433"/>
            <ac:spMk id="2" creationId="{00000000-0000-0000-0000-000000000000}"/>
          </ac:spMkLst>
        </pc:spChg>
      </pc:sldChg>
      <pc:sldChg chg="del">
        <pc:chgData name="Monica Greene" userId="580d4f7b-22ab-4bed-a08a-0b25eeeaced9" providerId="ADAL" clId="{0E6B4216-B204-478F-940E-B6FFF5260061}" dt="2024-01-18T20:20:10.687" v="4" actId="47"/>
        <pc:sldMkLst>
          <pc:docMk/>
          <pc:sldMk cId="3002355835" sldId="480"/>
        </pc:sldMkLst>
      </pc:sldChg>
      <pc:sldChg chg="add setBg">
        <pc:chgData name="Monica Greene" userId="580d4f7b-22ab-4bed-a08a-0b25eeeaced9" providerId="ADAL" clId="{0E6B4216-B204-478F-940E-B6FFF5260061}" dt="2024-01-18T20:15:25.644" v="0"/>
        <pc:sldMkLst>
          <pc:docMk/>
          <pc:sldMk cId="3317932793" sldId="481"/>
        </pc:sldMkLst>
      </pc:sldChg>
      <pc:sldChg chg="ord">
        <pc:chgData name="Monica Greene" userId="580d4f7b-22ab-4bed-a08a-0b25eeeaced9" providerId="ADAL" clId="{0E6B4216-B204-478F-940E-B6FFF5260061}" dt="2024-01-18T20:26:03.098" v="34"/>
        <pc:sldMkLst>
          <pc:docMk/>
          <pc:sldMk cId="1019536786" sldId="552"/>
        </pc:sldMkLst>
      </pc:sldChg>
      <pc:sldChg chg="ord">
        <pc:chgData name="Monica Greene" userId="580d4f7b-22ab-4bed-a08a-0b25eeeaced9" providerId="ADAL" clId="{0E6B4216-B204-478F-940E-B6FFF5260061}" dt="2024-01-18T20:26:03.098" v="34"/>
        <pc:sldMkLst>
          <pc:docMk/>
          <pc:sldMk cId="3655280396" sldId="553"/>
        </pc:sldMkLst>
      </pc:sldChg>
      <pc:sldChg chg="ord">
        <pc:chgData name="Monica Greene" userId="580d4f7b-22ab-4bed-a08a-0b25eeeaced9" providerId="ADAL" clId="{0E6B4216-B204-478F-940E-B6FFF5260061}" dt="2024-01-18T20:26:03.098" v="34"/>
        <pc:sldMkLst>
          <pc:docMk/>
          <pc:sldMk cId="2981759904" sldId="555"/>
        </pc:sldMkLst>
      </pc:sldChg>
      <pc:sldChg chg="ord">
        <pc:chgData name="Monica Greene" userId="580d4f7b-22ab-4bed-a08a-0b25eeeaced9" providerId="ADAL" clId="{0E6B4216-B204-478F-940E-B6FFF5260061}" dt="2024-01-18T20:21:23.855" v="32"/>
        <pc:sldMkLst>
          <pc:docMk/>
          <pc:sldMk cId="3851895268" sldId="556"/>
        </pc:sldMkLst>
      </pc:sldChg>
    </pc:docChg>
  </pc:docChgLst>
  <pc:docChgLst>
    <pc:chgData name="Monica Greene" userId="580d4f7b-22ab-4bed-a08a-0b25eeeaced9" providerId="ADAL" clId="{7E0BB54D-2A9A-460E-9017-02FD0A350DEE}"/>
    <pc:docChg chg="undo custSel addSld delSld modSld sldOrd modMainMaster">
      <pc:chgData name="Monica Greene" userId="580d4f7b-22ab-4bed-a08a-0b25eeeaced9" providerId="ADAL" clId="{7E0BB54D-2A9A-460E-9017-02FD0A350DEE}" dt="2023-01-12T22:46:34.202" v="211"/>
      <pc:docMkLst>
        <pc:docMk/>
      </pc:docMkLst>
      <pc:sldChg chg="addSp delSp modSp del mod">
        <pc:chgData name="Monica Greene" userId="580d4f7b-22ab-4bed-a08a-0b25eeeaced9" providerId="ADAL" clId="{7E0BB54D-2A9A-460E-9017-02FD0A350DEE}" dt="2023-01-12T22:17:21.283" v="165" actId="2696"/>
        <pc:sldMkLst>
          <pc:docMk/>
          <pc:sldMk cId="109857222" sldId="256"/>
        </pc:sldMkLst>
        <pc:spChg chg="mod">
          <ac:chgData name="Monica Greene" userId="580d4f7b-22ab-4bed-a08a-0b25eeeaced9" providerId="ADAL" clId="{7E0BB54D-2A9A-460E-9017-02FD0A350DEE}" dt="2023-01-12T22:16:07.500" v="163" actId="14100"/>
          <ac:spMkLst>
            <pc:docMk/>
            <pc:sldMk cId="109857222" sldId="256"/>
            <ac:spMk id="2" creationId="{00000000-0000-0000-0000-000000000000}"/>
          </ac:spMkLst>
        </pc:spChg>
        <pc:spChg chg="add mod ord">
          <ac:chgData name="Monica Greene" userId="580d4f7b-22ab-4bed-a08a-0b25eeeaced9" providerId="ADAL" clId="{7E0BB54D-2A9A-460E-9017-02FD0A350DEE}" dt="2023-01-12T22:15:47.756" v="159" actId="164"/>
          <ac:spMkLst>
            <pc:docMk/>
            <pc:sldMk cId="109857222" sldId="256"/>
            <ac:spMk id="3" creationId="{DCD8F246-F871-9AC7-976F-18F2F9068CCE}"/>
          </ac:spMkLst>
        </pc:spChg>
        <pc:spChg chg="add del">
          <ac:chgData name="Monica Greene" userId="580d4f7b-22ab-4bed-a08a-0b25eeeaced9" providerId="ADAL" clId="{7E0BB54D-2A9A-460E-9017-02FD0A350DEE}" dt="2023-01-12T22:13:42.648" v="144" actId="478"/>
          <ac:spMkLst>
            <pc:docMk/>
            <pc:sldMk cId="109857222" sldId="256"/>
            <ac:spMk id="4" creationId="{63255FDF-7E6B-6316-39CF-E710184A4921}"/>
          </ac:spMkLst>
        </pc:spChg>
        <pc:spChg chg="add del">
          <ac:chgData name="Monica Greene" userId="580d4f7b-22ab-4bed-a08a-0b25eeeaced9" providerId="ADAL" clId="{7E0BB54D-2A9A-460E-9017-02FD0A350DEE}" dt="2023-01-12T22:13:53.916" v="146" actId="478"/>
          <ac:spMkLst>
            <pc:docMk/>
            <pc:sldMk cId="109857222" sldId="256"/>
            <ac:spMk id="5" creationId="{E2F6EEB7-DCD7-6ED6-E7E2-932C94FB7BA4}"/>
          </ac:spMkLst>
        </pc:spChg>
        <pc:spChg chg="add mod">
          <ac:chgData name="Monica Greene" userId="580d4f7b-22ab-4bed-a08a-0b25eeeaced9" providerId="ADAL" clId="{7E0BB54D-2A9A-460E-9017-02FD0A350DEE}" dt="2023-01-12T22:15:47.756" v="159" actId="164"/>
          <ac:spMkLst>
            <pc:docMk/>
            <pc:sldMk cId="109857222" sldId="256"/>
            <ac:spMk id="6" creationId="{1C104119-A10C-DC7B-8D62-5EA6B28D6784}"/>
          </ac:spMkLst>
        </pc:spChg>
        <pc:grpChg chg="add mod">
          <ac:chgData name="Monica Greene" userId="580d4f7b-22ab-4bed-a08a-0b25eeeaced9" providerId="ADAL" clId="{7E0BB54D-2A9A-460E-9017-02FD0A350DEE}" dt="2023-01-12T22:15:54.789" v="161" actId="1076"/>
          <ac:grpSpMkLst>
            <pc:docMk/>
            <pc:sldMk cId="109857222" sldId="256"/>
            <ac:grpSpMk id="7" creationId="{4E056DBE-058A-D36B-C573-F7659B560E94}"/>
          </ac:grpSpMkLst>
        </pc:grpChg>
      </pc:sldChg>
      <pc:sldChg chg="del">
        <pc:chgData name="Monica Greene" userId="580d4f7b-22ab-4bed-a08a-0b25eeeaced9" providerId="ADAL" clId="{7E0BB54D-2A9A-460E-9017-02FD0A350DEE}" dt="2023-01-12T22:44:35.422" v="199" actId="47"/>
        <pc:sldMkLst>
          <pc:docMk/>
          <pc:sldMk cId="0" sldId="257"/>
        </pc:sldMkLst>
      </pc:sldChg>
      <pc:sldChg chg="add modTransition">
        <pc:chgData name="Monica Greene" userId="580d4f7b-22ab-4bed-a08a-0b25eeeaced9" providerId="ADAL" clId="{7E0BB54D-2A9A-460E-9017-02FD0A350DEE}" dt="2023-01-12T22:46:34.202" v="211"/>
        <pc:sldMkLst>
          <pc:docMk/>
          <pc:sldMk cId="3102638435" sldId="258"/>
        </pc:sldMkLst>
      </pc:sldChg>
      <pc:sldChg chg="add modTransition">
        <pc:chgData name="Monica Greene" userId="580d4f7b-22ab-4bed-a08a-0b25eeeaced9" providerId="ADAL" clId="{7E0BB54D-2A9A-460E-9017-02FD0A350DEE}" dt="2023-01-12T22:46:34.202" v="211"/>
        <pc:sldMkLst>
          <pc:docMk/>
          <pc:sldMk cId="2928084642" sldId="260"/>
        </pc:sldMkLst>
      </pc:sldChg>
      <pc:sldChg chg="modTransition">
        <pc:chgData name="Monica Greene" userId="580d4f7b-22ab-4bed-a08a-0b25eeeaced9" providerId="ADAL" clId="{7E0BB54D-2A9A-460E-9017-02FD0A350DEE}" dt="2023-01-12T22:46:34.202" v="211"/>
        <pc:sldMkLst>
          <pc:docMk/>
          <pc:sldMk cId="2190442017" sldId="261"/>
        </pc:sldMkLst>
      </pc:sldChg>
      <pc:sldChg chg="modTransition">
        <pc:chgData name="Monica Greene" userId="580d4f7b-22ab-4bed-a08a-0b25eeeaced9" providerId="ADAL" clId="{7E0BB54D-2A9A-460E-9017-02FD0A350DEE}" dt="2023-01-12T22:46:34.202" v="211"/>
        <pc:sldMkLst>
          <pc:docMk/>
          <pc:sldMk cId="3659356631" sldId="268"/>
        </pc:sldMkLst>
      </pc:sldChg>
      <pc:sldChg chg="modTransition">
        <pc:chgData name="Monica Greene" userId="580d4f7b-22ab-4bed-a08a-0b25eeeaced9" providerId="ADAL" clId="{7E0BB54D-2A9A-460E-9017-02FD0A350DEE}" dt="2023-01-12T22:46:34.202" v="211"/>
        <pc:sldMkLst>
          <pc:docMk/>
          <pc:sldMk cId="3556785324" sldId="269"/>
        </pc:sldMkLst>
      </pc:sldChg>
      <pc:sldChg chg="modSp mod modTransition">
        <pc:chgData name="Monica Greene" userId="580d4f7b-22ab-4bed-a08a-0b25eeeaced9" providerId="ADAL" clId="{7E0BB54D-2A9A-460E-9017-02FD0A350DEE}" dt="2023-01-12T22:46:34.202" v="211"/>
        <pc:sldMkLst>
          <pc:docMk/>
          <pc:sldMk cId="0" sldId="270"/>
        </pc:sldMkLst>
        <pc:spChg chg="mod">
          <ac:chgData name="Monica Greene" userId="580d4f7b-22ab-4bed-a08a-0b25eeeaced9" providerId="ADAL" clId="{7E0BB54D-2A9A-460E-9017-02FD0A350DEE}" dt="2023-01-12T22:44:45.309" v="200" actId="255"/>
          <ac:spMkLst>
            <pc:docMk/>
            <pc:sldMk cId="0" sldId="270"/>
            <ac:spMk id="3" creationId="{00000000-0000-0000-0000-000000000000}"/>
          </ac:spMkLst>
        </pc:spChg>
      </pc:sldChg>
      <pc:sldChg chg="modSp mod modTransition">
        <pc:chgData name="Monica Greene" userId="580d4f7b-22ab-4bed-a08a-0b25eeeaced9" providerId="ADAL" clId="{7E0BB54D-2A9A-460E-9017-02FD0A350DEE}" dt="2023-01-12T22:46:34.202" v="211"/>
        <pc:sldMkLst>
          <pc:docMk/>
          <pc:sldMk cId="3196746956" sldId="271"/>
        </pc:sldMkLst>
        <pc:spChg chg="mod">
          <ac:chgData name="Monica Greene" userId="580d4f7b-22ab-4bed-a08a-0b25eeeaced9" providerId="ADAL" clId="{7E0BB54D-2A9A-460E-9017-02FD0A350DEE}" dt="2023-01-12T22:44:58.551" v="202" actId="948"/>
          <ac:spMkLst>
            <pc:docMk/>
            <pc:sldMk cId="3196746956" sldId="271"/>
            <ac:spMk id="3" creationId="{00000000-0000-0000-0000-000000000000}"/>
          </ac:spMkLst>
        </pc:spChg>
      </pc:sldChg>
      <pc:sldChg chg="modSp mod modTransition">
        <pc:chgData name="Monica Greene" userId="580d4f7b-22ab-4bed-a08a-0b25eeeaced9" providerId="ADAL" clId="{7E0BB54D-2A9A-460E-9017-02FD0A350DEE}" dt="2023-01-12T22:46:34.202" v="211"/>
        <pc:sldMkLst>
          <pc:docMk/>
          <pc:sldMk cId="2255215954" sldId="272"/>
        </pc:sldMkLst>
        <pc:spChg chg="mod">
          <ac:chgData name="Monica Greene" userId="580d4f7b-22ab-4bed-a08a-0b25eeeaced9" providerId="ADAL" clId="{7E0BB54D-2A9A-460E-9017-02FD0A350DEE}" dt="2023-01-12T22:45:15.390" v="204" actId="948"/>
          <ac:spMkLst>
            <pc:docMk/>
            <pc:sldMk cId="2255215954" sldId="272"/>
            <ac:spMk id="3" creationId="{00000000-0000-0000-0000-000000000000}"/>
          </ac:spMkLst>
        </pc:spChg>
      </pc:sldChg>
      <pc:sldChg chg="modSp mod modTransition">
        <pc:chgData name="Monica Greene" userId="580d4f7b-22ab-4bed-a08a-0b25eeeaced9" providerId="ADAL" clId="{7E0BB54D-2A9A-460E-9017-02FD0A350DEE}" dt="2023-01-12T22:46:34.202" v="211"/>
        <pc:sldMkLst>
          <pc:docMk/>
          <pc:sldMk cId="1039155707" sldId="273"/>
        </pc:sldMkLst>
        <pc:spChg chg="mod">
          <ac:chgData name="Monica Greene" userId="580d4f7b-22ab-4bed-a08a-0b25eeeaced9" providerId="ADAL" clId="{7E0BB54D-2A9A-460E-9017-02FD0A350DEE}" dt="2023-01-12T22:45:27.894" v="206" actId="948"/>
          <ac:spMkLst>
            <pc:docMk/>
            <pc:sldMk cId="1039155707" sldId="273"/>
            <ac:spMk id="3" creationId="{00000000-0000-0000-0000-000000000000}"/>
          </ac:spMkLst>
        </pc:spChg>
      </pc:sldChg>
      <pc:sldChg chg="modTransition">
        <pc:chgData name="Monica Greene" userId="580d4f7b-22ab-4bed-a08a-0b25eeeaced9" providerId="ADAL" clId="{7E0BB54D-2A9A-460E-9017-02FD0A350DEE}" dt="2023-01-12T22:46:34.202" v="211"/>
        <pc:sldMkLst>
          <pc:docMk/>
          <pc:sldMk cId="0" sldId="310"/>
        </pc:sldMkLst>
      </pc:sldChg>
      <pc:sldChg chg="del">
        <pc:chgData name="Monica Greene" userId="580d4f7b-22ab-4bed-a08a-0b25eeeaced9" providerId="ADAL" clId="{7E0BB54D-2A9A-460E-9017-02FD0A350DEE}" dt="2023-01-12T22:45:56.138" v="208" actId="47"/>
        <pc:sldMkLst>
          <pc:docMk/>
          <pc:sldMk cId="0" sldId="311"/>
        </pc:sldMkLst>
      </pc:sldChg>
      <pc:sldChg chg="modTransition">
        <pc:chgData name="Monica Greene" userId="580d4f7b-22ab-4bed-a08a-0b25eeeaced9" providerId="ADAL" clId="{7E0BB54D-2A9A-460E-9017-02FD0A350DEE}" dt="2023-01-12T22:46:34.202" v="211"/>
        <pc:sldMkLst>
          <pc:docMk/>
          <pc:sldMk cId="3386045009" sldId="312"/>
        </pc:sldMkLst>
      </pc:sldChg>
      <pc:sldChg chg="modTransition">
        <pc:chgData name="Monica Greene" userId="580d4f7b-22ab-4bed-a08a-0b25eeeaced9" providerId="ADAL" clId="{7E0BB54D-2A9A-460E-9017-02FD0A350DEE}" dt="2023-01-12T22:46:34.202" v="211"/>
        <pc:sldMkLst>
          <pc:docMk/>
          <pc:sldMk cId="4132027443" sldId="313"/>
        </pc:sldMkLst>
      </pc:sldChg>
      <pc:sldChg chg="modTransition">
        <pc:chgData name="Monica Greene" userId="580d4f7b-22ab-4bed-a08a-0b25eeeaced9" providerId="ADAL" clId="{7E0BB54D-2A9A-460E-9017-02FD0A350DEE}" dt="2023-01-12T22:46:34.202" v="211"/>
        <pc:sldMkLst>
          <pc:docMk/>
          <pc:sldMk cId="665771513" sldId="314"/>
        </pc:sldMkLst>
      </pc:sldChg>
      <pc:sldChg chg="modTransition">
        <pc:chgData name="Monica Greene" userId="580d4f7b-22ab-4bed-a08a-0b25eeeaced9" providerId="ADAL" clId="{7E0BB54D-2A9A-460E-9017-02FD0A350DEE}" dt="2023-01-12T22:46:34.202" v="211"/>
        <pc:sldMkLst>
          <pc:docMk/>
          <pc:sldMk cId="3466800514" sldId="315"/>
        </pc:sldMkLst>
      </pc:sldChg>
      <pc:sldChg chg="modTransition">
        <pc:chgData name="Monica Greene" userId="580d4f7b-22ab-4bed-a08a-0b25eeeaced9" providerId="ADAL" clId="{7E0BB54D-2A9A-460E-9017-02FD0A350DEE}" dt="2023-01-12T22:46:34.202" v="211"/>
        <pc:sldMkLst>
          <pc:docMk/>
          <pc:sldMk cId="3472775792" sldId="316"/>
        </pc:sldMkLst>
      </pc:sldChg>
      <pc:sldChg chg="modTransition">
        <pc:chgData name="Monica Greene" userId="580d4f7b-22ab-4bed-a08a-0b25eeeaced9" providerId="ADAL" clId="{7E0BB54D-2A9A-460E-9017-02FD0A350DEE}" dt="2023-01-12T22:46:34.202" v="211"/>
        <pc:sldMkLst>
          <pc:docMk/>
          <pc:sldMk cId="591349375" sldId="317"/>
        </pc:sldMkLst>
      </pc:sldChg>
      <pc:sldChg chg="modTransition">
        <pc:chgData name="Monica Greene" userId="580d4f7b-22ab-4bed-a08a-0b25eeeaced9" providerId="ADAL" clId="{7E0BB54D-2A9A-460E-9017-02FD0A350DEE}" dt="2023-01-12T22:46:34.202" v="211"/>
        <pc:sldMkLst>
          <pc:docMk/>
          <pc:sldMk cId="4010300902" sldId="321"/>
        </pc:sldMkLst>
      </pc:sldChg>
      <pc:sldChg chg="modTransition">
        <pc:chgData name="Monica Greene" userId="580d4f7b-22ab-4bed-a08a-0b25eeeaced9" providerId="ADAL" clId="{7E0BB54D-2A9A-460E-9017-02FD0A350DEE}" dt="2023-01-12T22:46:34.202" v="211"/>
        <pc:sldMkLst>
          <pc:docMk/>
          <pc:sldMk cId="3460198801" sldId="322"/>
        </pc:sldMkLst>
      </pc:sldChg>
      <pc:sldChg chg="del">
        <pc:chgData name="Monica Greene" userId="580d4f7b-22ab-4bed-a08a-0b25eeeaced9" providerId="ADAL" clId="{7E0BB54D-2A9A-460E-9017-02FD0A350DEE}" dt="2023-01-12T22:43:47.729" v="195" actId="47"/>
        <pc:sldMkLst>
          <pc:docMk/>
          <pc:sldMk cId="1863403898" sldId="323"/>
        </pc:sldMkLst>
      </pc:sldChg>
      <pc:sldChg chg="del">
        <pc:chgData name="Monica Greene" userId="580d4f7b-22ab-4bed-a08a-0b25eeeaced9" providerId="ADAL" clId="{7E0BB54D-2A9A-460E-9017-02FD0A350DEE}" dt="2023-01-12T22:43:48.514" v="196" actId="47"/>
        <pc:sldMkLst>
          <pc:docMk/>
          <pc:sldMk cId="1365128654" sldId="341"/>
        </pc:sldMkLst>
      </pc:sldChg>
      <pc:sldChg chg="add modTransition">
        <pc:chgData name="Monica Greene" userId="580d4f7b-22ab-4bed-a08a-0b25eeeaced9" providerId="ADAL" clId="{7E0BB54D-2A9A-460E-9017-02FD0A350DEE}" dt="2023-01-12T22:46:34.202" v="211"/>
        <pc:sldMkLst>
          <pc:docMk/>
          <pc:sldMk cId="4132302472" sldId="351"/>
        </pc:sldMkLst>
      </pc:sldChg>
      <pc:sldChg chg="add modTransition">
        <pc:chgData name="Monica Greene" userId="580d4f7b-22ab-4bed-a08a-0b25eeeaced9" providerId="ADAL" clId="{7E0BB54D-2A9A-460E-9017-02FD0A350DEE}" dt="2023-01-12T22:46:34.202" v="211"/>
        <pc:sldMkLst>
          <pc:docMk/>
          <pc:sldMk cId="2799754438" sldId="352"/>
        </pc:sldMkLst>
      </pc:sldChg>
      <pc:sldChg chg="del">
        <pc:chgData name="Monica Greene" userId="580d4f7b-22ab-4bed-a08a-0b25eeeaced9" providerId="ADAL" clId="{7E0BB54D-2A9A-460E-9017-02FD0A350DEE}" dt="2023-01-12T22:43:49.270" v="197" actId="47"/>
        <pc:sldMkLst>
          <pc:docMk/>
          <pc:sldMk cId="3209213290" sldId="390"/>
        </pc:sldMkLst>
      </pc:sldChg>
      <pc:sldChg chg="modTransition">
        <pc:chgData name="Monica Greene" userId="580d4f7b-22ab-4bed-a08a-0b25eeeaced9" providerId="ADAL" clId="{7E0BB54D-2A9A-460E-9017-02FD0A350DEE}" dt="2023-01-12T22:46:34.202" v="211"/>
        <pc:sldMkLst>
          <pc:docMk/>
          <pc:sldMk cId="1665277712" sldId="391"/>
        </pc:sldMkLst>
      </pc:sldChg>
      <pc:sldChg chg="modTransition">
        <pc:chgData name="Monica Greene" userId="580d4f7b-22ab-4bed-a08a-0b25eeeaced9" providerId="ADAL" clId="{7E0BB54D-2A9A-460E-9017-02FD0A350DEE}" dt="2023-01-12T22:46:34.202" v="211"/>
        <pc:sldMkLst>
          <pc:docMk/>
          <pc:sldMk cId="3376944517" sldId="392"/>
        </pc:sldMkLst>
      </pc:sldChg>
      <pc:sldChg chg="addSp modSp mod modTransition">
        <pc:chgData name="Monica Greene" userId="580d4f7b-22ab-4bed-a08a-0b25eeeaced9" providerId="ADAL" clId="{7E0BB54D-2A9A-460E-9017-02FD0A350DEE}" dt="2023-01-12T22:46:34.202" v="211"/>
        <pc:sldMkLst>
          <pc:docMk/>
          <pc:sldMk cId="3567445443" sldId="393"/>
        </pc:sldMkLst>
        <pc:spChg chg="mod">
          <ac:chgData name="Monica Greene" userId="580d4f7b-22ab-4bed-a08a-0b25eeeaced9" providerId="ADAL" clId="{7E0BB54D-2A9A-460E-9017-02FD0A350DEE}" dt="2023-01-12T22:15:36.762" v="158" actId="255"/>
          <ac:spMkLst>
            <pc:docMk/>
            <pc:sldMk cId="3567445443" sldId="393"/>
            <ac:spMk id="2" creationId="{00000000-0000-0000-0000-000000000000}"/>
          </ac:spMkLst>
        </pc:spChg>
        <pc:spChg chg="mod">
          <ac:chgData name="Monica Greene" userId="580d4f7b-22ab-4bed-a08a-0b25eeeaced9" providerId="ADAL" clId="{7E0BB54D-2A9A-460E-9017-02FD0A350DEE}" dt="2023-01-12T22:17:14.849" v="164"/>
          <ac:spMkLst>
            <pc:docMk/>
            <pc:sldMk cId="3567445443" sldId="393"/>
            <ac:spMk id="4" creationId="{25109884-CEED-9186-B0C9-5768E358DB5B}"/>
          </ac:spMkLst>
        </pc:spChg>
        <pc:spChg chg="mod">
          <ac:chgData name="Monica Greene" userId="580d4f7b-22ab-4bed-a08a-0b25eeeaced9" providerId="ADAL" clId="{7E0BB54D-2A9A-460E-9017-02FD0A350DEE}" dt="2023-01-12T22:17:14.849" v="164"/>
          <ac:spMkLst>
            <pc:docMk/>
            <pc:sldMk cId="3567445443" sldId="393"/>
            <ac:spMk id="5" creationId="{BD06CA1C-51D9-9D48-3FDD-06D6B183E6B0}"/>
          </ac:spMkLst>
        </pc:spChg>
        <pc:grpChg chg="add mod">
          <ac:chgData name="Monica Greene" userId="580d4f7b-22ab-4bed-a08a-0b25eeeaced9" providerId="ADAL" clId="{7E0BB54D-2A9A-460E-9017-02FD0A350DEE}" dt="2023-01-12T22:17:14.849" v="164"/>
          <ac:grpSpMkLst>
            <pc:docMk/>
            <pc:sldMk cId="3567445443" sldId="393"/>
            <ac:grpSpMk id="3" creationId="{86126B8E-DE0C-121D-730A-9E89082FF9FF}"/>
          </ac:grpSpMkLst>
        </pc:grpChg>
      </pc:sldChg>
      <pc:sldChg chg="modSp del mod">
        <pc:chgData name="Monica Greene" userId="580d4f7b-22ab-4bed-a08a-0b25eeeaced9" providerId="ADAL" clId="{7E0BB54D-2A9A-460E-9017-02FD0A350DEE}" dt="2023-01-12T22:18:58.275" v="183" actId="47"/>
        <pc:sldMkLst>
          <pc:docMk/>
          <pc:sldMk cId="4094899703" sldId="394"/>
        </pc:sldMkLst>
        <pc:spChg chg="mod">
          <ac:chgData name="Monica Greene" userId="580d4f7b-22ab-4bed-a08a-0b25eeeaced9" providerId="ADAL" clId="{7E0BB54D-2A9A-460E-9017-02FD0A350DEE}" dt="2023-01-12T22:12:46.348" v="131" actId="114"/>
          <ac:spMkLst>
            <pc:docMk/>
            <pc:sldMk cId="4094899703" sldId="394"/>
            <ac:spMk id="2" creationId="{00000000-0000-0000-0000-000000000000}"/>
          </ac:spMkLst>
        </pc:spChg>
      </pc:sldChg>
      <pc:sldChg chg="modSp del mod">
        <pc:chgData name="Monica Greene" userId="580d4f7b-22ab-4bed-a08a-0b25eeeaced9" providerId="ADAL" clId="{7E0BB54D-2A9A-460E-9017-02FD0A350DEE}" dt="2023-01-12T22:19:32.941" v="189" actId="47"/>
        <pc:sldMkLst>
          <pc:docMk/>
          <pc:sldMk cId="2416519354" sldId="395"/>
        </pc:sldMkLst>
        <pc:spChg chg="mod">
          <ac:chgData name="Monica Greene" userId="580d4f7b-22ab-4bed-a08a-0b25eeeaced9" providerId="ADAL" clId="{7E0BB54D-2A9A-460E-9017-02FD0A350DEE}" dt="2023-01-12T22:12:36.557" v="126" actId="114"/>
          <ac:spMkLst>
            <pc:docMk/>
            <pc:sldMk cId="2416519354" sldId="395"/>
            <ac:spMk id="2" creationId="{00000000-0000-0000-0000-000000000000}"/>
          </ac:spMkLst>
        </pc:spChg>
      </pc:sldChg>
      <pc:sldChg chg="modTransition">
        <pc:chgData name="Monica Greene" userId="580d4f7b-22ab-4bed-a08a-0b25eeeaced9" providerId="ADAL" clId="{7E0BB54D-2A9A-460E-9017-02FD0A350DEE}" dt="2023-01-12T22:46:34.202" v="211"/>
        <pc:sldMkLst>
          <pc:docMk/>
          <pc:sldMk cId="58980055" sldId="396"/>
        </pc:sldMkLst>
      </pc:sldChg>
      <pc:sldChg chg="ord modTransition">
        <pc:chgData name="Monica Greene" userId="580d4f7b-22ab-4bed-a08a-0b25eeeaced9" providerId="ADAL" clId="{7E0BB54D-2A9A-460E-9017-02FD0A350DEE}" dt="2023-01-12T22:46:34.202" v="211"/>
        <pc:sldMkLst>
          <pc:docMk/>
          <pc:sldMk cId="1744543980" sldId="397"/>
        </pc:sldMkLst>
      </pc:sldChg>
      <pc:sldChg chg="ord modTransition">
        <pc:chgData name="Monica Greene" userId="580d4f7b-22ab-4bed-a08a-0b25eeeaced9" providerId="ADAL" clId="{7E0BB54D-2A9A-460E-9017-02FD0A350DEE}" dt="2023-01-12T22:46:34.202" v="211"/>
        <pc:sldMkLst>
          <pc:docMk/>
          <pc:sldMk cId="856043924" sldId="398"/>
        </pc:sldMkLst>
      </pc:sldChg>
      <pc:sldChg chg="modTransition">
        <pc:chgData name="Monica Greene" userId="580d4f7b-22ab-4bed-a08a-0b25eeeaced9" providerId="ADAL" clId="{7E0BB54D-2A9A-460E-9017-02FD0A350DEE}" dt="2023-01-12T22:46:34.202" v="211"/>
        <pc:sldMkLst>
          <pc:docMk/>
          <pc:sldMk cId="2713357453" sldId="399"/>
        </pc:sldMkLst>
      </pc:sldChg>
      <pc:sldChg chg="add del">
        <pc:chgData name="Monica Greene" userId="580d4f7b-22ab-4bed-a08a-0b25eeeaced9" providerId="ADAL" clId="{7E0BB54D-2A9A-460E-9017-02FD0A350DEE}" dt="2023-01-12T22:18:35.858" v="178" actId="47"/>
        <pc:sldMkLst>
          <pc:docMk/>
          <pc:sldMk cId="4101510602" sldId="400"/>
        </pc:sldMkLst>
      </pc:sldChg>
      <pc:sldChg chg="modSp add mod modTransition">
        <pc:chgData name="Monica Greene" userId="580d4f7b-22ab-4bed-a08a-0b25eeeaced9" providerId="ADAL" clId="{7E0BB54D-2A9A-460E-9017-02FD0A350DEE}" dt="2023-01-12T22:46:34.202" v="211"/>
        <pc:sldMkLst>
          <pc:docMk/>
          <pc:sldMk cId="1374317615" sldId="401"/>
        </pc:sldMkLst>
        <pc:spChg chg="mod">
          <ac:chgData name="Monica Greene" userId="580d4f7b-22ab-4bed-a08a-0b25eeeaced9" providerId="ADAL" clId="{7E0BB54D-2A9A-460E-9017-02FD0A350DEE}" dt="2023-01-12T22:18:26.856" v="176" actId="207"/>
          <ac:spMkLst>
            <pc:docMk/>
            <pc:sldMk cId="1374317615" sldId="401"/>
            <ac:spMk id="2" creationId="{00000000-0000-0000-0000-000000000000}"/>
          </ac:spMkLst>
        </pc:spChg>
      </pc:sldChg>
      <pc:sldChg chg="modSp add mod modTransition">
        <pc:chgData name="Monica Greene" userId="580d4f7b-22ab-4bed-a08a-0b25eeeaced9" providerId="ADAL" clId="{7E0BB54D-2A9A-460E-9017-02FD0A350DEE}" dt="2023-01-12T22:46:34.202" v="211"/>
        <pc:sldMkLst>
          <pc:docMk/>
          <pc:sldMk cId="1335125963" sldId="402"/>
        </pc:sldMkLst>
        <pc:spChg chg="mod">
          <ac:chgData name="Monica Greene" userId="580d4f7b-22ab-4bed-a08a-0b25eeeaced9" providerId="ADAL" clId="{7E0BB54D-2A9A-460E-9017-02FD0A350DEE}" dt="2023-01-12T22:18:54.827" v="182" actId="255"/>
          <ac:spMkLst>
            <pc:docMk/>
            <pc:sldMk cId="1335125963" sldId="402"/>
            <ac:spMk id="2" creationId="{00000000-0000-0000-0000-000000000000}"/>
          </ac:spMkLst>
        </pc:spChg>
      </pc:sldChg>
      <pc:sldChg chg="modSp add mod modTransition">
        <pc:chgData name="Monica Greene" userId="580d4f7b-22ab-4bed-a08a-0b25eeeaced9" providerId="ADAL" clId="{7E0BB54D-2A9A-460E-9017-02FD0A350DEE}" dt="2023-01-12T22:46:34.202" v="211"/>
        <pc:sldMkLst>
          <pc:docMk/>
          <pc:sldMk cId="2836616761" sldId="403"/>
        </pc:sldMkLst>
        <pc:spChg chg="mod">
          <ac:chgData name="Monica Greene" userId="580d4f7b-22ab-4bed-a08a-0b25eeeaced9" providerId="ADAL" clId="{7E0BB54D-2A9A-460E-9017-02FD0A350DEE}" dt="2023-01-12T22:19:26.394" v="188" actId="255"/>
          <ac:spMkLst>
            <pc:docMk/>
            <pc:sldMk cId="2836616761" sldId="403"/>
            <ac:spMk id="2" creationId="{00000000-0000-0000-0000-000000000000}"/>
          </ac:spMkLst>
        </pc:spChg>
      </pc:sldChg>
      <pc:sldMasterChg chg="modTransition modSldLayout">
        <pc:chgData name="Monica Greene" userId="580d4f7b-22ab-4bed-a08a-0b25eeeaced9" providerId="ADAL" clId="{7E0BB54D-2A9A-460E-9017-02FD0A350DEE}" dt="2023-01-12T22:46:34.202" v="211"/>
        <pc:sldMasterMkLst>
          <pc:docMk/>
          <pc:sldMasterMk cId="3526763332" sldId="2147483660"/>
        </pc:sldMasterMkLst>
        <pc:sldLayoutChg chg="modTransition">
          <pc:chgData name="Monica Greene" userId="580d4f7b-22ab-4bed-a08a-0b25eeeaced9" providerId="ADAL" clId="{7E0BB54D-2A9A-460E-9017-02FD0A350DEE}" dt="2023-01-12T22:46:34.202" v="211"/>
          <pc:sldLayoutMkLst>
            <pc:docMk/>
            <pc:sldMasterMk cId="3526763332" sldId="2147483660"/>
            <pc:sldLayoutMk cId="1464526068" sldId="2147483661"/>
          </pc:sldLayoutMkLst>
        </pc:sldLayoutChg>
        <pc:sldLayoutChg chg="modTransition">
          <pc:chgData name="Monica Greene" userId="580d4f7b-22ab-4bed-a08a-0b25eeeaced9" providerId="ADAL" clId="{7E0BB54D-2A9A-460E-9017-02FD0A350DEE}" dt="2023-01-12T22:46:34.202" v="211"/>
          <pc:sldLayoutMkLst>
            <pc:docMk/>
            <pc:sldMasterMk cId="3526763332" sldId="2147483660"/>
            <pc:sldLayoutMk cId="628702076" sldId="2147483662"/>
          </pc:sldLayoutMkLst>
        </pc:sldLayoutChg>
        <pc:sldLayoutChg chg="modTransition">
          <pc:chgData name="Monica Greene" userId="580d4f7b-22ab-4bed-a08a-0b25eeeaced9" providerId="ADAL" clId="{7E0BB54D-2A9A-460E-9017-02FD0A350DEE}" dt="2023-01-12T22:46:34.202" v="211"/>
          <pc:sldLayoutMkLst>
            <pc:docMk/>
            <pc:sldMasterMk cId="3526763332" sldId="2147483660"/>
            <pc:sldLayoutMk cId="3143070034" sldId="2147483663"/>
          </pc:sldLayoutMkLst>
        </pc:sldLayoutChg>
        <pc:sldLayoutChg chg="modTransition">
          <pc:chgData name="Monica Greene" userId="580d4f7b-22ab-4bed-a08a-0b25eeeaced9" providerId="ADAL" clId="{7E0BB54D-2A9A-460E-9017-02FD0A350DEE}" dt="2023-01-12T22:46:34.202" v="211"/>
          <pc:sldLayoutMkLst>
            <pc:docMk/>
            <pc:sldMasterMk cId="3526763332" sldId="2147483660"/>
            <pc:sldLayoutMk cId="352596931" sldId="2147483664"/>
          </pc:sldLayoutMkLst>
        </pc:sldLayoutChg>
        <pc:sldLayoutChg chg="modTransition">
          <pc:chgData name="Monica Greene" userId="580d4f7b-22ab-4bed-a08a-0b25eeeaced9" providerId="ADAL" clId="{7E0BB54D-2A9A-460E-9017-02FD0A350DEE}" dt="2023-01-12T22:46:34.202" v="211"/>
          <pc:sldLayoutMkLst>
            <pc:docMk/>
            <pc:sldMasterMk cId="3526763332" sldId="2147483660"/>
            <pc:sldLayoutMk cId="2860684321" sldId="2147483665"/>
          </pc:sldLayoutMkLst>
        </pc:sldLayoutChg>
        <pc:sldLayoutChg chg="modTransition">
          <pc:chgData name="Monica Greene" userId="580d4f7b-22ab-4bed-a08a-0b25eeeaced9" providerId="ADAL" clId="{7E0BB54D-2A9A-460E-9017-02FD0A350DEE}" dt="2023-01-12T22:46:34.202" v="211"/>
          <pc:sldLayoutMkLst>
            <pc:docMk/>
            <pc:sldMasterMk cId="3526763332" sldId="2147483660"/>
            <pc:sldLayoutMk cId="1042939851" sldId="2147483666"/>
          </pc:sldLayoutMkLst>
        </pc:sldLayoutChg>
        <pc:sldLayoutChg chg="modTransition">
          <pc:chgData name="Monica Greene" userId="580d4f7b-22ab-4bed-a08a-0b25eeeaced9" providerId="ADAL" clId="{7E0BB54D-2A9A-460E-9017-02FD0A350DEE}" dt="2023-01-12T22:46:34.202" v="211"/>
          <pc:sldLayoutMkLst>
            <pc:docMk/>
            <pc:sldMasterMk cId="3526763332" sldId="2147483660"/>
            <pc:sldLayoutMk cId="2172179838" sldId="2147483667"/>
          </pc:sldLayoutMkLst>
        </pc:sldLayoutChg>
        <pc:sldLayoutChg chg="modTransition">
          <pc:chgData name="Monica Greene" userId="580d4f7b-22ab-4bed-a08a-0b25eeeaced9" providerId="ADAL" clId="{7E0BB54D-2A9A-460E-9017-02FD0A350DEE}" dt="2023-01-12T22:46:34.202" v="211"/>
          <pc:sldLayoutMkLst>
            <pc:docMk/>
            <pc:sldMasterMk cId="3526763332" sldId="2147483660"/>
            <pc:sldLayoutMk cId="400252706" sldId="2147483668"/>
          </pc:sldLayoutMkLst>
        </pc:sldLayoutChg>
        <pc:sldLayoutChg chg="modTransition">
          <pc:chgData name="Monica Greene" userId="580d4f7b-22ab-4bed-a08a-0b25eeeaced9" providerId="ADAL" clId="{7E0BB54D-2A9A-460E-9017-02FD0A350DEE}" dt="2023-01-12T22:46:34.202" v="211"/>
          <pc:sldLayoutMkLst>
            <pc:docMk/>
            <pc:sldMasterMk cId="3526763332" sldId="2147483660"/>
            <pc:sldLayoutMk cId="3574256230" sldId="2147483669"/>
          </pc:sldLayoutMkLst>
        </pc:sldLayoutChg>
        <pc:sldLayoutChg chg="modTransition">
          <pc:chgData name="Monica Greene" userId="580d4f7b-22ab-4bed-a08a-0b25eeeaced9" providerId="ADAL" clId="{7E0BB54D-2A9A-460E-9017-02FD0A350DEE}" dt="2023-01-12T22:46:34.202" v="211"/>
          <pc:sldLayoutMkLst>
            <pc:docMk/>
            <pc:sldMasterMk cId="3526763332" sldId="2147483660"/>
            <pc:sldLayoutMk cId="728997452" sldId="2147483670"/>
          </pc:sldLayoutMkLst>
        </pc:sldLayoutChg>
        <pc:sldLayoutChg chg="modTransition">
          <pc:chgData name="Monica Greene" userId="580d4f7b-22ab-4bed-a08a-0b25eeeaced9" providerId="ADAL" clId="{7E0BB54D-2A9A-460E-9017-02FD0A350DEE}" dt="2023-01-12T22:46:34.202" v="211"/>
          <pc:sldLayoutMkLst>
            <pc:docMk/>
            <pc:sldMasterMk cId="3526763332" sldId="2147483660"/>
            <pc:sldLayoutMk cId="644588483" sldId="2147483671"/>
          </pc:sldLayoutMkLst>
        </pc:sldLayoutChg>
      </pc:sldMasterChg>
      <pc:sldMasterChg chg="modTransition modSldLayout">
        <pc:chgData name="Monica Greene" userId="580d4f7b-22ab-4bed-a08a-0b25eeeaced9" providerId="ADAL" clId="{7E0BB54D-2A9A-460E-9017-02FD0A350DEE}" dt="2023-01-12T22:46:34.202" v="211"/>
        <pc:sldMasterMkLst>
          <pc:docMk/>
          <pc:sldMasterMk cId="447617801" sldId="2147483672"/>
        </pc:sldMasterMkLst>
        <pc:sldLayoutChg chg="modTransition">
          <pc:chgData name="Monica Greene" userId="580d4f7b-22ab-4bed-a08a-0b25eeeaced9" providerId="ADAL" clId="{7E0BB54D-2A9A-460E-9017-02FD0A350DEE}" dt="2023-01-12T22:46:34.202" v="211"/>
          <pc:sldLayoutMkLst>
            <pc:docMk/>
            <pc:sldMasterMk cId="447617801" sldId="2147483672"/>
            <pc:sldLayoutMk cId="1188010237" sldId="2147483673"/>
          </pc:sldLayoutMkLst>
        </pc:sldLayoutChg>
        <pc:sldLayoutChg chg="modTransition">
          <pc:chgData name="Monica Greene" userId="580d4f7b-22ab-4bed-a08a-0b25eeeaced9" providerId="ADAL" clId="{7E0BB54D-2A9A-460E-9017-02FD0A350DEE}" dt="2023-01-12T22:46:34.202" v="211"/>
          <pc:sldLayoutMkLst>
            <pc:docMk/>
            <pc:sldMasterMk cId="447617801" sldId="2147483672"/>
            <pc:sldLayoutMk cId="310208916" sldId="2147483674"/>
          </pc:sldLayoutMkLst>
        </pc:sldLayoutChg>
        <pc:sldLayoutChg chg="modTransition">
          <pc:chgData name="Monica Greene" userId="580d4f7b-22ab-4bed-a08a-0b25eeeaced9" providerId="ADAL" clId="{7E0BB54D-2A9A-460E-9017-02FD0A350DEE}" dt="2023-01-12T22:46:34.202" v="211"/>
          <pc:sldLayoutMkLst>
            <pc:docMk/>
            <pc:sldMasterMk cId="447617801" sldId="2147483672"/>
            <pc:sldLayoutMk cId="46042763" sldId="2147483675"/>
          </pc:sldLayoutMkLst>
        </pc:sldLayoutChg>
        <pc:sldLayoutChg chg="modTransition">
          <pc:chgData name="Monica Greene" userId="580d4f7b-22ab-4bed-a08a-0b25eeeaced9" providerId="ADAL" clId="{7E0BB54D-2A9A-460E-9017-02FD0A350DEE}" dt="2023-01-12T22:46:34.202" v="211"/>
          <pc:sldLayoutMkLst>
            <pc:docMk/>
            <pc:sldMasterMk cId="447617801" sldId="2147483672"/>
            <pc:sldLayoutMk cId="1646036991" sldId="2147483676"/>
          </pc:sldLayoutMkLst>
        </pc:sldLayoutChg>
        <pc:sldLayoutChg chg="modTransition">
          <pc:chgData name="Monica Greene" userId="580d4f7b-22ab-4bed-a08a-0b25eeeaced9" providerId="ADAL" clId="{7E0BB54D-2A9A-460E-9017-02FD0A350DEE}" dt="2023-01-12T22:46:34.202" v="211"/>
          <pc:sldLayoutMkLst>
            <pc:docMk/>
            <pc:sldMasterMk cId="447617801" sldId="2147483672"/>
            <pc:sldLayoutMk cId="3890349142" sldId="2147483677"/>
          </pc:sldLayoutMkLst>
        </pc:sldLayoutChg>
        <pc:sldLayoutChg chg="modTransition">
          <pc:chgData name="Monica Greene" userId="580d4f7b-22ab-4bed-a08a-0b25eeeaced9" providerId="ADAL" clId="{7E0BB54D-2A9A-460E-9017-02FD0A350DEE}" dt="2023-01-12T22:46:34.202" v="211"/>
          <pc:sldLayoutMkLst>
            <pc:docMk/>
            <pc:sldMasterMk cId="447617801" sldId="2147483672"/>
            <pc:sldLayoutMk cId="3186488201" sldId="2147483678"/>
          </pc:sldLayoutMkLst>
        </pc:sldLayoutChg>
        <pc:sldLayoutChg chg="modTransition">
          <pc:chgData name="Monica Greene" userId="580d4f7b-22ab-4bed-a08a-0b25eeeaced9" providerId="ADAL" clId="{7E0BB54D-2A9A-460E-9017-02FD0A350DEE}" dt="2023-01-12T22:46:34.202" v="211"/>
          <pc:sldLayoutMkLst>
            <pc:docMk/>
            <pc:sldMasterMk cId="447617801" sldId="2147483672"/>
            <pc:sldLayoutMk cId="605508108" sldId="2147483679"/>
          </pc:sldLayoutMkLst>
        </pc:sldLayoutChg>
        <pc:sldLayoutChg chg="modTransition">
          <pc:chgData name="Monica Greene" userId="580d4f7b-22ab-4bed-a08a-0b25eeeaced9" providerId="ADAL" clId="{7E0BB54D-2A9A-460E-9017-02FD0A350DEE}" dt="2023-01-12T22:46:34.202" v="211"/>
          <pc:sldLayoutMkLst>
            <pc:docMk/>
            <pc:sldMasterMk cId="447617801" sldId="2147483672"/>
            <pc:sldLayoutMk cId="1894184368" sldId="2147483680"/>
          </pc:sldLayoutMkLst>
        </pc:sldLayoutChg>
        <pc:sldLayoutChg chg="modTransition">
          <pc:chgData name="Monica Greene" userId="580d4f7b-22ab-4bed-a08a-0b25eeeaced9" providerId="ADAL" clId="{7E0BB54D-2A9A-460E-9017-02FD0A350DEE}" dt="2023-01-12T22:46:34.202" v="211"/>
          <pc:sldLayoutMkLst>
            <pc:docMk/>
            <pc:sldMasterMk cId="447617801" sldId="2147483672"/>
            <pc:sldLayoutMk cId="3457776687" sldId="2147483681"/>
          </pc:sldLayoutMkLst>
        </pc:sldLayoutChg>
        <pc:sldLayoutChg chg="modTransition">
          <pc:chgData name="Monica Greene" userId="580d4f7b-22ab-4bed-a08a-0b25eeeaced9" providerId="ADAL" clId="{7E0BB54D-2A9A-460E-9017-02FD0A350DEE}" dt="2023-01-12T22:46:34.202" v="211"/>
          <pc:sldLayoutMkLst>
            <pc:docMk/>
            <pc:sldMasterMk cId="447617801" sldId="2147483672"/>
            <pc:sldLayoutMk cId="2776785865" sldId="2147483682"/>
          </pc:sldLayoutMkLst>
        </pc:sldLayoutChg>
        <pc:sldLayoutChg chg="modTransition">
          <pc:chgData name="Monica Greene" userId="580d4f7b-22ab-4bed-a08a-0b25eeeaced9" providerId="ADAL" clId="{7E0BB54D-2A9A-460E-9017-02FD0A350DEE}" dt="2023-01-12T22:46:34.202" v="211"/>
          <pc:sldLayoutMkLst>
            <pc:docMk/>
            <pc:sldMasterMk cId="447617801" sldId="2147483672"/>
            <pc:sldLayoutMk cId="1250752112" sldId="2147483683"/>
          </pc:sldLayoutMkLst>
        </pc:sldLayoutChg>
      </pc:sldMasterChg>
    </pc:docChg>
  </pc:docChgLst>
  <pc:docChgLst>
    <pc:chgData name="Monica Greene" userId="580d4f7b-22ab-4bed-a08a-0b25eeeaced9" providerId="ADAL" clId="{1126F86E-2D67-49EF-B199-E26A582BF281}"/>
    <pc:docChg chg="custSel addSld delSld modSld sldOrd modMainMaster">
      <pc:chgData name="Monica Greene" userId="580d4f7b-22ab-4bed-a08a-0b25eeeaced9" providerId="ADAL" clId="{1126F86E-2D67-49EF-B199-E26A582BF281}" dt="2023-05-02T22:37:37.192" v="109"/>
      <pc:docMkLst>
        <pc:docMk/>
      </pc:docMkLst>
      <pc:sldChg chg="del">
        <pc:chgData name="Monica Greene" userId="580d4f7b-22ab-4bed-a08a-0b25eeeaced9" providerId="ADAL" clId="{1126F86E-2D67-49EF-B199-E26A582BF281}" dt="2023-04-28T16:32:32.433" v="11" actId="47"/>
        <pc:sldMkLst>
          <pc:docMk/>
          <pc:sldMk cId="3117737958" sldId="259"/>
        </pc:sldMkLst>
      </pc:sldChg>
      <pc:sldChg chg="modTransition">
        <pc:chgData name="Monica Greene" userId="580d4f7b-22ab-4bed-a08a-0b25eeeaced9" providerId="ADAL" clId="{1126F86E-2D67-49EF-B199-E26A582BF281}" dt="2023-05-02T22:37:37.192" v="109"/>
        <pc:sldMkLst>
          <pc:docMk/>
          <pc:sldMk cId="2928084642" sldId="260"/>
        </pc:sldMkLst>
      </pc:sldChg>
      <pc:sldChg chg="modTransition">
        <pc:chgData name="Monica Greene" userId="580d4f7b-22ab-4bed-a08a-0b25eeeaced9" providerId="ADAL" clId="{1126F86E-2D67-49EF-B199-E26A582BF281}" dt="2023-05-02T22:37:37.192" v="109"/>
        <pc:sldMkLst>
          <pc:docMk/>
          <pc:sldMk cId="2190442017" sldId="261"/>
        </pc:sldMkLst>
      </pc:sldChg>
      <pc:sldChg chg="del">
        <pc:chgData name="Monica Greene" userId="580d4f7b-22ab-4bed-a08a-0b25eeeaced9" providerId="ADAL" clId="{1126F86E-2D67-49EF-B199-E26A582BF281}" dt="2023-04-28T16:32:02.820" v="7" actId="47"/>
        <pc:sldMkLst>
          <pc:docMk/>
          <pc:sldMk cId="1915979313" sldId="266"/>
        </pc:sldMkLst>
      </pc:sldChg>
      <pc:sldChg chg="modTransition">
        <pc:chgData name="Monica Greene" userId="580d4f7b-22ab-4bed-a08a-0b25eeeaced9" providerId="ADAL" clId="{1126F86E-2D67-49EF-B199-E26A582BF281}" dt="2023-05-02T22:37:37.192" v="109"/>
        <pc:sldMkLst>
          <pc:docMk/>
          <pc:sldMk cId="3531456319" sldId="275"/>
        </pc:sldMkLst>
      </pc:sldChg>
      <pc:sldChg chg="modTransition">
        <pc:chgData name="Monica Greene" userId="580d4f7b-22ab-4bed-a08a-0b25eeeaced9" providerId="ADAL" clId="{1126F86E-2D67-49EF-B199-E26A582BF281}" dt="2023-05-02T22:37:37.192" v="109"/>
        <pc:sldMkLst>
          <pc:docMk/>
          <pc:sldMk cId="3761965303" sldId="276"/>
        </pc:sldMkLst>
      </pc:sldChg>
      <pc:sldChg chg="modTransition">
        <pc:chgData name="Monica Greene" userId="580d4f7b-22ab-4bed-a08a-0b25eeeaced9" providerId="ADAL" clId="{1126F86E-2D67-49EF-B199-E26A582BF281}" dt="2023-05-02T22:37:37.192" v="109"/>
        <pc:sldMkLst>
          <pc:docMk/>
          <pc:sldMk cId="1147356620" sldId="277"/>
        </pc:sldMkLst>
      </pc:sldChg>
      <pc:sldChg chg="modTransition">
        <pc:chgData name="Monica Greene" userId="580d4f7b-22ab-4bed-a08a-0b25eeeaced9" providerId="ADAL" clId="{1126F86E-2D67-49EF-B199-E26A582BF281}" dt="2023-05-02T22:37:37.192" v="109"/>
        <pc:sldMkLst>
          <pc:docMk/>
          <pc:sldMk cId="0" sldId="310"/>
        </pc:sldMkLst>
      </pc:sldChg>
      <pc:sldChg chg="modTransition">
        <pc:chgData name="Monica Greene" userId="580d4f7b-22ab-4bed-a08a-0b25eeeaced9" providerId="ADAL" clId="{1126F86E-2D67-49EF-B199-E26A582BF281}" dt="2023-05-02T22:37:37.192" v="109"/>
        <pc:sldMkLst>
          <pc:docMk/>
          <pc:sldMk cId="3386045009" sldId="312"/>
        </pc:sldMkLst>
      </pc:sldChg>
      <pc:sldChg chg="modTransition">
        <pc:chgData name="Monica Greene" userId="580d4f7b-22ab-4bed-a08a-0b25eeeaced9" providerId="ADAL" clId="{1126F86E-2D67-49EF-B199-E26A582BF281}" dt="2023-05-02T22:37:37.192" v="109"/>
        <pc:sldMkLst>
          <pc:docMk/>
          <pc:sldMk cId="665771513" sldId="314"/>
        </pc:sldMkLst>
      </pc:sldChg>
      <pc:sldChg chg="modTransition">
        <pc:chgData name="Monica Greene" userId="580d4f7b-22ab-4bed-a08a-0b25eeeaced9" providerId="ADAL" clId="{1126F86E-2D67-49EF-B199-E26A582BF281}" dt="2023-05-02T22:37:37.192" v="109"/>
        <pc:sldMkLst>
          <pc:docMk/>
          <pc:sldMk cId="3472775792" sldId="316"/>
        </pc:sldMkLst>
      </pc:sldChg>
      <pc:sldChg chg="modTransition">
        <pc:chgData name="Monica Greene" userId="580d4f7b-22ab-4bed-a08a-0b25eeeaced9" providerId="ADAL" clId="{1126F86E-2D67-49EF-B199-E26A582BF281}" dt="2023-05-02T22:37:37.192" v="109"/>
        <pc:sldMkLst>
          <pc:docMk/>
          <pc:sldMk cId="591349375" sldId="317"/>
        </pc:sldMkLst>
      </pc:sldChg>
      <pc:sldChg chg="del">
        <pc:chgData name="Monica Greene" userId="580d4f7b-22ab-4bed-a08a-0b25eeeaced9" providerId="ADAL" clId="{1126F86E-2D67-49EF-B199-E26A582BF281}" dt="2023-04-28T16:31:58.301" v="5" actId="47"/>
        <pc:sldMkLst>
          <pc:docMk/>
          <pc:sldMk cId="3751630516" sldId="342"/>
        </pc:sldMkLst>
      </pc:sldChg>
      <pc:sldChg chg="del">
        <pc:chgData name="Monica Greene" userId="580d4f7b-22ab-4bed-a08a-0b25eeeaced9" providerId="ADAL" clId="{1126F86E-2D67-49EF-B199-E26A582BF281}" dt="2023-04-28T16:31:59.119" v="6" actId="47"/>
        <pc:sldMkLst>
          <pc:docMk/>
          <pc:sldMk cId="1461206127" sldId="349"/>
        </pc:sldMkLst>
      </pc:sldChg>
      <pc:sldChg chg="add modTransition">
        <pc:chgData name="Monica Greene" userId="580d4f7b-22ab-4bed-a08a-0b25eeeaced9" providerId="ADAL" clId="{1126F86E-2D67-49EF-B199-E26A582BF281}" dt="2023-05-02T22:37:37.192" v="109"/>
        <pc:sldMkLst>
          <pc:docMk/>
          <pc:sldMk cId="234743724" sldId="375"/>
        </pc:sldMkLst>
      </pc:sldChg>
      <pc:sldChg chg="add modTransition">
        <pc:chgData name="Monica Greene" userId="580d4f7b-22ab-4bed-a08a-0b25eeeaced9" providerId="ADAL" clId="{1126F86E-2D67-49EF-B199-E26A582BF281}" dt="2023-05-02T22:37:37.192" v="109"/>
        <pc:sldMkLst>
          <pc:docMk/>
          <pc:sldMk cId="1828114338" sldId="376"/>
        </pc:sldMkLst>
      </pc:sldChg>
      <pc:sldChg chg="modTransition">
        <pc:chgData name="Monica Greene" userId="580d4f7b-22ab-4bed-a08a-0b25eeeaced9" providerId="ADAL" clId="{1126F86E-2D67-49EF-B199-E26A582BF281}" dt="2023-05-02T22:37:37.192" v="109"/>
        <pc:sldMkLst>
          <pc:docMk/>
          <pc:sldMk cId="2713357453" sldId="399"/>
        </pc:sldMkLst>
      </pc:sldChg>
      <pc:sldChg chg="modTransition">
        <pc:chgData name="Monica Greene" userId="580d4f7b-22ab-4bed-a08a-0b25eeeaced9" providerId="ADAL" clId="{1126F86E-2D67-49EF-B199-E26A582BF281}" dt="2023-05-02T22:37:37.192" v="109"/>
        <pc:sldMkLst>
          <pc:docMk/>
          <pc:sldMk cId="1505584566" sldId="407"/>
        </pc:sldMkLst>
      </pc:sldChg>
      <pc:sldChg chg="modTransition">
        <pc:chgData name="Monica Greene" userId="580d4f7b-22ab-4bed-a08a-0b25eeeaced9" providerId="ADAL" clId="{1126F86E-2D67-49EF-B199-E26A582BF281}" dt="2023-05-02T22:37:37.192" v="109"/>
        <pc:sldMkLst>
          <pc:docMk/>
          <pc:sldMk cId="766388387" sldId="411"/>
        </pc:sldMkLst>
      </pc:sldChg>
      <pc:sldChg chg="modTransition">
        <pc:chgData name="Monica Greene" userId="580d4f7b-22ab-4bed-a08a-0b25eeeaced9" providerId="ADAL" clId="{1126F86E-2D67-49EF-B199-E26A582BF281}" dt="2023-05-02T22:37:37.192" v="109"/>
        <pc:sldMkLst>
          <pc:docMk/>
          <pc:sldMk cId="1227540435" sldId="412"/>
        </pc:sldMkLst>
      </pc:sldChg>
      <pc:sldChg chg="modTransition">
        <pc:chgData name="Monica Greene" userId="580d4f7b-22ab-4bed-a08a-0b25eeeaced9" providerId="ADAL" clId="{1126F86E-2D67-49EF-B199-E26A582BF281}" dt="2023-05-02T22:37:37.192" v="109"/>
        <pc:sldMkLst>
          <pc:docMk/>
          <pc:sldMk cId="3738777675" sldId="432"/>
        </pc:sldMkLst>
      </pc:sldChg>
      <pc:sldChg chg="modSp mod modTransition">
        <pc:chgData name="Monica Greene" userId="580d4f7b-22ab-4bed-a08a-0b25eeeaced9" providerId="ADAL" clId="{1126F86E-2D67-49EF-B199-E26A582BF281}" dt="2023-05-02T22:37:37.192" v="109"/>
        <pc:sldMkLst>
          <pc:docMk/>
          <pc:sldMk cId="299153169" sldId="433"/>
        </pc:sldMkLst>
        <pc:spChg chg="mod">
          <ac:chgData name="Monica Greene" userId="580d4f7b-22ab-4bed-a08a-0b25eeeaced9" providerId="ADAL" clId="{1126F86E-2D67-49EF-B199-E26A582BF281}" dt="2023-04-28T16:33:20.411" v="88" actId="20577"/>
          <ac:spMkLst>
            <pc:docMk/>
            <pc:sldMk cId="299153169" sldId="433"/>
            <ac:spMk id="2" creationId="{00000000-0000-0000-0000-000000000000}"/>
          </ac:spMkLst>
        </pc:spChg>
      </pc:sldChg>
      <pc:sldChg chg="modTransition">
        <pc:chgData name="Monica Greene" userId="580d4f7b-22ab-4bed-a08a-0b25eeeaced9" providerId="ADAL" clId="{1126F86E-2D67-49EF-B199-E26A582BF281}" dt="2023-05-02T22:37:37.192" v="109"/>
        <pc:sldMkLst>
          <pc:docMk/>
          <pc:sldMk cId="4281602572" sldId="435"/>
        </pc:sldMkLst>
      </pc:sldChg>
      <pc:sldChg chg="modTransition">
        <pc:chgData name="Monica Greene" userId="580d4f7b-22ab-4bed-a08a-0b25eeeaced9" providerId="ADAL" clId="{1126F86E-2D67-49EF-B199-E26A582BF281}" dt="2023-05-02T22:37:37.192" v="109"/>
        <pc:sldMkLst>
          <pc:docMk/>
          <pc:sldMk cId="1715977214" sldId="436"/>
        </pc:sldMkLst>
      </pc:sldChg>
      <pc:sldChg chg="modTransition">
        <pc:chgData name="Monica Greene" userId="580d4f7b-22ab-4bed-a08a-0b25eeeaced9" providerId="ADAL" clId="{1126F86E-2D67-49EF-B199-E26A582BF281}" dt="2023-05-02T22:37:37.192" v="109"/>
        <pc:sldMkLst>
          <pc:docMk/>
          <pc:sldMk cId="1727652585" sldId="450"/>
        </pc:sldMkLst>
      </pc:sldChg>
      <pc:sldChg chg="modTransition">
        <pc:chgData name="Monica Greene" userId="580d4f7b-22ab-4bed-a08a-0b25eeeaced9" providerId="ADAL" clId="{1126F86E-2D67-49EF-B199-E26A582BF281}" dt="2023-05-02T22:37:37.192" v="109"/>
        <pc:sldMkLst>
          <pc:docMk/>
          <pc:sldMk cId="3962224373" sldId="451"/>
        </pc:sldMkLst>
      </pc:sldChg>
      <pc:sldChg chg="del modTransition">
        <pc:chgData name="Monica Greene" userId="580d4f7b-22ab-4bed-a08a-0b25eeeaced9" providerId="ADAL" clId="{1126F86E-2D67-49EF-B199-E26A582BF281}" dt="2023-05-01T19:03:50.519" v="101" actId="47"/>
        <pc:sldMkLst>
          <pc:docMk/>
          <pc:sldMk cId="1477033344" sldId="452"/>
        </pc:sldMkLst>
      </pc:sldChg>
      <pc:sldChg chg="ord modTransition">
        <pc:chgData name="Monica Greene" userId="580d4f7b-22ab-4bed-a08a-0b25eeeaced9" providerId="ADAL" clId="{1126F86E-2D67-49EF-B199-E26A582BF281}" dt="2023-05-02T22:37:37.192" v="109"/>
        <pc:sldMkLst>
          <pc:docMk/>
          <pc:sldMk cId="2950000104" sldId="453"/>
        </pc:sldMkLst>
      </pc:sldChg>
      <pc:sldChg chg="del modTransition">
        <pc:chgData name="Monica Greene" userId="580d4f7b-22ab-4bed-a08a-0b25eeeaced9" providerId="ADAL" clId="{1126F86E-2D67-49EF-B199-E26A582BF281}" dt="2023-04-28T16:33:39.216" v="93" actId="47"/>
        <pc:sldMkLst>
          <pc:docMk/>
          <pc:sldMk cId="1965085992" sldId="454"/>
        </pc:sldMkLst>
      </pc:sldChg>
      <pc:sldChg chg="ord modTransition">
        <pc:chgData name="Monica Greene" userId="580d4f7b-22ab-4bed-a08a-0b25eeeaced9" providerId="ADAL" clId="{1126F86E-2D67-49EF-B199-E26A582BF281}" dt="2023-05-02T22:37:37.192" v="109"/>
        <pc:sldMkLst>
          <pc:docMk/>
          <pc:sldMk cId="3627366708" sldId="455"/>
        </pc:sldMkLst>
      </pc:sldChg>
      <pc:sldChg chg="add modTransition">
        <pc:chgData name="Monica Greene" userId="580d4f7b-22ab-4bed-a08a-0b25eeeaced9" providerId="ADAL" clId="{1126F86E-2D67-49EF-B199-E26A582BF281}" dt="2023-05-02T22:37:37.192" v="109"/>
        <pc:sldMkLst>
          <pc:docMk/>
          <pc:sldMk cId="2840551279" sldId="456"/>
        </pc:sldMkLst>
      </pc:sldChg>
      <pc:sldChg chg="add modTransition">
        <pc:chgData name="Monica Greene" userId="580d4f7b-22ab-4bed-a08a-0b25eeeaced9" providerId="ADAL" clId="{1126F86E-2D67-49EF-B199-E26A582BF281}" dt="2023-05-02T22:37:37.192" v="109"/>
        <pc:sldMkLst>
          <pc:docMk/>
          <pc:sldMk cId="1673404019" sldId="457"/>
        </pc:sldMkLst>
      </pc:sldChg>
      <pc:sldChg chg="addSp new modTransition setBg">
        <pc:chgData name="Monica Greene" userId="580d4f7b-22ab-4bed-a08a-0b25eeeaced9" providerId="ADAL" clId="{1126F86E-2D67-49EF-B199-E26A582BF281}" dt="2023-05-02T22:37:37.192" v="109"/>
        <pc:sldMkLst>
          <pc:docMk/>
          <pc:sldMk cId="1377842905" sldId="458"/>
        </pc:sldMkLst>
        <pc:picChg chg="add">
          <ac:chgData name="Monica Greene" userId="580d4f7b-22ab-4bed-a08a-0b25eeeaced9" providerId="ADAL" clId="{1126F86E-2D67-49EF-B199-E26A582BF281}" dt="2023-05-01T19:03:13.718" v="96"/>
          <ac:picMkLst>
            <pc:docMk/>
            <pc:sldMk cId="1377842905" sldId="458"/>
            <ac:picMk id="2" creationId="{415C1B94-4221-767E-B654-B0DB5582691D}"/>
          </ac:picMkLst>
        </pc:picChg>
      </pc:sldChg>
      <pc:sldMasterChg chg="modTransition modSldLayout">
        <pc:chgData name="Monica Greene" userId="580d4f7b-22ab-4bed-a08a-0b25eeeaced9" providerId="ADAL" clId="{1126F86E-2D67-49EF-B199-E26A582BF281}" dt="2023-05-02T22:37:37.192" v="109"/>
        <pc:sldMasterMkLst>
          <pc:docMk/>
          <pc:sldMasterMk cId="3526763332" sldId="2147483660"/>
        </pc:sldMasterMkLst>
        <pc:sldLayoutChg chg="modTransition">
          <pc:chgData name="Monica Greene" userId="580d4f7b-22ab-4bed-a08a-0b25eeeaced9" providerId="ADAL" clId="{1126F86E-2D67-49EF-B199-E26A582BF281}" dt="2023-05-02T22:37:37.192" v="109"/>
          <pc:sldLayoutMkLst>
            <pc:docMk/>
            <pc:sldMasterMk cId="3526763332" sldId="2147483660"/>
            <pc:sldLayoutMk cId="1464526068" sldId="2147483661"/>
          </pc:sldLayoutMkLst>
        </pc:sldLayoutChg>
        <pc:sldLayoutChg chg="modTransition">
          <pc:chgData name="Monica Greene" userId="580d4f7b-22ab-4bed-a08a-0b25eeeaced9" providerId="ADAL" clId="{1126F86E-2D67-49EF-B199-E26A582BF281}" dt="2023-05-02T22:37:37.192" v="109"/>
          <pc:sldLayoutMkLst>
            <pc:docMk/>
            <pc:sldMasterMk cId="3526763332" sldId="2147483660"/>
            <pc:sldLayoutMk cId="628702076" sldId="2147483662"/>
          </pc:sldLayoutMkLst>
        </pc:sldLayoutChg>
        <pc:sldLayoutChg chg="modTransition">
          <pc:chgData name="Monica Greene" userId="580d4f7b-22ab-4bed-a08a-0b25eeeaced9" providerId="ADAL" clId="{1126F86E-2D67-49EF-B199-E26A582BF281}" dt="2023-05-02T22:37:37.192" v="109"/>
          <pc:sldLayoutMkLst>
            <pc:docMk/>
            <pc:sldMasterMk cId="3526763332" sldId="2147483660"/>
            <pc:sldLayoutMk cId="3143070034" sldId="2147483663"/>
          </pc:sldLayoutMkLst>
        </pc:sldLayoutChg>
        <pc:sldLayoutChg chg="modTransition">
          <pc:chgData name="Monica Greene" userId="580d4f7b-22ab-4bed-a08a-0b25eeeaced9" providerId="ADAL" clId="{1126F86E-2D67-49EF-B199-E26A582BF281}" dt="2023-05-02T22:37:37.192" v="109"/>
          <pc:sldLayoutMkLst>
            <pc:docMk/>
            <pc:sldMasterMk cId="3526763332" sldId="2147483660"/>
            <pc:sldLayoutMk cId="352596931" sldId="2147483664"/>
          </pc:sldLayoutMkLst>
        </pc:sldLayoutChg>
        <pc:sldLayoutChg chg="modTransition">
          <pc:chgData name="Monica Greene" userId="580d4f7b-22ab-4bed-a08a-0b25eeeaced9" providerId="ADAL" clId="{1126F86E-2D67-49EF-B199-E26A582BF281}" dt="2023-05-02T22:37:37.192" v="109"/>
          <pc:sldLayoutMkLst>
            <pc:docMk/>
            <pc:sldMasterMk cId="3526763332" sldId="2147483660"/>
            <pc:sldLayoutMk cId="2860684321" sldId="2147483665"/>
          </pc:sldLayoutMkLst>
        </pc:sldLayoutChg>
        <pc:sldLayoutChg chg="modTransition">
          <pc:chgData name="Monica Greene" userId="580d4f7b-22ab-4bed-a08a-0b25eeeaced9" providerId="ADAL" clId="{1126F86E-2D67-49EF-B199-E26A582BF281}" dt="2023-05-02T22:37:37.192" v="109"/>
          <pc:sldLayoutMkLst>
            <pc:docMk/>
            <pc:sldMasterMk cId="3526763332" sldId="2147483660"/>
            <pc:sldLayoutMk cId="1042939851" sldId="2147483666"/>
          </pc:sldLayoutMkLst>
        </pc:sldLayoutChg>
        <pc:sldLayoutChg chg="modTransition">
          <pc:chgData name="Monica Greene" userId="580d4f7b-22ab-4bed-a08a-0b25eeeaced9" providerId="ADAL" clId="{1126F86E-2D67-49EF-B199-E26A582BF281}" dt="2023-05-02T22:37:37.192" v="109"/>
          <pc:sldLayoutMkLst>
            <pc:docMk/>
            <pc:sldMasterMk cId="3526763332" sldId="2147483660"/>
            <pc:sldLayoutMk cId="2172179838" sldId="2147483667"/>
          </pc:sldLayoutMkLst>
        </pc:sldLayoutChg>
        <pc:sldLayoutChg chg="modTransition">
          <pc:chgData name="Monica Greene" userId="580d4f7b-22ab-4bed-a08a-0b25eeeaced9" providerId="ADAL" clId="{1126F86E-2D67-49EF-B199-E26A582BF281}" dt="2023-05-02T22:37:37.192" v="109"/>
          <pc:sldLayoutMkLst>
            <pc:docMk/>
            <pc:sldMasterMk cId="3526763332" sldId="2147483660"/>
            <pc:sldLayoutMk cId="400252706" sldId="2147483668"/>
          </pc:sldLayoutMkLst>
        </pc:sldLayoutChg>
        <pc:sldLayoutChg chg="modTransition">
          <pc:chgData name="Monica Greene" userId="580d4f7b-22ab-4bed-a08a-0b25eeeaced9" providerId="ADAL" clId="{1126F86E-2D67-49EF-B199-E26A582BF281}" dt="2023-05-02T22:37:37.192" v="109"/>
          <pc:sldLayoutMkLst>
            <pc:docMk/>
            <pc:sldMasterMk cId="3526763332" sldId="2147483660"/>
            <pc:sldLayoutMk cId="3574256230" sldId="2147483669"/>
          </pc:sldLayoutMkLst>
        </pc:sldLayoutChg>
        <pc:sldLayoutChg chg="modTransition">
          <pc:chgData name="Monica Greene" userId="580d4f7b-22ab-4bed-a08a-0b25eeeaced9" providerId="ADAL" clId="{1126F86E-2D67-49EF-B199-E26A582BF281}" dt="2023-05-02T22:37:37.192" v="109"/>
          <pc:sldLayoutMkLst>
            <pc:docMk/>
            <pc:sldMasterMk cId="3526763332" sldId="2147483660"/>
            <pc:sldLayoutMk cId="728997452" sldId="2147483670"/>
          </pc:sldLayoutMkLst>
        </pc:sldLayoutChg>
        <pc:sldLayoutChg chg="modTransition">
          <pc:chgData name="Monica Greene" userId="580d4f7b-22ab-4bed-a08a-0b25eeeaced9" providerId="ADAL" clId="{1126F86E-2D67-49EF-B199-E26A582BF281}" dt="2023-05-02T22:37:37.192" v="109"/>
          <pc:sldLayoutMkLst>
            <pc:docMk/>
            <pc:sldMasterMk cId="3526763332" sldId="2147483660"/>
            <pc:sldLayoutMk cId="644588483" sldId="2147483671"/>
          </pc:sldLayoutMkLst>
        </pc:sldLayoutChg>
      </pc:sldMasterChg>
      <pc:sldMasterChg chg="modTransition modSldLayout">
        <pc:chgData name="Monica Greene" userId="580d4f7b-22ab-4bed-a08a-0b25eeeaced9" providerId="ADAL" clId="{1126F86E-2D67-49EF-B199-E26A582BF281}" dt="2023-05-02T22:37:37.192" v="109"/>
        <pc:sldMasterMkLst>
          <pc:docMk/>
          <pc:sldMasterMk cId="3374770223" sldId="2147483672"/>
        </pc:sldMasterMkLst>
        <pc:sldLayoutChg chg="modTransition">
          <pc:chgData name="Monica Greene" userId="580d4f7b-22ab-4bed-a08a-0b25eeeaced9" providerId="ADAL" clId="{1126F86E-2D67-49EF-B199-E26A582BF281}" dt="2023-05-02T22:37:37.192" v="109"/>
          <pc:sldLayoutMkLst>
            <pc:docMk/>
            <pc:sldMasterMk cId="3374770223" sldId="2147483672"/>
            <pc:sldLayoutMk cId="4098348545" sldId="2147483673"/>
          </pc:sldLayoutMkLst>
        </pc:sldLayoutChg>
        <pc:sldLayoutChg chg="modTransition">
          <pc:chgData name="Monica Greene" userId="580d4f7b-22ab-4bed-a08a-0b25eeeaced9" providerId="ADAL" clId="{1126F86E-2D67-49EF-B199-E26A582BF281}" dt="2023-05-02T22:37:37.192" v="109"/>
          <pc:sldLayoutMkLst>
            <pc:docMk/>
            <pc:sldMasterMk cId="3374770223" sldId="2147483672"/>
            <pc:sldLayoutMk cId="2485856770" sldId="2147483674"/>
          </pc:sldLayoutMkLst>
        </pc:sldLayoutChg>
        <pc:sldLayoutChg chg="modTransition">
          <pc:chgData name="Monica Greene" userId="580d4f7b-22ab-4bed-a08a-0b25eeeaced9" providerId="ADAL" clId="{1126F86E-2D67-49EF-B199-E26A582BF281}" dt="2023-05-02T22:37:37.192" v="109"/>
          <pc:sldLayoutMkLst>
            <pc:docMk/>
            <pc:sldMasterMk cId="3374770223" sldId="2147483672"/>
            <pc:sldLayoutMk cId="504524447" sldId="2147483675"/>
          </pc:sldLayoutMkLst>
        </pc:sldLayoutChg>
        <pc:sldLayoutChg chg="modTransition">
          <pc:chgData name="Monica Greene" userId="580d4f7b-22ab-4bed-a08a-0b25eeeaced9" providerId="ADAL" clId="{1126F86E-2D67-49EF-B199-E26A582BF281}" dt="2023-05-02T22:37:37.192" v="109"/>
          <pc:sldLayoutMkLst>
            <pc:docMk/>
            <pc:sldMasterMk cId="3374770223" sldId="2147483672"/>
            <pc:sldLayoutMk cId="2794038380" sldId="2147483676"/>
          </pc:sldLayoutMkLst>
        </pc:sldLayoutChg>
        <pc:sldLayoutChg chg="modTransition">
          <pc:chgData name="Monica Greene" userId="580d4f7b-22ab-4bed-a08a-0b25eeeaced9" providerId="ADAL" clId="{1126F86E-2D67-49EF-B199-E26A582BF281}" dt="2023-05-02T22:37:37.192" v="109"/>
          <pc:sldLayoutMkLst>
            <pc:docMk/>
            <pc:sldMasterMk cId="3374770223" sldId="2147483672"/>
            <pc:sldLayoutMk cId="4126134968" sldId="2147483677"/>
          </pc:sldLayoutMkLst>
        </pc:sldLayoutChg>
        <pc:sldLayoutChg chg="modTransition">
          <pc:chgData name="Monica Greene" userId="580d4f7b-22ab-4bed-a08a-0b25eeeaced9" providerId="ADAL" clId="{1126F86E-2D67-49EF-B199-E26A582BF281}" dt="2023-05-02T22:37:37.192" v="109"/>
          <pc:sldLayoutMkLst>
            <pc:docMk/>
            <pc:sldMasterMk cId="3374770223" sldId="2147483672"/>
            <pc:sldLayoutMk cId="2924291397" sldId="2147483678"/>
          </pc:sldLayoutMkLst>
        </pc:sldLayoutChg>
        <pc:sldLayoutChg chg="modTransition">
          <pc:chgData name="Monica Greene" userId="580d4f7b-22ab-4bed-a08a-0b25eeeaced9" providerId="ADAL" clId="{1126F86E-2D67-49EF-B199-E26A582BF281}" dt="2023-05-02T22:37:37.192" v="109"/>
          <pc:sldLayoutMkLst>
            <pc:docMk/>
            <pc:sldMasterMk cId="3374770223" sldId="2147483672"/>
            <pc:sldLayoutMk cId="3944149845" sldId="2147483679"/>
          </pc:sldLayoutMkLst>
        </pc:sldLayoutChg>
        <pc:sldLayoutChg chg="modTransition">
          <pc:chgData name="Monica Greene" userId="580d4f7b-22ab-4bed-a08a-0b25eeeaced9" providerId="ADAL" clId="{1126F86E-2D67-49EF-B199-E26A582BF281}" dt="2023-05-02T22:37:37.192" v="109"/>
          <pc:sldLayoutMkLst>
            <pc:docMk/>
            <pc:sldMasterMk cId="3374770223" sldId="2147483672"/>
            <pc:sldLayoutMk cId="907735596" sldId="2147483680"/>
          </pc:sldLayoutMkLst>
        </pc:sldLayoutChg>
        <pc:sldLayoutChg chg="modTransition">
          <pc:chgData name="Monica Greene" userId="580d4f7b-22ab-4bed-a08a-0b25eeeaced9" providerId="ADAL" clId="{1126F86E-2D67-49EF-B199-E26A582BF281}" dt="2023-05-02T22:37:37.192" v="109"/>
          <pc:sldLayoutMkLst>
            <pc:docMk/>
            <pc:sldMasterMk cId="3374770223" sldId="2147483672"/>
            <pc:sldLayoutMk cId="944764727" sldId="2147483681"/>
          </pc:sldLayoutMkLst>
        </pc:sldLayoutChg>
        <pc:sldLayoutChg chg="modTransition">
          <pc:chgData name="Monica Greene" userId="580d4f7b-22ab-4bed-a08a-0b25eeeaced9" providerId="ADAL" clId="{1126F86E-2D67-49EF-B199-E26A582BF281}" dt="2023-05-02T22:37:37.192" v="109"/>
          <pc:sldLayoutMkLst>
            <pc:docMk/>
            <pc:sldMasterMk cId="3374770223" sldId="2147483672"/>
            <pc:sldLayoutMk cId="1593302510" sldId="2147483682"/>
          </pc:sldLayoutMkLst>
        </pc:sldLayoutChg>
        <pc:sldLayoutChg chg="modTransition">
          <pc:chgData name="Monica Greene" userId="580d4f7b-22ab-4bed-a08a-0b25eeeaced9" providerId="ADAL" clId="{1126F86E-2D67-49EF-B199-E26A582BF281}" dt="2023-05-02T22:37:37.192" v="109"/>
          <pc:sldLayoutMkLst>
            <pc:docMk/>
            <pc:sldMasterMk cId="3374770223" sldId="2147483672"/>
            <pc:sldLayoutMk cId="3374448671" sldId="2147483683"/>
          </pc:sldLayoutMkLst>
        </pc:sldLayoutChg>
      </pc:sldMasterChg>
      <pc:sldMasterChg chg="modTransition modSldLayout">
        <pc:chgData name="Monica Greene" userId="580d4f7b-22ab-4bed-a08a-0b25eeeaced9" providerId="ADAL" clId="{1126F86E-2D67-49EF-B199-E26A582BF281}" dt="2023-05-02T22:37:37.192" v="109"/>
        <pc:sldMasterMkLst>
          <pc:docMk/>
          <pc:sldMasterMk cId="2107106719" sldId="2147483684"/>
        </pc:sldMasterMkLst>
        <pc:sldLayoutChg chg="modTransition">
          <pc:chgData name="Monica Greene" userId="580d4f7b-22ab-4bed-a08a-0b25eeeaced9" providerId="ADAL" clId="{1126F86E-2D67-49EF-B199-E26A582BF281}" dt="2023-05-02T22:37:37.192" v="109"/>
          <pc:sldLayoutMkLst>
            <pc:docMk/>
            <pc:sldMasterMk cId="2107106719" sldId="2147483684"/>
            <pc:sldLayoutMk cId="1328282407" sldId="2147483685"/>
          </pc:sldLayoutMkLst>
        </pc:sldLayoutChg>
        <pc:sldLayoutChg chg="modTransition">
          <pc:chgData name="Monica Greene" userId="580d4f7b-22ab-4bed-a08a-0b25eeeaced9" providerId="ADAL" clId="{1126F86E-2D67-49EF-B199-E26A582BF281}" dt="2023-05-02T22:37:37.192" v="109"/>
          <pc:sldLayoutMkLst>
            <pc:docMk/>
            <pc:sldMasterMk cId="2107106719" sldId="2147483684"/>
            <pc:sldLayoutMk cId="1827744224" sldId="2147483686"/>
          </pc:sldLayoutMkLst>
        </pc:sldLayoutChg>
      </pc:sldMasterChg>
      <pc:sldMasterChg chg="modTransition modSldLayout">
        <pc:chgData name="Monica Greene" userId="580d4f7b-22ab-4bed-a08a-0b25eeeaced9" providerId="ADAL" clId="{1126F86E-2D67-49EF-B199-E26A582BF281}" dt="2023-05-02T22:37:37.192" v="109"/>
        <pc:sldMasterMkLst>
          <pc:docMk/>
          <pc:sldMasterMk cId="1558763888" sldId="2147483687"/>
        </pc:sldMasterMkLst>
        <pc:sldLayoutChg chg="modTransition">
          <pc:chgData name="Monica Greene" userId="580d4f7b-22ab-4bed-a08a-0b25eeeaced9" providerId="ADAL" clId="{1126F86E-2D67-49EF-B199-E26A582BF281}" dt="2023-05-02T22:37:37.192" v="109"/>
          <pc:sldLayoutMkLst>
            <pc:docMk/>
            <pc:sldMasterMk cId="1558763888" sldId="2147483687"/>
            <pc:sldLayoutMk cId="1869244951" sldId="2147483688"/>
          </pc:sldLayoutMkLst>
        </pc:sldLayoutChg>
        <pc:sldLayoutChg chg="modTransition">
          <pc:chgData name="Monica Greene" userId="580d4f7b-22ab-4bed-a08a-0b25eeeaced9" providerId="ADAL" clId="{1126F86E-2D67-49EF-B199-E26A582BF281}" dt="2023-05-02T22:37:37.192" v="109"/>
          <pc:sldLayoutMkLst>
            <pc:docMk/>
            <pc:sldMasterMk cId="1558763888" sldId="2147483687"/>
            <pc:sldLayoutMk cId="95817563" sldId="2147483689"/>
          </pc:sldLayoutMkLst>
        </pc:sldLayoutChg>
        <pc:sldLayoutChg chg="modTransition">
          <pc:chgData name="Monica Greene" userId="580d4f7b-22ab-4bed-a08a-0b25eeeaced9" providerId="ADAL" clId="{1126F86E-2D67-49EF-B199-E26A582BF281}" dt="2023-05-02T22:37:37.192" v="109"/>
          <pc:sldLayoutMkLst>
            <pc:docMk/>
            <pc:sldMasterMk cId="1558763888" sldId="2147483687"/>
            <pc:sldLayoutMk cId="2292808318" sldId="2147483690"/>
          </pc:sldLayoutMkLst>
        </pc:sldLayoutChg>
        <pc:sldLayoutChg chg="modTransition">
          <pc:chgData name="Monica Greene" userId="580d4f7b-22ab-4bed-a08a-0b25eeeaced9" providerId="ADAL" clId="{1126F86E-2D67-49EF-B199-E26A582BF281}" dt="2023-05-02T22:37:37.192" v="109"/>
          <pc:sldLayoutMkLst>
            <pc:docMk/>
            <pc:sldMasterMk cId="1558763888" sldId="2147483687"/>
            <pc:sldLayoutMk cId="3567213569" sldId="2147483691"/>
          </pc:sldLayoutMkLst>
        </pc:sldLayoutChg>
        <pc:sldLayoutChg chg="modTransition">
          <pc:chgData name="Monica Greene" userId="580d4f7b-22ab-4bed-a08a-0b25eeeaced9" providerId="ADAL" clId="{1126F86E-2D67-49EF-B199-E26A582BF281}" dt="2023-05-02T22:37:37.192" v="109"/>
          <pc:sldLayoutMkLst>
            <pc:docMk/>
            <pc:sldMasterMk cId="1558763888" sldId="2147483687"/>
            <pc:sldLayoutMk cId="3598161882" sldId="2147483692"/>
          </pc:sldLayoutMkLst>
        </pc:sldLayoutChg>
        <pc:sldLayoutChg chg="modTransition">
          <pc:chgData name="Monica Greene" userId="580d4f7b-22ab-4bed-a08a-0b25eeeaced9" providerId="ADAL" clId="{1126F86E-2D67-49EF-B199-E26A582BF281}" dt="2023-05-02T22:37:37.192" v="109"/>
          <pc:sldLayoutMkLst>
            <pc:docMk/>
            <pc:sldMasterMk cId="1558763888" sldId="2147483687"/>
            <pc:sldLayoutMk cId="1085221459" sldId="2147483693"/>
          </pc:sldLayoutMkLst>
        </pc:sldLayoutChg>
        <pc:sldLayoutChg chg="modTransition">
          <pc:chgData name="Monica Greene" userId="580d4f7b-22ab-4bed-a08a-0b25eeeaced9" providerId="ADAL" clId="{1126F86E-2D67-49EF-B199-E26A582BF281}" dt="2023-05-02T22:37:37.192" v="109"/>
          <pc:sldLayoutMkLst>
            <pc:docMk/>
            <pc:sldMasterMk cId="1558763888" sldId="2147483687"/>
            <pc:sldLayoutMk cId="252649571" sldId="2147483694"/>
          </pc:sldLayoutMkLst>
        </pc:sldLayoutChg>
        <pc:sldLayoutChg chg="modTransition">
          <pc:chgData name="Monica Greene" userId="580d4f7b-22ab-4bed-a08a-0b25eeeaced9" providerId="ADAL" clId="{1126F86E-2D67-49EF-B199-E26A582BF281}" dt="2023-05-02T22:37:37.192" v="109"/>
          <pc:sldLayoutMkLst>
            <pc:docMk/>
            <pc:sldMasterMk cId="1558763888" sldId="2147483687"/>
            <pc:sldLayoutMk cId="1287097912" sldId="2147483695"/>
          </pc:sldLayoutMkLst>
        </pc:sldLayoutChg>
        <pc:sldLayoutChg chg="modTransition">
          <pc:chgData name="Monica Greene" userId="580d4f7b-22ab-4bed-a08a-0b25eeeaced9" providerId="ADAL" clId="{1126F86E-2D67-49EF-B199-E26A582BF281}" dt="2023-05-02T22:37:37.192" v="109"/>
          <pc:sldLayoutMkLst>
            <pc:docMk/>
            <pc:sldMasterMk cId="1558763888" sldId="2147483687"/>
            <pc:sldLayoutMk cId="3744933069" sldId="2147483696"/>
          </pc:sldLayoutMkLst>
        </pc:sldLayoutChg>
        <pc:sldLayoutChg chg="modTransition">
          <pc:chgData name="Monica Greene" userId="580d4f7b-22ab-4bed-a08a-0b25eeeaced9" providerId="ADAL" clId="{1126F86E-2D67-49EF-B199-E26A582BF281}" dt="2023-05-02T22:37:37.192" v="109"/>
          <pc:sldLayoutMkLst>
            <pc:docMk/>
            <pc:sldMasterMk cId="1558763888" sldId="2147483687"/>
            <pc:sldLayoutMk cId="1520463565" sldId="2147483697"/>
          </pc:sldLayoutMkLst>
        </pc:sldLayoutChg>
        <pc:sldLayoutChg chg="modTransition">
          <pc:chgData name="Monica Greene" userId="580d4f7b-22ab-4bed-a08a-0b25eeeaced9" providerId="ADAL" clId="{1126F86E-2D67-49EF-B199-E26A582BF281}" dt="2023-05-02T22:37:37.192" v="109"/>
          <pc:sldLayoutMkLst>
            <pc:docMk/>
            <pc:sldMasterMk cId="1558763888" sldId="2147483687"/>
            <pc:sldLayoutMk cId="888946476" sldId="2147483698"/>
          </pc:sldLayoutMkLst>
        </pc:sldLayoutChg>
      </pc:sldMasterChg>
    </pc:docChg>
  </pc:docChgLst>
  <pc:docChgLst>
    <pc:chgData name="Monica Greene" userId="580d4f7b-22ab-4bed-a08a-0b25eeeaced9" providerId="ADAL" clId="{34197738-1D65-42B2-82E2-185224E2EDED}"/>
    <pc:docChg chg="custSel addSld delSld modSld sldOrd modMainMaster">
      <pc:chgData name="Monica Greene" userId="580d4f7b-22ab-4bed-a08a-0b25eeeaced9" providerId="ADAL" clId="{34197738-1D65-42B2-82E2-185224E2EDED}" dt="2023-09-14T17:35:30.600" v="180"/>
      <pc:docMkLst>
        <pc:docMk/>
      </pc:docMkLst>
      <pc:sldChg chg="modTransition">
        <pc:chgData name="Monica Greene" userId="580d4f7b-22ab-4bed-a08a-0b25eeeaced9" providerId="ADAL" clId="{34197738-1D65-42B2-82E2-185224E2EDED}" dt="2023-09-14T17:35:30.600" v="180"/>
        <pc:sldMkLst>
          <pc:docMk/>
          <pc:sldMk cId="3133720449" sldId="262"/>
        </pc:sldMkLst>
      </pc:sldChg>
      <pc:sldChg chg="del">
        <pc:chgData name="Monica Greene" userId="580d4f7b-22ab-4bed-a08a-0b25eeeaced9" providerId="ADAL" clId="{34197738-1D65-42B2-82E2-185224E2EDED}" dt="2023-09-14T17:10:32.733" v="20" actId="47"/>
        <pc:sldMkLst>
          <pc:docMk/>
          <pc:sldMk cId="1820272610" sldId="267"/>
        </pc:sldMkLst>
      </pc:sldChg>
      <pc:sldChg chg="modTransition">
        <pc:chgData name="Monica Greene" userId="580d4f7b-22ab-4bed-a08a-0b25eeeaced9" providerId="ADAL" clId="{34197738-1D65-42B2-82E2-185224E2EDED}" dt="2023-09-14T17:35:30.600" v="180"/>
        <pc:sldMkLst>
          <pc:docMk/>
          <pc:sldMk cId="1647204645" sldId="268"/>
        </pc:sldMkLst>
      </pc:sldChg>
      <pc:sldChg chg="modTransition">
        <pc:chgData name="Monica Greene" userId="580d4f7b-22ab-4bed-a08a-0b25eeeaced9" providerId="ADAL" clId="{34197738-1D65-42B2-82E2-185224E2EDED}" dt="2023-09-14T17:35:30.600" v="180"/>
        <pc:sldMkLst>
          <pc:docMk/>
          <pc:sldMk cId="3196746956" sldId="271"/>
        </pc:sldMkLst>
      </pc:sldChg>
      <pc:sldChg chg="modTransition">
        <pc:chgData name="Monica Greene" userId="580d4f7b-22ab-4bed-a08a-0b25eeeaced9" providerId="ADAL" clId="{34197738-1D65-42B2-82E2-185224E2EDED}" dt="2023-09-14T17:35:30.600" v="180"/>
        <pc:sldMkLst>
          <pc:docMk/>
          <pc:sldMk cId="1039155707" sldId="273"/>
        </pc:sldMkLst>
      </pc:sldChg>
      <pc:sldChg chg="del">
        <pc:chgData name="Monica Greene" userId="580d4f7b-22ab-4bed-a08a-0b25eeeaced9" providerId="ADAL" clId="{34197738-1D65-42B2-82E2-185224E2EDED}" dt="2023-09-14T17:10:36.355" v="23" actId="47"/>
        <pc:sldMkLst>
          <pc:docMk/>
          <pc:sldMk cId="324404549" sldId="278"/>
        </pc:sldMkLst>
      </pc:sldChg>
      <pc:sldChg chg="add ord modTransition">
        <pc:chgData name="Monica Greene" userId="580d4f7b-22ab-4bed-a08a-0b25eeeaced9" providerId="ADAL" clId="{34197738-1D65-42B2-82E2-185224E2EDED}" dt="2023-09-14T17:35:30.600" v="180"/>
        <pc:sldMkLst>
          <pc:docMk/>
          <pc:sldMk cId="2260611952" sldId="279"/>
        </pc:sldMkLst>
      </pc:sldChg>
      <pc:sldChg chg="modTransition">
        <pc:chgData name="Monica Greene" userId="580d4f7b-22ab-4bed-a08a-0b25eeeaced9" providerId="ADAL" clId="{34197738-1D65-42B2-82E2-185224E2EDED}" dt="2023-09-14T17:35:30.600" v="180"/>
        <pc:sldMkLst>
          <pc:docMk/>
          <pc:sldMk cId="0" sldId="310"/>
        </pc:sldMkLst>
      </pc:sldChg>
      <pc:sldChg chg="modTransition">
        <pc:chgData name="Monica Greene" userId="580d4f7b-22ab-4bed-a08a-0b25eeeaced9" providerId="ADAL" clId="{34197738-1D65-42B2-82E2-185224E2EDED}" dt="2023-09-14T17:35:30.600" v="180"/>
        <pc:sldMkLst>
          <pc:docMk/>
          <pc:sldMk cId="3386045009" sldId="312"/>
        </pc:sldMkLst>
      </pc:sldChg>
      <pc:sldChg chg="modTransition">
        <pc:chgData name="Monica Greene" userId="580d4f7b-22ab-4bed-a08a-0b25eeeaced9" providerId="ADAL" clId="{34197738-1D65-42B2-82E2-185224E2EDED}" dt="2023-09-14T17:35:30.600" v="180"/>
        <pc:sldMkLst>
          <pc:docMk/>
          <pc:sldMk cId="665771513" sldId="314"/>
        </pc:sldMkLst>
      </pc:sldChg>
      <pc:sldChg chg="modTransition">
        <pc:chgData name="Monica Greene" userId="580d4f7b-22ab-4bed-a08a-0b25eeeaced9" providerId="ADAL" clId="{34197738-1D65-42B2-82E2-185224E2EDED}" dt="2023-09-14T17:35:30.600" v="180"/>
        <pc:sldMkLst>
          <pc:docMk/>
          <pc:sldMk cId="591349375" sldId="317"/>
        </pc:sldMkLst>
      </pc:sldChg>
      <pc:sldChg chg="del">
        <pc:chgData name="Monica Greene" userId="580d4f7b-22ab-4bed-a08a-0b25eeeaced9" providerId="ADAL" clId="{34197738-1D65-42B2-82E2-185224E2EDED}" dt="2023-09-14T17:10:19.407" v="16" actId="47"/>
        <pc:sldMkLst>
          <pc:docMk/>
          <pc:sldMk cId="17202679" sldId="378"/>
        </pc:sldMkLst>
      </pc:sldChg>
      <pc:sldChg chg="del">
        <pc:chgData name="Monica Greene" userId="580d4f7b-22ab-4bed-a08a-0b25eeeaced9" providerId="ADAL" clId="{34197738-1D65-42B2-82E2-185224E2EDED}" dt="2023-09-14T17:10:20.465" v="17" actId="47"/>
        <pc:sldMkLst>
          <pc:docMk/>
          <pc:sldMk cId="2212977715" sldId="379"/>
        </pc:sldMkLst>
      </pc:sldChg>
      <pc:sldChg chg="modSp add mod ord modTransition">
        <pc:chgData name="Monica Greene" userId="580d4f7b-22ab-4bed-a08a-0b25eeeaced9" providerId="ADAL" clId="{34197738-1D65-42B2-82E2-185224E2EDED}" dt="2023-09-14T17:35:30.600" v="180"/>
        <pc:sldMkLst>
          <pc:docMk/>
          <pc:sldMk cId="197509959" sldId="381"/>
        </pc:sldMkLst>
        <pc:spChg chg="mod">
          <ac:chgData name="Monica Greene" userId="580d4f7b-22ab-4bed-a08a-0b25eeeaced9" providerId="ADAL" clId="{34197738-1D65-42B2-82E2-185224E2EDED}" dt="2023-09-14T17:34:18.411" v="176" actId="114"/>
          <ac:spMkLst>
            <pc:docMk/>
            <pc:sldMk cId="197509959" sldId="381"/>
            <ac:spMk id="2" creationId="{18BDE9D8-2F99-6659-A531-C3751EBA49C8}"/>
          </ac:spMkLst>
        </pc:spChg>
      </pc:sldChg>
      <pc:sldChg chg="add ord modTransition">
        <pc:chgData name="Monica Greene" userId="580d4f7b-22ab-4bed-a08a-0b25eeeaced9" providerId="ADAL" clId="{34197738-1D65-42B2-82E2-185224E2EDED}" dt="2023-09-14T17:35:30.600" v="180"/>
        <pc:sldMkLst>
          <pc:docMk/>
          <pc:sldMk cId="2273570109" sldId="382"/>
        </pc:sldMkLst>
      </pc:sldChg>
      <pc:sldChg chg="modSp mod modTransition">
        <pc:chgData name="Monica Greene" userId="580d4f7b-22ab-4bed-a08a-0b25eeeaced9" providerId="ADAL" clId="{34197738-1D65-42B2-82E2-185224E2EDED}" dt="2023-09-14T17:35:30.600" v="180"/>
        <pc:sldMkLst>
          <pc:docMk/>
          <pc:sldMk cId="299153169" sldId="433"/>
        </pc:sldMkLst>
        <pc:spChg chg="mod">
          <ac:chgData name="Monica Greene" userId="580d4f7b-22ab-4bed-a08a-0b25eeeaced9" providerId="ADAL" clId="{34197738-1D65-42B2-82E2-185224E2EDED}" dt="2023-09-14T17:10:54.288" v="66" actId="6549"/>
          <ac:spMkLst>
            <pc:docMk/>
            <pc:sldMk cId="299153169" sldId="433"/>
            <ac:spMk id="2" creationId="{00000000-0000-0000-0000-000000000000}"/>
          </ac:spMkLst>
        </pc:spChg>
      </pc:sldChg>
      <pc:sldChg chg="modTransition">
        <pc:chgData name="Monica Greene" userId="580d4f7b-22ab-4bed-a08a-0b25eeeaced9" providerId="ADAL" clId="{34197738-1D65-42B2-82E2-185224E2EDED}" dt="2023-09-14T17:35:30.600" v="180"/>
        <pc:sldMkLst>
          <pc:docMk/>
          <pc:sldMk cId="3058607075" sldId="468"/>
        </pc:sldMkLst>
      </pc:sldChg>
      <pc:sldChg chg="del">
        <pc:chgData name="Monica Greene" userId="580d4f7b-22ab-4bed-a08a-0b25eeeaced9" providerId="ADAL" clId="{34197738-1D65-42B2-82E2-185224E2EDED}" dt="2023-09-14T17:19:05.233" v="72" actId="47"/>
        <pc:sldMkLst>
          <pc:docMk/>
          <pc:sldMk cId="2549769761" sldId="470"/>
        </pc:sldMkLst>
      </pc:sldChg>
      <pc:sldChg chg="del">
        <pc:chgData name="Monica Greene" userId="580d4f7b-22ab-4bed-a08a-0b25eeeaced9" providerId="ADAL" clId="{34197738-1D65-42B2-82E2-185224E2EDED}" dt="2023-09-14T17:09:52.550" v="9" actId="47"/>
        <pc:sldMkLst>
          <pc:docMk/>
          <pc:sldMk cId="2784974156" sldId="474"/>
        </pc:sldMkLst>
      </pc:sldChg>
      <pc:sldChg chg="add ord modTransition">
        <pc:chgData name="Monica Greene" userId="580d4f7b-22ab-4bed-a08a-0b25eeeaced9" providerId="ADAL" clId="{34197738-1D65-42B2-82E2-185224E2EDED}" dt="2023-09-14T17:35:30.600" v="180"/>
        <pc:sldMkLst>
          <pc:docMk/>
          <pc:sldMk cId="2843579210" sldId="475"/>
        </pc:sldMkLst>
      </pc:sldChg>
      <pc:sldChg chg="modTransition">
        <pc:chgData name="Monica Greene" userId="580d4f7b-22ab-4bed-a08a-0b25eeeaced9" providerId="ADAL" clId="{34197738-1D65-42B2-82E2-185224E2EDED}" dt="2023-09-14T17:35:30.600" v="180"/>
        <pc:sldMkLst>
          <pc:docMk/>
          <pc:sldMk cId="548892496" sldId="478"/>
        </pc:sldMkLst>
      </pc:sldChg>
      <pc:sldChg chg="modTransition">
        <pc:chgData name="Monica Greene" userId="580d4f7b-22ab-4bed-a08a-0b25eeeaced9" providerId="ADAL" clId="{34197738-1D65-42B2-82E2-185224E2EDED}" dt="2023-09-14T17:35:30.600" v="180"/>
        <pc:sldMkLst>
          <pc:docMk/>
          <pc:sldMk cId="3284748570" sldId="489"/>
        </pc:sldMkLst>
      </pc:sldChg>
      <pc:sldChg chg="modTransition">
        <pc:chgData name="Monica Greene" userId="580d4f7b-22ab-4bed-a08a-0b25eeeaced9" providerId="ADAL" clId="{34197738-1D65-42B2-82E2-185224E2EDED}" dt="2023-09-14T17:35:30.600" v="180"/>
        <pc:sldMkLst>
          <pc:docMk/>
          <pc:sldMk cId="4145348345" sldId="491"/>
        </pc:sldMkLst>
      </pc:sldChg>
      <pc:sldChg chg="modTransition">
        <pc:chgData name="Monica Greene" userId="580d4f7b-22ab-4bed-a08a-0b25eeeaced9" providerId="ADAL" clId="{34197738-1D65-42B2-82E2-185224E2EDED}" dt="2023-09-14T17:35:30.600" v="180"/>
        <pc:sldMkLst>
          <pc:docMk/>
          <pc:sldMk cId="2274775532" sldId="496"/>
        </pc:sldMkLst>
      </pc:sldChg>
      <pc:sldChg chg="ord modTransition">
        <pc:chgData name="Monica Greene" userId="580d4f7b-22ab-4bed-a08a-0b25eeeaced9" providerId="ADAL" clId="{34197738-1D65-42B2-82E2-185224E2EDED}" dt="2023-09-14T17:35:30.600" v="180"/>
        <pc:sldMkLst>
          <pc:docMk/>
          <pc:sldMk cId="3698718774" sldId="498"/>
        </pc:sldMkLst>
      </pc:sldChg>
      <pc:sldChg chg="ord modTransition">
        <pc:chgData name="Monica Greene" userId="580d4f7b-22ab-4bed-a08a-0b25eeeaced9" providerId="ADAL" clId="{34197738-1D65-42B2-82E2-185224E2EDED}" dt="2023-09-14T17:35:30.600" v="180"/>
        <pc:sldMkLst>
          <pc:docMk/>
          <pc:sldMk cId="914877539" sldId="499"/>
        </pc:sldMkLst>
      </pc:sldChg>
      <pc:sldChg chg="modTransition">
        <pc:chgData name="Monica Greene" userId="580d4f7b-22ab-4bed-a08a-0b25eeeaced9" providerId="ADAL" clId="{34197738-1D65-42B2-82E2-185224E2EDED}" dt="2023-09-14T17:35:30.600" v="180"/>
        <pc:sldMkLst>
          <pc:docMk/>
          <pc:sldMk cId="1336355542" sldId="500"/>
        </pc:sldMkLst>
      </pc:sldChg>
      <pc:sldChg chg="modTransition">
        <pc:chgData name="Monica Greene" userId="580d4f7b-22ab-4bed-a08a-0b25eeeaced9" providerId="ADAL" clId="{34197738-1D65-42B2-82E2-185224E2EDED}" dt="2023-09-14T17:35:30.600" v="180"/>
        <pc:sldMkLst>
          <pc:docMk/>
          <pc:sldMk cId="1906928764" sldId="502"/>
        </pc:sldMkLst>
      </pc:sldChg>
      <pc:sldChg chg="del">
        <pc:chgData name="Monica Greene" userId="580d4f7b-22ab-4bed-a08a-0b25eeeaced9" providerId="ADAL" clId="{34197738-1D65-42B2-82E2-185224E2EDED}" dt="2023-09-14T17:09:43.946" v="4" actId="47"/>
        <pc:sldMkLst>
          <pc:docMk/>
          <pc:sldMk cId="1930027961" sldId="503"/>
        </pc:sldMkLst>
      </pc:sldChg>
      <pc:sldChg chg="addSp new mod ord modTransition setBg">
        <pc:chgData name="Monica Greene" userId="580d4f7b-22ab-4bed-a08a-0b25eeeaced9" providerId="ADAL" clId="{34197738-1D65-42B2-82E2-185224E2EDED}" dt="2023-09-14T17:35:30.600" v="180"/>
        <pc:sldMkLst>
          <pc:docMk/>
          <pc:sldMk cId="2294802935" sldId="503"/>
        </pc:sldMkLst>
        <pc:picChg chg="add">
          <ac:chgData name="Monica Greene" userId="580d4f7b-22ab-4bed-a08a-0b25eeeaced9" providerId="ADAL" clId="{34197738-1D65-42B2-82E2-185224E2EDED}" dt="2023-09-14T17:11:52.517" v="69" actId="22"/>
          <ac:picMkLst>
            <pc:docMk/>
            <pc:sldMk cId="2294802935" sldId="503"/>
            <ac:picMk id="3" creationId="{5429B60E-7FF6-897F-5B8E-57B412E0C70C}"/>
          </ac:picMkLst>
        </pc:picChg>
      </pc:sldChg>
      <pc:sldChg chg="addSp new mod ord modTransition setBg">
        <pc:chgData name="Monica Greene" userId="580d4f7b-22ab-4bed-a08a-0b25eeeaced9" providerId="ADAL" clId="{34197738-1D65-42B2-82E2-185224E2EDED}" dt="2023-09-14T17:35:30.600" v="180"/>
        <pc:sldMkLst>
          <pc:docMk/>
          <pc:sldMk cId="926472703" sldId="504"/>
        </pc:sldMkLst>
        <pc:picChg chg="add">
          <ac:chgData name="Monica Greene" userId="580d4f7b-22ab-4bed-a08a-0b25eeeaced9" providerId="ADAL" clId="{34197738-1D65-42B2-82E2-185224E2EDED}" dt="2023-09-14T17:20:05.062" v="75" actId="22"/>
          <ac:picMkLst>
            <pc:docMk/>
            <pc:sldMk cId="926472703" sldId="504"/>
            <ac:picMk id="3" creationId="{17F371AE-6124-EC24-BDF3-D1A425253B78}"/>
          </ac:picMkLst>
        </pc:picChg>
      </pc:sldChg>
      <pc:sldChg chg="addSp new mod ord modTransition setBg">
        <pc:chgData name="Monica Greene" userId="580d4f7b-22ab-4bed-a08a-0b25eeeaced9" providerId="ADAL" clId="{34197738-1D65-42B2-82E2-185224E2EDED}" dt="2023-09-14T17:35:30.600" v="180"/>
        <pc:sldMkLst>
          <pc:docMk/>
          <pc:sldMk cId="1203220506" sldId="505"/>
        </pc:sldMkLst>
        <pc:picChg chg="add">
          <ac:chgData name="Monica Greene" userId="580d4f7b-22ab-4bed-a08a-0b25eeeaced9" providerId="ADAL" clId="{34197738-1D65-42B2-82E2-185224E2EDED}" dt="2023-09-14T17:23:22.555" v="84" actId="22"/>
          <ac:picMkLst>
            <pc:docMk/>
            <pc:sldMk cId="1203220506" sldId="505"/>
            <ac:picMk id="3" creationId="{6F4CDCCF-E5B3-5982-0D4E-AA19F60242A0}"/>
          </ac:picMkLst>
        </pc:picChg>
      </pc:sldChg>
      <pc:sldMasterChg chg="modTransition modSldLayout">
        <pc:chgData name="Monica Greene" userId="580d4f7b-22ab-4bed-a08a-0b25eeeaced9" providerId="ADAL" clId="{34197738-1D65-42B2-82E2-185224E2EDED}" dt="2023-09-14T17:35:30.600" v="180"/>
        <pc:sldMasterMkLst>
          <pc:docMk/>
          <pc:sldMasterMk cId="3526763332" sldId="2147483660"/>
        </pc:sldMasterMkLst>
        <pc:sldLayoutChg chg="modTransition">
          <pc:chgData name="Monica Greene" userId="580d4f7b-22ab-4bed-a08a-0b25eeeaced9" providerId="ADAL" clId="{34197738-1D65-42B2-82E2-185224E2EDED}" dt="2023-09-14T17:35:30.600" v="180"/>
          <pc:sldLayoutMkLst>
            <pc:docMk/>
            <pc:sldMasterMk cId="3526763332" sldId="2147483660"/>
            <pc:sldLayoutMk cId="1464526068" sldId="2147483661"/>
          </pc:sldLayoutMkLst>
        </pc:sldLayoutChg>
        <pc:sldLayoutChg chg="modTransition">
          <pc:chgData name="Monica Greene" userId="580d4f7b-22ab-4bed-a08a-0b25eeeaced9" providerId="ADAL" clId="{34197738-1D65-42B2-82E2-185224E2EDED}" dt="2023-09-14T17:35:30.600" v="180"/>
          <pc:sldLayoutMkLst>
            <pc:docMk/>
            <pc:sldMasterMk cId="3526763332" sldId="2147483660"/>
            <pc:sldLayoutMk cId="628702076" sldId="2147483662"/>
          </pc:sldLayoutMkLst>
        </pc:sldLayoutChg>
        <pc:sldLayoutChg chg="modTransition">
          <pc:chgData name="Monica Greene" userId="580d4f7b-22ab-4bed-a08a-0b25eeeaced9" providerId="ADAL" clId="{34197738-1D65-42B2-82E2-185224E2EDED}" dt="2023-09-14T17:35:30.600" v="180"/>
          <pc:sldLayoutMkLst>
            <pc:docMk/>
            <pc:sldMasterMk cId="3526763332" sldId="2147483660"/>
            <pc:sldLayoutMk cId="3143070034" sldId="2147483663"/>
          </pc:sldLayoutMkLst>
        </pc:sldLayoutChg>
        <pc:sldLayoutChg chg="modTransition">
          <pc:chgData name="Monica Greene" userId="580d4f7b-22ab-4bed-a08a-0b25eeeaced9" providerId="ADAL" clId="{34197738-1D65-42B2-82E2-185224E2EDED}" dt="2023-09-14T17:35:30.600" v="180"/>
          <pc:sldLayoutMkLst>
            <pc:docMk/>
            <pc:sldMasterMk cId="3526763332" sldId="2147483660"/>
            <pc:sldLayoutMk cId="352596931" sldId="2147483664"/>
          </pc:sldLayoutMkLst>
        </pc:sldLayoutChg>
        <pc:sldLayoutChg chg="modTransition">
          <pc:chgData name="Monica Greene" userId="580d4f7b-22ab-4bed-a08a-0b25eeeaced9" providerId="ADAL" clId="{34197738-1D65-42B2-82E2-185224E2EDED}" dt="2023-09-14T17:35:30.600" v="180"/>
          <pc:sldLayoutMkLst>
            <pc:docMk/>
            <pc:sldMasterMk cId="3526763332" sldId="2147483660"/>
            <pc:sldLayoutMk cId="2860684321" sldId="2147483665"/>
          </pc:sldLayoutMkLst>
        </pc:sldLayoutChg>
        <pc:sldLayoutChg chg="modTransition">
          <pc:chgData name="Monica Greene" userId="580d4f7b-22ab-4bed-a08a-0b25eeeaced9" providerId="ADAL" clId="{34197738-1D65-42B2-82E2-185224E2EDED}" dt="2023-09-14T17:35:30.600" v="180"/>
          <pc:sldLayoutMkLst>
            <pc:docMk/>
            <pc:sldMasterMk cId="3526763332" sldId="2147483660"/>
            <pc:sldLayoutMk cId="1042939851" sldId="2147483666"/>
          </pc:sldLayoutMkLst>
        </pc:sldLayoutChg>
        <pc:sldLayoutChg chg="modTransition">
          <pc:chgData name="Monica Greene" userId="580d4f7b-22ab-4bed-a08a-0b25eeeaced9" providerId="ADAL" clId="{34197738-1D65-42B2-82E2-185224E2EDED}" dt="2023-09-14T17:35:30.600" v="180"/>
          <pc:sldLayoutMkLst>
            <pc:docMk/>
            <pc:sldMasterMk cId="3526763332" sldId="2147483660"/>
            <pc:sldLayoutMk cId="2172179838" sldId="2147483667"/>
          </pc:sldLayoutMkLst>
        </pc:sldLayoutChg>
        <pc:sldLayoutChg chg="modTransition">
          <pc:chgData name="Monica Greene" userId="580d4f7b-22ab-4bed-a08a-0b25eeeaced9" providerId="ADAL" clId="{34197738-1D65-42B2-82E2-185224E2EDED}" dt="2023-09-14T17:35:30.600" v="180"/>
          <pc:sldLayoutMkLst>
            <pc:docMk/>
            <pc:sldMasterMk cId="3526763332" sldId="2147483660"/>
            <pc:sldLayoutMk cId="400252706" sldId="2147483668"/>
          </pc:sldLayoutMkLst>
        </pc:sldLayoutChg>
        <pc:sldLayoutChg chg="modTransition">
          <pc:chgData name="Monica Greene" userId="580d4f7b-22ab-4bed-a08a-0b25eeeaced9" providerId="ADAL" clId="{34197738-1D65-42B2-82E2-185224E2EDED}" dt="2023-09-14T17:35:30.600" v="180"/>
          <pc:sldLayoutMkLst>
            <pc:docMk/>
            <pc:sldMasterMk cId="3526763332" sldId="2147483660"/>
            <pc:sldLayoutMk cId="3574256230" sldId="2147483669"/>
          </pc:sldLayoutMkLst>
        </pc:sldLayoutChg>
        <pc:sldLayoutChg chg="modTransition">
          <pc:chgData name="Monica Greene" userId="580d4f7b-22ab-4bed-a08a-0b25eeeaced9" providerId="ADAL" clId="{34197738-1D65-42B2-82E2-185224E2EDED}" dt="2023-09-14T17:35:30.600" v="180"/>
          <pc:sldLayoutMkLst>
            <pc:docMk/>
            <pc:sldMasterMk cId="3526763332" sldId="2147483660"/>
            <pc:sldLayoutMk cId="728997452" sldId="2147483670"/>
          </pc:sldLayoutMkLst>
        </pc:sldLayoutChg>
        <pc:sldLayoutChg chg="modTransition">
          <pc:chgData name="Monica Greene" userId="580d4f7b-22ab-4bed-a08a-0b25eeeaced9" providerId="ADAL" clId="{34197738-1D65-42B2-82E2-185224E2EDED}" dt="2023-09-14T17:35:30.600" v="180"/>
          <pc:sldLayoutMkLst>
            <pc:docMk/>
            <pc:sldMasterMk cId="3526763332" sldId="2147483660"/>
            <pc:sldLayoutMk cId="644588483" sldId="2147483671"/>
          </pc:sldLayoutMkLst>
        </pc:sldLayoutChg>
      </pc:sldMasterChg>
      <pc:sldMasterChg chg="modTransition modSldLayout">
        <pc:chgData name="Monica Greene" userId="580d4f7b-22ab-4bed-a08a-0b25eeeaced9" providerId="ADAL" clId="{34197738-1D65-42B2-82E2-185224E2EDED}" dt="2023-09-14T17:35:30.600" v="180"/>
        <pc:sldMasterMkLst>
          <pc:docMk/>
          <pc:sldMasterMk cId="3374770223" sldId="2147483672"/>
        </pc:sldMasterMkLst>
        <pc:sldLayoutChg chg="modTransition">
          <pc:chgData name="Monica Greene" userId="580d4f7b-22ab-4bed-a08a-0b25eeeaced9" providerId="ADAL" clId="{34197738-1D65-42B2-82E2-185224E2EDED}" dt="2023-09-14T17:35:30.600" v="180"/>
          <pc:sldLayoutMkLst>
            <pc:docMk/>
            <pc:sldMasterMk cId="3374770223" sldId="2147483672"/>
            <pc:sldLayoutMk cId="4098348545" sldId="2147483673"/>
          </pc:sldLayoutMkLst>
        </pc:sldLayoutChg>
        <pc:sldLayoutChg chg="modTransition">
          <pc:chgData name="Monica Greene" userId="580d4f7b-22ab-4bed-a08a-0b25eeeaced9" providerId="ADAL" clId="{34197738-1D65-42B2-82E2-185224E2EDED}" dt="2023-09-14T17:35:30.600" v="180"/>
          <pc:sldLayoutMkLst>
            <pc:docMk/>
            <pc:sldMasterMk cId="3374770223" sldId="2147483672"/>
            <pc:sldLayoutMk cId="2485856770" sldId="2147483674"/>
          </pc:sldLayoutMkLst>
        </pc:sldLayoutChg>
        <pc:sldLayoutChg chg="modTransition">
          <pc:chgData name="Monica Greene" userId="580d4f7b-22ab-4bed-a08a-0b25eeeaced9" providerId="ADAL" clId="{34197738-1D65-42B2-82E2-185224E2EDED}" dt="2023-09-14T17:35:30.600" v="180"/>
          <pc:sldLayoutMkLst>
            <pc:docMk/>
            <pc:sldMasterMk cId="3374770223" sldId="2147483672"/>
            <pc:sldLayoutMk cId="504524447" sldId="2147483675"/>
          </pc:sldLayoutMkLst>
        </pc:sldLayoutChg>
        <pc:sldLayoutChg chg="modTransition">
          <pc:chgData name="Monica Greene" userId="580d4f7b-22ab-4bed-a08a-0b25eeeaced9" providerId="ADAL" clId="{34197738-1D65-42B2-82E2-185224E2EDED}" dt="2023-09-14T17:35:30.600" v="180"/>
          <pc:sldLayoutMkLst>
            <pc:docMk/>
            <pc:sldMasterMk cId="3374770223" sldId="2147483672"/>
            <pc:sldLayoutMk cId="2794038380" sldId="2147483676"/>
          </pc:sldLayoutMkLst>
        </pc:sldLayoutChg>
        <pc:sldLayoutChg chg="modTransition">
          <pc:chgData name="Monica Greene" userId="580d4f7b-22ab-4bed-a08a-0b25eeeaced9" providerId="ADAL" clId="{34197738-1D65-42B2-82E2-185224E2EDED}" dt="2023-09-14T17:35:30.600" v="180"/>
          <pc:sldLayoutMkLst>
            <pc:docMk/>
            <pc:sldMasterMk cId="3374770223" sldId="2147483672"/>
            <pc:sldLayoutMk cId="4126134968" sldId="2147483677"/>
          </pc:sldLayoutMkLst>
        </pc:sldLayoutChg>
        <pc:sldLayoutChg chg="modTransition">
          <pc:chgData name="Monica Greene" userId="580d4f7b-22ab-4bed-a08a-0b25eeeaced9" providerId="ADAL" clId="{34197738-1D65-42B2-82E2-185224E2EDED}" dt="2023-09-14T17:35:30.600" v="180"/>
          <pc:sldLayoutMkLst>
            <pc:docMk/>
            <pc:sldMasterMk cId="3374770223" sldId="2147483672"/>
            <pc:sldLayoutMk cId="2924291397" sldId="2147483678"/>
          </pc:sldLayoutMkLst>
        </pc:sldLayoutChg>
        <pc:sldLayoutChg chg="modTransition">
          <pc:chgData name="Monica Greene" userId="580d4f7b-22ab-4bed-a08a-0b25eeeaced9" providerId="ADAL" clId="{34197738-1D65-42B2-82E2-185224E2EDED}" dt="2023-09-14T17:35:30.600" v="180"/>
          <pc:sldLayoutMkLst>
            <pc:docMk/>
            <pc:sldMasterMk cId="3374770223" sldId="2147483672"/>
            <pc:sldLayoutMk cId="3944149845" sldId="2147483679"/>
          </pc:sldLayoutMkLst>
        </pc:sldLayoutChg>
        <pc:sldLayoutChg chg="modTransition">
          <pc:chgData name="Monica Greene" userId="580d4f7b-22ab-4bed-a08a-0b25eeeaced9" providerId="ADAL" clId="{34197738-1D65-42B2-82E2-185224E2EDED}" dt="2023-09-14T17:35:30.600" v="180"/>
          <pc:sldLayoutMkLst>
            <pc:docMk/>
            <pc:sldMasterMk cId="3374770223" sldId="2147483672"/>
            <pc:sldLayoutMk cId="907735596" sldId="2147483680"/>
          </pc:sldLayoutMkLst>
        </pc:sldLayoutChg>
        <pc:sldLayoutChg chg="modTransition">
          <pc:chgData name="Monica Greene" userId="580d4f7b-22ab-4bed-a08a-0b25eeeaced9" providerId="ADAL" clId="{34197738-1D65-42B2-82E2-185224E2EDED}" dt="2023-09-14T17:35:30.600" v="180"/>
          <pc:sldLayoutMkLst>
            <pc:docMk/>
            <pc:sldMasterMk cId="3374770223" sldId="2147483672"/>
            <pc:sldLayoutMk cId="944764727" sldId="2147483681"/>
          </pc:sldLayoutMkLst>
        </pc:sldLayoutChg>
        <pc:sldLayoutChg chg="modTransition">
          <pc:chgData name="Monica Greene" userId="580d4f7b-22ab-4bed-a08a-0b25eeeaced9" providerId="ADAL" clId="{34197738-1D65-42B2-82E2-185224E2EDED}" dt="2023-09-14T17:35:30.600" v="180"/>
          <pc:sldLayoutMkLst>
            <pc:docMk/>
            <pc:sldMasterMk cId="3374770223" sldId="2147483672"/>
            <pc:sldLayoutMk cId="1593302510" sldId="2147483682"/>
          </pc:sldLayoutMkLst>
        </pc:sldLayoutChg>
        <pc:sldLayoutChg chg="modTransition">
          <pc:chgData name="Monica Greene" userId="580d4f7b-22ab-4bed-a08a-0b25eeeaced9" providerId="ADAL" clId="{34197738-1D65-42B2-82E2-185224E2EDED}" dt="2023-09-14T17:35:30.600" v="180"/>
          <pc:sldLayoutMkLst>
            <pc:docMk/>
            <pc:sldMasterMk cId="3374770223" sldId="2147483672"/>
            <pc:sldLayoutMk cId="3374448671" sldId="2147483683"/>
          </pc:sldLayoutMkLst>
        </pc:sldLayoutChg>
      </pc:sldMasterChg>
      <pc:sldMasterChg chg="modTransition modSldLayout">
        <pc:chgData name="Monica Greene" userId="580d4f7b-22ab-4bed-a08a-0b25eeeaced9" providerId="ADAL" clId="{34197738-1D65-42B2-82E2-185224E2EDED}" dt="2023-09-14T17:35:30.600" v="180"/>
        <pc:sldMasterMkLst>
          <pc:docMk/>
          <pc:sldMasterMk cId="2107106719" sldId="2147483684"/>
        </pc:sldMasterMkLst>
        <pc:sldLayoutChg chg="modTransition">
          <pc:chgData name="Monica Greene" userId="580d4f7b-22ab-4bed-a08a-0b25eeeaced9" providerId="ADAL" clId="{34197738-1D65-42B2-82E2-185224E2EDED}" dt="2023-09-14T17:35:30.600" v="180"/>
          <pc:sldLayoutMkLst>
            <pc:docMk/>
            <pc:sldMasterMk cId="2107106719" sldId="2147483684"/>
            <pc:sldLayoutMk cId="1328282407" sldId="2147483685"/>
          </pc:sldLayoutMkLst>
        </pc:sldLayoutChg>
        <pc:sldLayoutChg chg="modTransition">
          <pc:chgData name="Monica Greene" userId="580d4f7b-22ab-4bed-a08a-0b25eeeaced9" providerId="ADAL" clId="{34197738-1D65-42B2-82E2-185224E2EDED}" dt="2023-09-14T17:35:30.600" v="180"/>
          <pc:sldLayoutMkLst>
            <pc:docMk/>
            <pc:sldMasterMk cId="2107106719" sldId="2147483684"/>
            <pc:sldLayoutMk cId="1827744224" sldId="2147483686"/>
          </pc:sldLayoutMkLst>
        </pc:sldLayoutChg>
      </pc:sldMasterChg>
      <pc:sldMasterChg chg="modTransition modSldLayout">
        <pc:chgData name="Monica Greene" userId="580d4f7b-22ab-4bed-a08a-0b25eeeaced9" providerId="ADAL" clId="{34197738-1D65-42B2-82E2-185224E2EDED}" dt="2023-09-14T17:35:30.600" v="180"/>
        <pc:sldMasterMkLst>
          <pc:docMk/>
          <pc:sldMasterMk cId="1558763888" sldId="2147483687"/>
        </pc:sldMasterMkLst>
        <pc:sldLayoutChg chg="modTransition">
          <pc:chgData name="Monica Greene" userId="580d4f7b-22ab-4bed-a08a-0b25eeeaced9" providerId="ADAL" clId="{34197738-1D65-42B2-82E2-185224E2EDED}" dt="2023-09-14T17:35:30.600" v="180"/>
          <pc:sldLayoutMkLst>
            <pc:docMk/>
            <pc:sldMasterMk cId="1558763888" sldId="2147483687"/>
            <pc:sldLayoutMk cId="1869244951" sldId="2147483688"/>
          </pc:sldLayoutMkLst>
        </pc:sldLayoutChg>
        <pc:sldLayoutChg chg="modTransition">
          <pc:chgData name="Monica Greene" userId="580d4f7b-22ab-4bed-a08a-0b25eeeaced9" providerId="ADAL" clId="{34197738-1D65-42B2-82E2-185224E2EDED}" dt="2023-09-14T17:35:30.600" v="180"/>
          <pc:sldLayoutMkLst>
            <pc:docMk/>
            <pc:sldMasterMk cId="1558763888" sldId="2147483687"/>
            <pc:sldLayoutMk cId="95817563" sldId="2147483689"/>
          </pc:sldLayoutMkLst>
        </pc:sldLayoutChg>
        <pc:sldLayoutChg chg="modTransition">
          <pc:chgData name="Monica Greene" userId="580d4f7b-22ab-4bed-a08a-0b25eeeaced9" providerId="ADAL" clId="{34197738-1D65-42B2-82E2-185224E2EDED}" dt="2023-09-14T17:35:30.600" v="180"/>
          <pc:sldLayoutMkLst>
            <pc:docMk/>
            <pc:sldMasterMk cId="1558763888" sldId="2147483687"/>
            <pc:sldLayoutMk cId="2292808318" sldId="2147483690"/>
          </pc:sldLayoutMkLst>
        </pc:sldLayoutChg>
        <pc:sldLayoutChg chg="modTransition">
          <pc:chgData name="Monica Greene" userId="580d4f7b-22ab-4bed-a08a-0b25eeeaced9" providerId="ADAL" clId="{34197738-1D65-42B2-82E2-185224E2EDED}" dt="2023-09-14T17:35:30.600" v="180"/>
          <pc:sldLayoutMkLst>
            <pc:docMk/>
            <pc:sldMasterMk cId="1558763888" sldId="2147483687"/>
            <pc:sldLayoutMk cId="3567213569" sldId="2147483691"/>
          </pc:sldLayoutMkLst>
        </pc:sldLayoutChg>
        <pc:sldLayoutChg chg="modTransition">
          <pc:chgData name="Monica Greene" userId="580d4f7b-22ab-4bed-a08a-0b25eeeaced9" providerId="ADAL" clId="{34197738-1D65-42B2-82E2-185224E2EDED}" dt="2023-09-14T17:35:30.600" v="180"/>
          <pc:sldLayoutMkLst>
            <pc:docMk/>
            <pc:sldMasterMk cId="1558763888" sldId="2147483687"/>
            <pc:sldLayoutMk cId="3598161882" sldId="2147483692"/>
          </pc:sldLayoutMkLst>
        </pc:sldLayoutChg>
        <pc:sldLayoutChg chg="modTransition">
          <pc:chgData name="Monica Greene" userId="580d4f7b-22ab-4bed-a08a-0b25eeeaced9" providerId="ADAL" clId="{34197738-1D65-42B2-82E2-185224E2EDED}" dt="2023-09-14T17:35:30.600" v="180"/>
          <pc:sldLayoutMkLst>
            <pc:docMk/>
            <pc:sldMasterMk cId="1558763888" sldId="2147483687"/>
            <pc:sldLayoutMk cId="1085221459" sldId="2147483693"/>
          </pc:sldLayoutMkLst>
        </pc:sldLayoutChg>
        <pc:sldLayoutChg chg="modTransition">
          <pc:chgData name="Monica Greene" userId="580d4f7b-22ab-4bed-a08a-0b25eeeaced9" providerId="ADAL" clId="{34197738-1D65-42B2-82E2-185224E2EDED}" dt="2023-09-14T17:35:30.600" v="180"/>
          <pc:sldLayoutMkLst>
            <pc:docMk/>
            <pc:sldMasterMk cId="1558763888" sldId="2147483687"/>
            <pc:sldLayoutMk cId="252649571" sldId="2147483694"/>
          </pc:sldLayoutMkLst>
        </pc:sldLayoutChg>
        <pc:sldLayoutChg chg="modTransition">
          <pc:chgData name="Monica Greene" userId="580d4f7b-22ab-4bed-a08a-0b25eeeaced9" providerId="ADAL" clId="{34197738-1D65-42B2-82E2-185224E2EDED}" dt="2023-09-14T17:35:30.600" v="180"/>
          <pc:sldLayoutMkLst>
            <pc:docMk/>
            <pc:sldMasterMk cId="1558763888" sldId="2147483687"/>
            <pc:sldLayoutMk cId="1287097912" sldId="2147483695"/>
          </pc:sldLayoutMkLst>
        </pc:sldLayoutChg>
        <pc:sldLayoutChg chg="modTransition">
          <pc:chgData name="Monica Greene" userId="580d4f7b-22ab-4bed-a08a-0b25eeeaced9" providerId="ADAL" clId="{34197738-1D65-42B2-82E2-185224E2EDED}" dt="2023-09-14T17:35:30.600" v="180"/>
          <pc:sldLayoutMkLst>
            <pc:docMk/>
            <pc:sldMasterMk cId="1558763888" sldId="2147483687"/>
            <pc:sldLayoutMk cId="3744933069" sldId="2147483696"/>
          </pc:sldLayoutMkLst>
        </pc:sldLayoutChg>
        <pc:sldLayoutChg chg="modTransition">
          <pc:chgData name="Monica Greene" userId="580d4f7b-22ab-4bed-a08a-0b25eeeaced9" providerId="ADAL" clId="{34197738-1D65-42B2-82E2-185224E2EDED}" dt="2023-09-14T17:35:30.600" v="180"/>
          <pc:sldLayoutMkLst>
            <pc:docMk/>
            <pc:sldMasterMk cId="1558763888" sldId="2147483687"/>
            <pc:sldLayoutMk cId="1520463565" sldId="2147483697"/>
          </pc:sldLayoutMkLst>
        </pc:sldLayoutChg>
        <pc:sldLayoutChg chg="modTransition">
          <pc:chgData name="Monica Greene" userId="580d4f7b-22ab-4bed-a08a-0b25eeeaced9" providerId="ADAL" clId="{34197738-1D65-42B2-82E2-185224E2EDED}" dt="2023-09-14T17:35:30.600" v="180"/>
          <pc:sldLayoutMkLst>
            <pc:docMk/>
            <pc:sldMasterMk cId="1558763888" sldId="2147483687"/>
            <pc:sldLayoutMk cId="888946476" sldId="2147483698"/>
          </pc:sldLayoutMkLst>
        </pc:sldLayoutChg>
      </pc:sldMasterChg>
    </pc:docChg>
  </pc:docChgLst>
  <pc:docChgLst>
    <pc:chgData name="Monica Greene" userId="580d4f7b-22ab-4bed-a08a-0b25eeeaced9" providerId="ADAL" clId="{31C1432C-0FC8-4192-866A-538E82ACB455}"/>
    <pc:docChg chg="undo redo custSel addSld delSld modSld sldOrd modMainMaster">
      <pc:chgData name="Monica Greene" userId="580d4f7b-22ab-4bed-a08a-0b25eeeaced9" providerId="ADAL" clId="{31C1432C-0FC8-4192-866A-538E82ACB455}" dt="2023-01-12T19:46:33.686" v="134"/>
      <pc:docMkLst>
        <pc:docMk/>
      </pc:docMkLst>
      <pc:sldChg chg="modSp mod modTransition">
        <pc:chgData name="Monica Greene" userId="580d4f7b-22ab-4bed-a08a-0b25eeeaced9" providerId="ADAL" clId="{31C1432C-0FC8-4192-866A-538E82ACB455}" dt="2023-01-12T19:46:33.686" v="134"/>
        <pc:sldMkLst>
          <pc:docMk/>
          <pc:sldMk cId="109857222" sldId="256"/>
        </pc:sldMkLst>
        <pc:spChg chg="mod">
          <ac:chgData name="Monica Greene" userId="580d4f7b-22ab-4bed-a08a-0b25eeeaced9" providerId="ADAL" clId="{31C1432C-0FC8-4192-866A-538E82ACB455}" dt="2023-01-12T19:45:04.050" v="128" actId="6549"/>
          <ac:spMkLst>
            <pc:docMk/>
            <pc:sldMk cId="109857222" sldId="256"/>
            <ac:spMk id="2" creationId="{00000000-0000-0000-0000-000000000000}"/>
          </ac:spMkLst>
        </pc:spChg>
      </pc:sldChg>
      <pc:sldChg chg="modTransition">
        <pc:chgData name="Monica Greene" userId="580d4f7b-22ab-4bed-a08a-0b25eeeaced9" providerId="ADAL" clId="{31C1432C-0FC8-4192-866A-538E82ACB455}" dt="2023-01-12T19:46:33.686" v="134"/>
        <pc:sldMkLst>
          <pc:docMk/>
          <pc:sldMk cId="0" sldId="257"/>
        </pc:sldMkLst>
      </pc:sldChg>
      <pc:sldChg chg="modTransition">
        <pc:chgData name="Monica Greene" userId="580d4f7b-22ab-4bed-a08a-0b25eeeaced9" providerId="ADAL" clId="{31C1432C-0FC8-4192-866A-538E82ACB455}" dt="2023-01-12T19:46:33.686" v="134"/>
        <pc:sldMkLst>
          <pc:docMk/>
          <pc:sldMk cId="2190442017" sldId="261"/>
        </pc:sldMkLst>
      </pc:sldChg>
      <pc:sldChg chg="modTransition">
        <pc:chgData name="Monica Greene" userId="580d4f7b-22ab-4bed-a08a-0b25eeeaced9" providerId="ADAL" clId="{31C1432C-0FC8-4192-866A-538E82ACB455}" dt="2023-01-12T19:46:33.686" v="134"/>
        <pc:sldMkLst>
          <pc:docMk/>
          <pc:sldMk cId="3659356631" sldId="268"/>
        </pc:sldMkLst>
      </pc:sldChg>
      <pc:sldChg chg="modTransition">
        <pc:chgData name="Monica Greene" userId="580d4f7b-22ab-4bed-a08a-0b25eeeaced9" providerId="ADAL" clId="{31C1432C-0FC8-4192-866A-538E82ACB455}" dt="2023-01-12T19:46:33.686" v="134"/>
        <pc:sldMkLst>
          <pc:docMk/>
          <pc:sldMk cId="3556785324" sldId="269"/>
        </pc:sldMkLst>
      </pc:sldChg>
      <pc:sldChg chg="modTransition">
        <pc:chgData name="Monica Greene" userId="580d4f7b-22ab-4bed-a08a-0b25eeeaced9" providerId="ADAL" clId="{31C1432C-0FC8-4192-866A-538E82ACB455}" dt="2023-01-12T19:46:33.686" v="134"/>
        <pc:sldMkLst>
          <pc:docMk/>
          <pc:sldMk cId="0" sldId="270"/>
        </pc:sldMkLst>
      </pc:sldChg>
      <pc:sldChg chg="modTransition">
        <pc:chgData name="Monica Greene" userId="580d4f7b-22ab-4bed-a08a-0b25eeeaced9" providerId="ADAL" clId="{31C1432C-0FC8-4192-866A-538E82ACB455}" dt="2023-01-12T19:46:33.686" v="134"/>
        <pc:sldMkLst>
          <pc:docMk/>
          <pc:sldMk cId="3196746956" sldId="271"/>
        </pc:sldMkLst>
      </pc:sldChg>
      <pc:sldChg chg="modTransition">
        <pc:chgData name="Monica Greene" userId="580d4f7b-22ab-4bed-a08a-0b25eeeaced9" providerId="ADAL" clId="{31C1432C-0FC8-4192-866A-538E82ACB455}" dt="2023-01-12T19:46:33.686" v="134"/>
        <pc:sldMkLst>
          <pc:docMk/>
          <pc:sldMk cId="2255215954" sldId="272"/>
        </pc:sldMkLst>
      </pc:sldChg>
      <pc:sldChg chg="modTransition">
        <pc:chgData name="Monica Greene" userId="580d4f7b-22ab-4bed-a08a-0b25eeeaced9" providerId="ADAL" clId="{31C1432C-0FC8-4192-866A-538E82ACB455}" dt="2023-01-12T19:46:33.686" v="134"/>
        <pc:sldMkLst>
          <pc:docMk/>
          <pc:sldMk cId="1039155707" sldId="273"/>
        </pc:sldMkLst>
      </pc:sldChg>
      <pc:sldChg chg="modTransition">
        <pc:chgData name="Monica Greene" userId="580d4f7b-22ab-4bed-a08a-0b25eeeaced9" providerId="ADAL" clId="{31C1432C-0FC8-4192-866A-538E82ACB455}" dt="2023-01-12T19:46:33.686" v="134"/>
        <pc:sldMkLst>
          <pc:docMk/>
          <pc:sldMk cId="0" sldId="310"/>
        </pc:sldMkLst>
      </pc:sldChg>
      <pc:sldChg chg="modTransition">
        <pc:chgData name="Monica Greene" userId="580d4f7b-22ab-4bed-a08a-0b25eeeaced9" providerId="ADAL" clId="{31C1432C-0FC8-4192-866A-538E82ACB455}" dt="2023-01-12T19:46:33.686" v="134"/>
        <pc:sldMkLst>
          <pc:docMk/>
          <pc:sldMk cId="0" sldId="311"/>
        </pc:sldMkLst>
      </pc:sldChg>
      <pc:sldChg chg="modTransition">
        <pc:chgData name="Monica Greene" userId="580d4f7b-22ab-4bed-a08a-0b25eeeaced9" providerId="ADAL" clId="{31C1432C-0FC8-4192-866A-538E82ACB455}" dt="2023-01-12T19:46:33.686" v="134"/>
        <pc:sldMkLst>
          <pc:docMk/>
          <pc:sldMk cId="3386045009" sldId="312"/>
        </pc:sldMkLst>
      </pc:sldChg>
      <pc:sldChg chg="modSp mod modTransition">
        <pc:chgData name="Monica Greene" userId="580d4f7b-22ab-4bed-a08a-0b25eeeaced9" providerId="ADAL" clId="{31C1432C-0FC8-4192-866A-538E82ACB455}" dt="2023-01-12T19:46:33.686" v="134"/>
        <pc:sldMkLst>
          <pc:docMk/>
          <pc:sldMk cId="4132027443" sldId="313"/>
        </pc:sldMkLst>
        <pc:picChg chg="mod">
          <ac:chgData name="Monica Greene" userId="580d4f7b-22ab-4bed-a08a-0b25eeeaced9" providerId="ADAL" clId="{31C1432C-0FC8-4192-866A-538E82ACB455}" dt="2023-01-12T19:16:30.384" v="13" actId="1076"/>
          <ac:picMkLst>
            <pc:docMk/>
            <pc:sldMk cId="4132027443" sldId="313"/>
            <ac:picMk id="3" creationId="{4291A6BF-292A-ADAE-581D-C3F7E0187533}"/>
          </ac:picMkLst>
        </pc:picChg>
      </pc:sldChg>
      <pc:sldChg chg="modTransition">
        <pc:chgData name="Monica Greene" userId="580d4f7b-22ab-4bed-a08a-0b25eeeaced9" providerId="ADAL" clId="{31C1432C-0FC8-4192-866A-538E82ACB455}" dt="2023-01-12T19:46:33.686" v="134"/>
        <pc:sldMkLst>
          <pc:docMk/>
          <pc:sldMk cId="665771513" sldId="314"/>
        </pc:sldMkLst>
      </pc:sldChg>
      <pc:sldChg chg="modTransition">
        <pc:chgData name="Monica Greene" userId="580d4f7b-22ab-4bed-a08a-0b25eeeaced9" providerId="ADAL" clId="{31C1432C-0FC8-4192-866A-538E82ACB455}" dt="2023-01-12T19:46:33.686" v="134"/>
        <pc:sldMkLst>
          <pc:docMk/>
          <pc:sldMk cId="3466800514" sldId="315"/>
        </pc:sldMkLst>
      </pc:sldChg>
      <pc:sldChg chg="modTransition">
        <pc:chgData name="Monica Greene" userId="580d4f7b-22ab-4bed-a08a-0b25eeeaced9" providerId="ADAL" clId="{31C1432C-0FC8-4192-866A-538E82ACB455}" dt="2023-01-12T19:46:33.686" v="134"/>
        <pc:sldMkLst>
          <pc:docMk/>
          <pc:sldMk cId="3472775792" sldId="316"/>
        </pc:sldMkLst>
      </pc:sldChg>
      <pc:sldChg chg="modTransition">
        <pc:chgData name="Monica Greene" userId="580d4f7b-22ab-4bed-a08a-0b25eeeaced9" providerId="ADAL" clId="{31C1432C-0FC8-4192-866A-538E82ACB455}" dt="2023-01-12T19:46:33.686" v="134"/>
        <pc:sldMkLst>
          <pc:docMk/>
          <pc:sldMk cId="591349375" sldId="317"/>
        </pc:sldMkLst>
      </pc:sldChg>
      <pc:sldChg chg="ord modTransition">
        <pc:chgData name="Monica Greene" userId="580d4f7b-22ab-4bed-a08a-0b25eeeaced9" providerId="ADAL" clId="{31C1432C-0FC8-4192-866A-538E82ACB455}" dt="2023-01-12T19:46:33.686" v="134"/>
        <pc:sldMkLst>
          <pc:docMk/>
          <pc:sldMk cId="4010300902" sldId="321"/>
        </pc:sldMkLst>
      </pc:sldChg>
      <pc:sldChg chg="ord modTransition">
        <pc:chgData name="Monica Greene" userId="580d4f7b-22ab-4bed-a08a-0b25eeeaced9" providerId="ADAL" clId="{31C1432C-0FC8-4192-866A-538E82ACB455}" dt="2023-01-12T19:46:33.686" v="134"/>
        <pc:sldMkLst>
          <pc:docMk/>
          <pc:sldMk cId="3460198801" sldId="322"/>
        </pc:sldMkLst>
      </pc:sldChg>
      <pc:sldChg chg="modTransition">
        <pc:chgData name="Monica Greene" userId="580d4f7b-22ab-4bed-a08a-0b25eeeaced9" providerId="ADAL" clId="{31C1432C-0FC8-4192-866A-538E82ACB455}" dt="2023-01-12T19:46:33.686" v="134"/>
        <pc:sldMkLst>
          <pc:docMk/>
          <pc:sldMk cId="1863403898" sldId="323"/>
        </pc:sldMkLst>
      </pc:sldChg>
      <pc:sldChg chg="modTransition">
        <pc:chgData name="Monica Greene" userId="580d4f7b-22ab-4bed-a08a-0b25eeeaced9" providerId="ADAL" clId="{31C1432C-0FC8-4192-866A-538E82ACB455}" dt="2023-01-12T19:46:33.686" v="134"/>
        <pc:sldMkLst>
          <pc:docMk/>
          <pc:sldMk cId="1365128654" sldId="341"/>
        </pc:sldMkLst>
      </pc:sldChg>
      <pc:sldChg chg="modTransition">
        <pc:chgData name="Monica Greene" userId="580d4f7b-22ab-4bed-a08a-0b25eeeaced9" providerId="ADAL" clId="{31C1432C-0FC8-4192-866A-538E82ACB455}" dt="2023-01-12T19:46:33.686" v="134"/>
        <pc:sldMkLst>
          <pc:docMk/>
          <pc:sldMk cId="3209213290" sldId="390"/>
        </pc:sldMkLst>
      </pc:sldChg>
      <pc:sldChg chg="addSp delSp modSp new mod modTransition setBg">
        <pc:chgData name="Monica Greene" userId="580d4f7b-22ab-4bed-a08a-0b25eeeaced9" providerId="ADAL" clId="{31C1432C-0FC8-4192-866A-538E82ACB455}" dt="2023-01-12T19:46:33.686" v="134"/>
        <pc:sldMkLst>
          <pc:docMk/>
          <pc:sldMk cId="1665277712" sldId="391"/>
        </pc:sldMkLst>
        <pc:picChg chg="add del mod">
          <ac:chgData name="Monica Greene" userId="580d4f7b-22ab-4bed-a08a-0b25eeeaced9" providerId="ADAL" clId="{31C1432C-0FC8-4192-866A-538E82ACB455}" dt="2023-01-12T19:16:14.338" v="6"/>
          <ac:picMkLst>
            <pc:docMk/>
            <pc:sldMk cId="1665277712" sldId="391"/>
            <ac:picMk id="3" creationId="{FA774319-7618-CF68-14F6-AE62CBE74AEC}"/>
          </ac:picMkLst>
        </pc:picChg>
        <pc:picChg chg="add del mod">
          <ac:chgData name="Monica Greene" userId="580d4f7b-22ab-4bed-a08a-0b25eeeaced9" providerId="ADAL" clId="{31C1432C-0FC8-4192-866A-538E82ACB455}" dt="2023-01-12T19:16:21.679" v="11"/>
          <ac:picMkLst>
            <pc:docMk/>
            <pc:sldMk cId="1665277712" sldId="391"/>
            <ac:picMk id="5" creationId="{2F92F820-529E-DB28-88CE-396B2A8514B4}"/>
          </ac:picMkLst>
        </pc:picChg>
        <pc:picChg chg="add">
          <ac:chgData name="Monica Greene" userId="580d4f7b-22ab-4bed-a08a-0b25eeeaced9" providerId="ADAL" clId="{31C1432C-0FC8-4192-866A-538E82ACB455}" dt="2023-01-12T19:16:41.812" v="14"/>
          <ac:picMkLst>
            <pc:docMk/>
            <pc:sldMk cId="1665277712" sldId="391"/>
            <ac:picMk id="6" creationId="{C7527BDD-EC0E-F3A7-B12E-333BBF582EF6}"/>
          </ac:picMkLst>
        </pc:picChg>
      </pc:sldChg>
      <pc:sldChg chg="addSp new modTransition setBg">
        <pc:chgData name="Monica Greene" userId="580d4f7b-22ab-4bed-a08a-0b25eeeaced9" providerId="ADAL" clId="{31C1432C-0FC8-4192-866A-538E82ACB455}" dt="2023-01-12T19:46:33.686" v="134"/>
        <pc:sldMkLst>
          <pc:docMk/>
          <pc:sldMk cId="3376944517" sldId="392"/>
        </pc:sldMkLst>
        <pc:picChg chg="add">
          <ac:chgData name="Monica Greene" userId="580d4f7b-22ab-4bed-a08a-0b25eeeaced9" providerId="ADAL" clId="{31C1432C-0FC8-4192-866A-538E82ACB455}" dt="2023-01-12T19:17:14.797" v="17"/>
          <ac:picMkLst>
            <pc:docMk/>
            <pc:sldMk cId="3376944517" sldId="392"/>
            <ac:picMk id="2" creationId="{05FA0E72-DDF2-F0AF-1E86-6867AF84F8C8}"/>
          </ac:picMkLst>
        </pc:picChg>
      </pc:sldChg>
      <pc:sldChg chg="modSp add mod modTransition">
        <pc:chgData name="Monica Greene" userId="580d4f7b-22ab-4bed-a08a-0b25eeeaced9" providerId="ADAL" clId="{31C1432C-0FC8-4192-866A-538E82ACB455}" dt="2023-01-12T19:46:33.686" v="134"/>
        <pc:sldMkLst>
          <pc:docMk/>
          <pc:sldMk cId="3567445443" sldId="393"/>
        </pc:sldMkLst>
        <pc:spChg chg="mod">
          <ac:chgData name="Monica Greene" userId="580d4f7b-22ab-4bed-a08a-0b25eeeaced9" providerId="ADAL" clId="{31C1432C-0FC8-4192-866A-538E82ACB455}" dt="2023-01-12T19:24:01.005" v="50" actId="114"/>
          <ac:spMkLst>
            <pc:docMk/>
            <pc:sldMk cId="3567445443" sldId="393"/>
            <ac:spMk id="2" creationId="{00000000-0000-0000-0000-000000000000}"/>
          </ac:spMkLst>
        </pc:spChg>
      </pc:sldChg>
      <pc:sldChg chg="new del">
        <pc:chgData name="Monica Greene" userId="580d4f7b-22ab-4bed-a08a-0b25eeeaced9" providerId="ADAL" clId="{31C1432C-0FC8-4192-866A-538E82ACB455}" dt="2023-01-12T19:22:46.584" v="39" actId="47"/>
        <pc:sldMkLst>
          <pc:docMk/>
          <pc:sldMk cId="4001199459" sldId="393"/>
        </pc:sldMkLst>
      </pc:sldChg>
      <pc:sldChg chg="modSp add mod modTransition">
        <pc:chgData name="Monica Greene" userId="580d4f7b-22ab-4bed-a08a-0b25eeeaced9" providerId="ADAL" clId="{31C1432C-0FC8-4192-866A-538E82ACB455}" dt="2023-01-12T19:46:33.686" v="134"/>
        <pc:sldMkLst>
          <pc:docMk/>
          <pc:sldMk cId="4094899703" sldId="394"/>
        </pc:sldMkLst>
        <pc:spChg chg="mod">
          <ac:chgData name="Monica Greene" userId="580d4f7b-22ab-4bed-a08a-0b25eeeaced9" providerId="ADAL" clId="{31C1432C-0FC8-4192-866A-538E82ACB455}" dt="2023-01-12T19:25:01.301" v="57" actId="114"/>
          <ac:spMkLst>
            <pc:docMk/>
            <pc:sldMk cId="4094899703" sldId="394"/>
            <ac:spMk id="2" creationId="{00000000-0000-0000-0000-000000000000}"/>
          </ac:spMkLst>
        </pc:spChg>
      </pc:sldChg>
      <pc:sldChg chg="modSp add mod modTransition">
        <pc:chgData name="Monica Greene" userId="580d4f7b-22ab-4bed-a08a-0b25eeeaced9" providerId="ADAL" clId="{31C1432C-0FC8-4192-866A-538E82ACB455}" dt="2023-01-12T19:46:33.686" v="134"/>
        <pc:sldMkLst>
          <pc:docMk/>
          <pc:sldMk cId="2416519354" sldId="395"/>
        </pc:sldMkLst>
        <pc:spChg chg="mod">
          <ac:chgData name="Monica Greene" userId="580d4f7b-22ab-4bed-a08a-0b25eeeaced9" providerId="ADAL" clId="{31C1432C-0FC8-4192-866A-538E82ACB455}" dt="2023-01-12T19:25:51.286" v="65" actId="114"/>
          <ac:spMkLst>
            <pc:docMk/>
            <pc:sldMk cId="2416519354" sldId="395"/>
            <ac:spMk id="2" creationId="{00000000-0000-0000-0000-000000000000}"/>
          </ac:spMkLst>
        </pc:spChg>
      </pc:sldChg>
      <pc:sldChg chg="addSp delSp modSp new mod modTransition setBg">
        <pc:chgData name="Monica Greene" userId="580d4f7b-22ab-4bed-a08a-0b25eeeaced9" providerId="ADAL" clId="{31C1432C-0FC8-4192-866A-538E82ACB455}" dt="2023-01-12T19:46:33.686" v="134"/>
        <pc:sldMkLst>
          <pc:docMk/>
          <pc:sldMk cId="58980055" sldId="396"/>
        </pc:sldMkLst>
        <pc:spChg chg="add del">
          <ac:chgData name="Monica Greene" userId="580d4f7b-22ab-4bed-a08a-0b25eeeaced9" providerId="ADAL" clId="{31C1432C-0FC8-4192-866A-538E82ACB455}" dt="2023-01-12T19:30:18.768" v="72" actId="22"/>
          <ac:spMkLst>
            <pc:docMk/>
            <pc:sldMk cId="58980055" sldId="396"/>
            <ac:spMk id="4" creationId="{9AC5BE9B-2710-C416-8053-1DBD5105792A}"/>
          </ac:spMkLst>
        </pc:spChg>
        <pc:spChg chg="add del">
          <ac:chgData name="Monica Greene" userId="580d4f7b-22ab-4bed-a08a-0b25eeeaced9" providerId="ADAL" clId="{31C1432C-0FC8-4192-866A-538E82ACB455}" dt="2023-01-12T19:30:18.287" v="71" actId="22"/>
          <ac:spMkLst>
            <pc:docMk/>
            <pc:sldMk cId="58980055" sldId="396"/>
            <ac:spMk id="6" creationId="{23C3377A-ED59-B942-80D0-DCDA64D655E2}"/>
          </ac:spMkLst>
        </pc:spChg>
        <pc:picChg chg="add del mod modCrop">
          <ac:chgData name="Monica Greene" userId="580d4f7b-22ab-4bed-a08a-0b25eeeaced9" providerId="ADAL" clId="{31C1432C-0FC8-4192-866A-538E82ACB455}" dt="2023-01-12T19:32:40.440" v="87" actId="478"/>
          <ac:picMkLst>
            <pc:docMk/>
            <pc:sldMk cId="58980055" sldId="396"/>
            <ac:picMk id="2" creationId="{F10998AB-E893-E95F-4ADF-84D3E94C88EF}"/>
          </ac:picMkLst>
        </pc:picChg>
        <pc:picChg chg="add mod modCrop">
          <ac:chgData name="Monica Greene" userId="580d4f7b-22ab-4bed-a08a-0b25eeeaced9" providerId="ADAL" clId="{31C1432C-0FC8-4192-866A-538E82ACB455}" dt="2023-01-12T19:34:24.848" v="95" actId="1076"/>
          <ac:picMkLst>
            <pc:docMk/>
            <pc:sldMk cId="58980055" sldId="396"/>
            <ac:picMk id="7" creationId="{05AB92A4-E523-1299-F45E-E9913C1D1BDC}"/>
          </ac:picMkLst>
        </pc:picChg>
      </pc:sldChg>
      <pc:sldChg chg="addSp new modTransition setBg">
        <pc:chgData name="Monica Greene" userId="580d4f7b-22ab-4bed-a08a-0b25eeeaced9" providerId="ADAL" clId="{31C1432C-0FC8-4192-866A-538E82ACB455}" dt="2023-01-12T19:46:33.686" v="134"/>
        <pc:sldMkLst>
          <pc:docMk/>
          <pc:sldMk cId="1744543980" sldId="397"/>
        </pc:sldMkLst>
        <pc:picChg chg="add">
          <ac:chgData name="Monica Greene" userId="580d4f7b-22ab-4bed-a08a-0b25eeeaced9" providerId="ADAL" clId="{31C1432C-0FC8-4192-866A-538E82ACB455}" dt="2023-01-12T19:35:12.979" v="99"/>
          <ac:picMkLst>
            <pc:docMk/>
            <pc:sldMk cId="1744543980" sldId="397"/>
            <ac:picMk id="2" creationId="{576136C9-D4CA-4A99-D95C-9B8B91234F2F}"/>
          </ac:picMkLst>
        </pc:picChg>
      </pc:sldChg>
      <pc:sldChg chg="addSp new modTransition setBg">
        <pc:chgData name="Monica Greene" userId="580d4f7b-22ab-4bed-a08a-0b25eeeaced9" providerId="ADAL" clId="{31C1432C-0FC8-4192-866A-538E82ACB455}" dt="2023-01-12T19:46:33.686" v="134"/>
        <pc:sldMkLst>
          <pc:docMk/>
          <pc:sldMk cId="856043924" sldId="398"/>
        </pc:sldMkLst>
        <pc:picChg chg="add">
          <ac:chgData name="Monica Greene" userId="580d4f7b-22ab-4bed-a08a-0b25eeeaced9" providerId="ADAL" clId="{31C1432C-0FC8-4192-866A-538E82ACB455}" dt="2023-01-12T19:35:47.121" v="102"/>
          <ac:picMkLst>
            <pc:docMk/>
            <pc:sldMk cId="856043924" sldId="398"/>
            <ac:picMk id="2" creationId="{EC2AFCA0-8255-413E-8317-AB2EFF9F9F04}"/>
          </ac:picMkLst>
        </pc:picChg>
      </pc:sldChg>
      <pc:sldChg chg="addSp new modTransition setBg">
        <pc:chgData name="Monica Greene" userId="580d4f7b-22ab-4bed-a08a-0b25eeeaced9" providerId="ADAL" clId="{31C1432C-0FC8-4192-866A-538E82ACB455}" dt="2023-01-12T19:46:33.686" v="134"/>
        <pc:sldMkLst>
          <pc:docMk/>
          <pc:sldMk cId="2713357453" sldId="399"/>
        </pc:sldMkLst>
        <pc:picChg chg="add">
          <ac:chgData name="Monica Greene" userId="580d4f7b-22ab-4bed-a08a-0b25eeeaced9" providerId="ADAL" clId="{31C1432C-0FC8-4192-866A-538E82ACB455}" dt="2023-01-12T19:37:42.433" v="110"/>
          <ac:picMkLst>
            <pc:docMk/>
            <pc:sldMk cId="2713357453" sldId="399"/>
            <ac:picMk id="2" creationId="{D696D5DD-2514-ED4A-77CB-9A51DE00F349}"/>
          </ac:picMkLst>
        </pc:picChg>
      </pc:sldChg>
      <pc:sldChg chg="new del setBg">
        <pc:chgData name="Monica Greene" userId="580d4f7b-22ab-4bed-a08a-0b25eeeaced9" providerId="ADAL" clId="{31C1432C-0FC8-4192-866A-538E82ACB455}" dt="2023-01-12T19:36:25.176" v="107" actId="47"/>
        <pc:sldMkLst>
          <pc:docMk/>
          <pc:sldMk cId="4248780476" sldId="399"/>
        </pc:sldMkLst>
      </pc:sldChg>
      <pc:sldMasterChg chg="modTransition modSldLayout">
        <pc:chgData name="Monica Greene" userId="580d4f7b-22ab-4bed-a08a-0b25eeeaced9" providerId="ADAL" clId="{31C1432C-0FC8-4192-866A-538E82ACB455}" dt="2023-01-12T19:46:33.686" v="134"/>
        <pc:sldMasterMkLst>
          <pc:docMk/>
          <pc:sldMasterMk cId="3526763332" sldId="2147483660"/>
        </pc:sldMasterMkLst>
        <pc:sldLayoutChg chg="modTransition">
          <pc:chgData name="Monica Greene" userId="580d4f7b-22ab-4bed-a08a-0b25eeeaced9" providerId="ADAL" clId="{31C1432C-0FC8-4192-866A-538E82ACB455}" dt="2023-01-12T19:46:33.686" v="134"/>
          <pc:sldLayoutMkLst>
            <pc:docMk/>
            <pc:sldMasterMk cId="3526763332" sldId="2147483660"/>
            <pc:sldLayoutMk cId="1464526068" sldId="2147483661"/>
          </pc:sldLayoutMkLst>
        </pc:sldLayoutChg>
        <pc:sldLayoutChg chg="modTransition">
          <pc:chgData name="Monica Greene" userId="580d4f7b-22ab-4bed-a08a-0b25eeeaced9" providerId="ADAL" clId="{31C1432C-0FC8-4192-866A-538E82ACB455}" dt="2023-01-12T19:46:33.686" v="134"/>
          <pc:sldLayoutMkLst>
            <pc:docMk/>
            <pc:sldMasterMk cId="3526763332" sldId="2147483660"/>
            <pc:sldLayoutMk cId="628702076" sldId="2147483662"/>
          </pc:sldLayoutMkLst>
        </pc:sldLayoutChg>
        <pc:sldLayoutChg chg="modTransition">
          <pc:chgData name="Monica Greene" userId="580d4f7b-22ab-4bed-a08a-0b25eeeaced9" providerId="ADAL" clId="{31C1432C-0FC8-4192-866A-538E82ACB455}" dt="2023-01-12T19:46:33.686" v="134"/>
          <pc:sldLayoutMkLst>
            <pc:docMk/>
            <pc:sldMasterMk cId="3526763332" sldId="2147483660"/>
            <pc:sldLayoutMk cId="3143070034" sldId="2147483663"/>
          </pc:sldLayoutMkLst>
        </pc:sldLayoutChg>
        <pc:sldLayoutChg chg="modTransition">
          <pc:chgData name="Monica Greene" userId="580d4f7b-22ab-4bed-a08a-0b25eeeaced9" providerId="ADAL" clId="{31C1432C-0FC8-4192-866A-538E82ACB455}" dt="2023-01-12T19:46:33.686" v="134"/>
          <pc:sldLayoutMkLst>
            <pc:docMk/>
            <pc:sldMasterMk cId="3526763332" sldId="2147483660"/>
            <pc:sldLayoutMk cId="352596931" sldId="2147483664"/>
          </pc:sldLayoutMkLst>
        </pc:sldLayoutChg>
        <pc:sldLayoutChg chg="modTransition">
          <pc:chgData name="Monica Greene" userId="580d4f7b-22ab-4bed-a08a-0b25eeeaced9" providerId="ADAL" clId="{31C1432C-0FC8-4192-866A-538E82ACB455}" dt="2023-01-12T19:46:33.686" v="134"/>
          <pc:sldLayoutMkLst>
            <pc:docMk/>
            <pc:sldMasterMk cId="3526763332" sldId="2147483660"/>
            <pc:sldLayoutMk cId="2860684321" sldId="2147483665"/>
          </pc:sldLayoutMkLst>
        </pc:sldLayoutChg>
        <pc:sldLayoutChg chg="modTransition">
          <pc:chgData name="Monica Greene" userId="580d4f7b-22ab-4bed-a08a-0b25eeeaced9" providerId="ADAL" clId="{31C1432C-0FC8-4192-866A-538E82ACB455}" dt="2023-01-12T19:46:33.686" v="134"/>
          <pc:sldLayoutMkLst>
            <pc:docMk/>
            <pc:sldMasterMk cId="3526763332" sldId="2147483660"/>
            <pc:sldLayoutMk cId="1042939851" sldId="2147483666"/>
          </pc:sldLayoutMkLst>
        </pc:sldLayoutChg>
        <pc:sldLayoutChg chg="modTransition">
          <pc:chgData name="Monica Greene" userId="580d4f7b-22ab-4bed-a08a-0b25eeeaced9" providerId="ADAL" clId="{31C1432C-0FC8-4192-866A-538E82ACB455}" dt="2023-01-12T19:46:33.686" v="134"/>
          <pc:sldLayoutMkLst>
            <pc:docMk/>
            <pc:sldMasterMk cId="3526763332" sldId="2147483660"/>
            <pc:sldLayoutMk cId="2172179838" sldId="2147483667"/>
          </pc:sldLayoutMkLst>
        </pc:sldLayoutChg>
        <pc:sldLayoutChg chg="modTransition">
          <pc:chgData name="Monica Greene" userId="580d4f7b-22ab-4bed-a08a-0b25eeeaced9" providerId="ADAL" clId="{31C1432C-0FC8-4192-866A-538E82ACB455}" dt="2023-01-12T19:46:33.686" v="134"/>
          <pc:sldLayoutMkLst>
            <pc:docMk/>
            <pc:sldMasterMk cId="3526763332" sldId="2147483660"/>
            <pc:sldLayoutMk cId="400252706" sldId="2147483668"/>
          </pc:sldLayoutMkLst>
        </pc:sldLayoutChg>
        <pc:sldLayoutChg chg="modTransition">
          <pc:chgData name="Monica Greene" userId="580d4f7b-22ab-4bed-a08a-0b25eeeaced9" providerId="ADAL" clId="{31C1432C-0FC8-4192-866A-538E82ACB455}" dt="2023-01-12T19:46:33.686" v="134"/>
          <pc:sldLayoutMkLst>
            <pc:docMk/>
            <pc:sldMasterMk cId="3526763332" sldId="2147483660"/>
            <pc:sldLayoutMk cId="3574256230" sldId="2147483669"/>
          </pc:sldLayoutMkLst>
        </pc:sldLayoutChg>
        <pc:sldLayoutChg chg="modTransition">
          <pc:chgData name="Monica Greene" userId="580d4f7b-22ab-4bed-a08a-0b25eeeaced9" providerId="ADAL" clId="{31C1432C-0FC8-4192-866A-538E82ACB455}" dt="2023-01-12T19:46:33.686" v="134"/>
          <pc:sldLayoutMkLst>
            <pc:docMk/>
            <pc:sldMasterMk cId="3526763332" sldId="2147483660"/>
            <pc:sldLayoutMk cId="728997452" sldId="2147483670"/>
          </pc:sldLayoutMkLst>
        </pc:sldLayoutChg>
        <pc:sldLayoutChg chg="modTransition">
          <pc:chgData name="Monica Greene" userId="580d4f7b-22ab-4bed-a08a-0b25eeeaced9" providerId="ADAL" clId="{31C1432C-0FC8-4192-866A-538E82ACB455}" dt="2023-01-12T19:46:33.686" v="134"/>
          <pc:sldLayoutMkLst>
            <pc:docMk/>
            <pc:sldMasterMk cId="3526763332" sldId="2147483660"/>
            <pc:sldLayoutMk cId="644588483" sldId="2147483671"/>
          </pc:sldLayoutMkLst>
        </pc:sldLayoutChg>
      </pc:sldMasterChg>
      <pc:sldMasterChg chg="modTransition modSldLayout">
        <pc:chgData name="Monica Greene" userId="580d4f7b-22ab-4bed-a08a-0b25eeeaced9" providerId="ADAL" clId="{31C1432C-0FC8-4192-866A-538E82ACB455}" dt="2023-01-12T19:46:33.686" v="134"/>
        <pc:sldMasterMkLst>
          <pc:docMk/>
          <pc:sldMasterMk cId="447617801" sldId="2147483672"/>
        </pc:sldMasterMkLst>
        <pc:sldLayoutChg chg="modTransition">
          <pc:chgData name="Monica Greene" userId="580d4f7b-22ab-4bed-a08a-0b25eeeaced9" providerId="ADAL" clId="{31C1432C-0FC8-4192-866A-538E82ACB455}" dt="2023-01-12T19:46:33.686" v="134"/>
          <pc:sldLayoutMkLst>
            <pc:docMk/>
            <pc:sldMasterMk cId="447617801" sldId="2147483672"/>
            <pc:sldLayoutMk cId="1188010237" sldId="2147483673"/>
          </pc:sldLayoutMkLst>
        </pc:sldLayoutChg>
        <pc:sldLayoutChg chg="modTransition">
          <pc:chgData name="Monica Greene" userId="580d4f7b-22ab-4bed-a08a-0b25eeeaced9" providerId="ADAL" clId="{31C1432C-0FC8-4192-866A-538E82ACB455}" dt="2023-01-12T19:46:33.686" v="134"/>
          <pc:sldLayoutMkLst>
            <pc:docMk/>
            <pc:sldMasterMk cId="447617801" sldId="2147483672"/>
            <pc:sldLayoutMk cId="310208916" sldId="2147483674"/>
          </pc:sldLayoutMkLst>
        </pc:sldLayoutChg>
        <pc:sldLayoutChg chg="modTransition">
          <pc:chgData name="Monica Greene" userId="580d4f7b-22ab-4bed-a08a-0b25eeeaced9" providerId="ADAL" clId="{31C1432C-0FC8-4192-866A-538E82ACB455}" dt="2023-01-12T19:46:33.686" v="134"/>
          <pc:sldLayoutMkLst>
            <pc:docMk/>
            <pc:sldMasterMk cId="447617801" sldId="2147483672"/>
            <pc:sldLayoutMk cId="46042763" sldId="2147483675"/>
          </pc:sldLayoutMkLst>
        </pc:sldLayoutChg>
        <pc:sldLayoutChg chg="modTransition">
          <pc:chgData name="Monica Greene" userId="580d4f7b-22ab-4bed-a08a-0b25eeeaced9" providerId="ADAL" clId="{31C1432C-0FC8-4192-866A-538E82ACB455}" dt="2023-01-12T19:46:33.686" v="134"/>
          <pc:sldLayoutMkLst>
            <pc:docMk/>
            <pc:sldMasterMk cId="447617801" sldId="2147483672"/>
            <pc:sldLayoutMk cId="1646036991" sldId="2147483676"/>
          </pc:sldLayoutMkLst>
        </pc:sldLayoutChg>
        <pc:sldLayoutChg chg="modTransition">
          <pc:chgData name="Monica Greene" userId="580d4f7b-22ab-4bed-a08a-0b25eeeaced9" providerId="ADAL" clId="{31C1432C-0FC8-4192-866A-538E82ACB455}" dt="2023-01-12T19:46:33.686" v="134"/>
          <pc:sldLayoutMkLst>
            <pc:docMk/>
            <pc:sldMasterMk cId="447617801" sldId="2147483672"/>
            <pc:sldLayoutMk cId="3890349142" sldId="2147483677"/>
          </pc:sldLayoutMkLst>
        </pc:sldLayoutChg>
        <pc:sldLayoutChg chg="modTransition">
          <pc:chgData name="Monica Greene" userId="580d4f7b-22ab-4bed-a08a-0b25eeeaced9" providerId="ADAL" clId="{31C1432C-0FC8-4192-866A-538E82ACB455}" dt="2023-01-12T19:46:33.686" v="134"/>
          <pc:sldLayoutMkLst>
            <pc:docMk/>
            <pc:sldMasterMk cId="447617801" sldId="2147483672"/>
            <pc:sldLayoutMk cId="3186488201" sldId="2147483678"/>
          </pc:sldLayoutMkLst>
        </pc:sldLayoutChg>
        <pc:sldLayoutChg chg="modTransition">
          <pc:chgData name="Monica Greene" userId="580d4f7b-22ab-4bed-a08a-0b25eeeaced9" providerId="ADAL" clId="{31C1432C-0FC8-4192-866A-538E82ACB455}" dt="2023-01-12T19:46:33.686" v="134"/>
          <pc:sldLayoutMkLst>
            <pc:docMk/>
            <pc:sldMasterMk cId="447617801" sldId="2147483672"/>
            <pc:sldLayoutMk cId="605508108" sldId="2147483679"/>
          </pc:sldLayoutMkLst>
        </pc:sldLayoutChg>
        <pc:sldLayoutChg chg="modTransition">
          <pc:chgData name="Monica Greene" userId="580d4f7b-22ab-4bed-a08a-0b25eeeaced9" providerId="ADAL" clId="{31C1432C-0FC8-4192-866A-538E82ACB455}" dt="2023-01-12T19:46:33.686" v="134"/>
          <pc:sldLayoutMkLst>
            <pc:docMk/>
            <pc:sldMasterMk cId="447617801" sldId="2147483672"/>
            <pc:sldLayoutMk cId="1894184368" sldId="2147483680"/>
          </pc:sldLayoutMkLst>
        </pc:sldLayoutChg>
        <pc:sldLayoutChg chg="modTransition">
          <pc:chgData name="Monica Greene" userId="580d4f7b-22ab-4bed-a08a-0b25eeeaced9" providerId="ADAL" clId="{31C1432C-0FC8-4192-866A-538E82ACB455}" dt="2023-01-12T19:46:33.686" v="134"/>
          <pc:sldLayoutMkLst>
            <pc:docMk/>
            <pc:sldMasterMk cId="447617801" sldId="2147483672"/>
            <pc:sldLayoutMk cId="3457776687" sldId="2147483681"/>
          </pc:sldLayoutMkLst>
        </pc:sldLayoutChg>
        <pc:sldLayoutChg chg="modTransition">
          <pc:chgData name="Monica Greene" userId="580d4f7b-22ab-4bed-a08a-0b25eeeaced9" providerId="ADAL" clId="{31C1432C-0FC8-4192-866A-538E82ACB455}" dt="2023-01-12T19:46:33.686" v="134"/>
          <pc:sldLayoutMkLst>
            <pc:docMk/>
            <pc:sldMasterMk cId="447617801" sldId="2147483672"/>
            <pc:sldLayoutMk cId="2776785865" sldId="2147483682"/>
          </pc:sldLayoutMkLst>
        </pc:sldLayoutChg>
        <pc:sldLayoutChg chg="modTransition">
          <pc:chgData name="Monica Greene" userId="580d4f7b-22ab-4bed-a08a-0b25eeeaced9" providerId="ADAL" clId="{31C1432C-0FC8-4192-866A-538E82ACB455}" dt="2023-01-12T19:46:33.686" v="134"/>
          <pc:sldLayoutMkLst>
            <pc:docMk/>
            <pc:sldMasterMk cId="447617801" sldId="2147483672"/>
            <pc:sldLayoutMk cId="1250752112" sldId="2147483683"/>
          </pc:sldLayoutMkLst>
        </pc:sldLayoutChg>
      </pc:sldMasterChg>
    </pc:docChg>
  </pc:docChgLst>
  <pc:docChgLst>
    <pc:chgData name="Monica Greene" userId="580d4f7b-22ab-4bed-a08a-0b25eeeaced9" providerId="ADAL" clId="{6922AA9A-FE7F-475B-AE26-11A6539F3FBF}"/>
    <pc:docChg chg="delSld modSld sldOrd modMainMaster">
      <pc:chgData name="Monica Greene" userId="580d4f7b-22ab-4bed-a08a-0b25eeeaced9" providerId="ADAL" clId="{6922AA9A-FE7F-475B-AE26-11A6539F3FBF}" dt="2022-12-30T18:23:54.185" v="8" actId="478"/>
      <pc:docMkLst>
        <pc:docMk/>
      </pc:docMkLst>
      <pc:sldChg chg="modTransition">
        <pc:chgData name="Monica Greene" userId="580d4f7b-22ab-4bed-a08a-0b25eeeaced9" providerId="ADAL" clId="{6922AA9A-FE7F-475B-AE26-11A6539F3FBF}" dt="2022-12-30T18:22:21.215" v="7"/>
        <pc:sldMkLst>
          <pc:docMk/>
          <pc:sldMk cId="0" sldId="257"/>
        </pc:sldMkLst>
      </pc:sldChg>
      <pc:sldChg chg="modTransition">
        <pc:chgData name="Monica Greene" userId="580d4f7b-22ab-4bed-a08a-0b25eeeaced9" providerId="ADAL" clId="{6922AA9A-FE7F-475B-AE26-11A6539F3FBF}" dt="2022-12-30T18:22:21.215" v="7"/>
        <pc:sldMkLst>
          <pc:docMk/>
          <pc:sldMk cId="2190442017" sldId="261"/>
        </pc:sldMkLst>
      </pc:sldChg>
      <pc:sldChg chg="modTransition">
        <pc:chgData name="Monica Greene" userId="580d4f7b-22ab-4bed-a08a-0b25eeeaced9" providerId="ADAL" clId="{6922AA9A-FE7F-475B-AE26-11A6539F3FBF}" dt="2022-12-30T18:22:21.215" v="7"/>
        <pc:sldMkLst>
          <pc:docMk/>
          <pc:sldMk cId="3659356631" sldId="268"/>
        </pc:sldMkLst>
      </pc:sldChg>
      <pc:sldChg chg="modTransition">
        <pc:chgData name="Monica Greene" userId="580d4f7b-22ab-4bed-a08a-0b25eeeaced9" providerId="ADAL" clId="{6922AA9A-FE7F-475B-AE26-11A6539F3FBF}" dt="2022-12-30T18:22:21.215" v="7"/>
        <pc:sldMkLst>
          <pc:docMk/>
          <pc:sldMk cId="3556785324" sldId="269"/>
        </pc:sldMkLst>
      </pc:sldChg>
      <pc:sldChg chg="modTransition">
        <pc:chgData name="Monica Greene" userId="580d4f7b-22ab-4bed-a08a-0b25eeeaced9" providerId="ADAL" clId="{6922AA9A-FE7F-475B-AE26-11A6539F3FBF}" dt="2022-12-30T18:22:21.215" v="7"/>
        <pc:sldMkLst>
          <pc:docMk/>
          <pc:sldMk cId="0" sldId="270"/>
        </pc:sldMkLst>
      </pc:sldChg>
      <pc:sldChg chg="modTransition">
        <pc:chgData name="Monica Greene" userId="580d4f7b-22ab-4bed-a08a-0b25eeeaced9" providerId="ADAL" clId="{6922AA9A-FE7F-475B-AE26-11A6539F3FBF}" dt="2022-12-30T18:22:21.215" v="7"/>
        <pc:sldMkLst>
          <pc:docMk/>
          <pc:sldMk cId="3196746956" sldId="271"/>
        </pc:sldMkLst>
      </pc:sldChg>
      <pc:sldChg chg="modTransition">
        <pc:chgData name="Monica Greene" userId="580d4f7b-22ab-4bed-a08a-0b25eeeaced9" providerId="ADAL" clId="{6922AA9A-FE7F-475B-AE26-11A6539F3FBF}" dt="2022-12-30T18:22:21.215" v="7"/>
        <pc:sldMkLst>
          <pc:docMk/>
          <pc:sldMk cId="2255215954" sldId="272"/>
        </pc:sldMkLst>
      </pc:sldChg>
      <pc:sldChg chg="modTransition">
        <pc:chgData name="Monica Greene" userId="580d4f7b-22ab-4bed-a08a-0b25eeeaced9" providerId="ADAL" clId="{6922AA9A-FE7F-475B-AE26-11A6539F3FBF}" dt="2022-12-30T18:22:21.215" v="7"/>
        <pc:sldMkLst>
          <pc:docMk/>
          <pc:sldMk cId="1039155707" sldId="273"/>
        </pc:sldMkLst>
      </pc:sldChg>
      <pc:sldChg chg="modTransition">
        <pc:chgData name="Monica Greene" userId="580d4f7b-22ab-4bed-a08a-0b25eeeaced9" providerId="ADAL" clId="{6922AA9A-FE7F-475B-AE26-11A6539F3FBF}" dt="2022-12-30T18:22:21.215" v="7"/>
        <pc:sldMkLst>
          <pc:docMk/>
          <pc:sldMk cId="0" sldId="310"/>
        </pc:sldMkLst>
      </pc:sldChg>
      <pc:sldChg chg="modTransition">
        <pc:chgData name="Monica Greene" userId="580d4f7b-22ab-4bed-a08a-0b25eeeaced9" providerId="ADAL" clId="{6922AA9A-FE7F-475B-AE26-11A6539F3FBF}" dt="2022-12-30T18:22:21.215" v="7"/>
        <pc:sldMkLst>
          <pc:docMk/>
          <pc:sldMk cId="0" sldId="311"/>
        </pc:sldMkLst>
      </pc:sldChg>
      <pc:sldChg chg="modTransition">
        <pc:chgData name="Monica Greene" userId="580d4f7b-22ab-4bed-a08a-0b25eeeaced9" providerId="ADAL" clId="{6922AA9A-FE7F-475B-AE26-11A6539F3FBF}" dt="2022-12-30T18:22:21.215" v="7"/>
        <pc:sldMkLst>
          <pc:docMk/>
          <pc:sldMk cId="3386045009" sldId="312"/>
        </pc:sldMkLst>
      </pc:sldChg>
      <pc:sldChg chg="ord modTransition">
        <pc:chgData name="Monica Greene" userId="580d4f7b-22ab-4bed-a08a-0b25eeeaced9" providerId="ADAL" clId="{6922AA9A-FE7F-475B-AE26-11A6539F3FBF}" dt="2022-12-30T18:22:21.215" v="7"/>
        <pc:sldMkLst>
          <pc:docMk/>
          <pc:sldMk cId="4132027443" sldId="313"/>
        </pc:sldMkLst>
      </pc:sldChg>
      <pc:sldChg chg="modTransition">
        <pc:chgData name="Monica Greene" userId="580d4f7b-22ab-4bed-a08a-0b25eeeaced9" providerId="ADAL" clId="{6922AA9A-FE7F-475B-AE26-11A6539F3FBF}" dt="2022-12-30T18:22:21.215" v="7"/>
        <pc:sldMkLst>
          <pc:docMk/>
          <pc:sldMk cId="665771513" sldId="314"/>
        </pc:sldMkLst>
      </pc:sldChg>
      <pc:sldChg chg="modTransition">
        <pc:chgData name="Monica Greene" userId="580d4f7b-22ab-4bed-a08a-0b25eeeaced9" providerId="ADAL" clId="{6922AA9A-FE7F-475B-AE26-11A6539F3FBF}" dt="2022-12-30T18:22:21.215" v="7"/>
        <pc:sldMkLst>
          <pc:docMk/>
          <pc:sldMk cId="3466800514" sldId="315"/>
        </pc:sldMkLst>
      </pc:sldChg>
      <pc:sldChg chg="modTransition">
        <pc:chgData name="Monica Greene" userId="580d4f7b-22ab-4bed-a08a-0b25eeeaced9" providerId="ADAL" clId="{6922AA9A-FE7F-475B-AE26-11A6539F3FBF}" dt="2022-12-30T18:22:21.215" v="7"/>
        <pc:sldMkLst>
          <pc:docMk/>
          <pc:sldMk cId="3472775792" sldId="316"/>
        </pc:sldMkLst>
      </pc:sldChg>
      <pc:sldChg chg="modTransition">
        <pc:chgData name="Monica Greene" userId="580d4f7b-22ab-4bed-a08a-0b25eeeaced9" providerId="ADAL" clId="{6922AA9A-FE7F-475B-AE26-11A6539F3FBF}" dt="2022-12-30T18:22:21.215" v="7"/>
        <pc:sldMkLst>
          <pc:docMk/>
          <pc:sldMk cId="591349375" sldId="317"/>
        </pc:sldMkLst>
      </pc:sldChg>
      <pc:sldChg chg="del">
        <pc:chgData name="Monica Greene" userId="580d4f7b-22ab-4bed-a08a-0b25eeeaced9" providerId="ADAL" clId="{6922AA9A-FE7F-475B-AE26-11A6539F3FBF}" dt="2022-12-30T18:22:09.293" v="4" actId="47"/>
        <pc:sldMkLst>
          <pc:docMk/>
          <pc:sldMk cId="3447140171" sldId="319"/>
        </pc:sldMkLst>
      </pc:sldChg>
      <pc:sldChg chg="del">
        <pc:chgData name="Monica Greene" userId="580d4f7b-22ab-4bed-a08a-0b25eeeaced9" providerId="ADAL" clId="{6922AA9A-FE7F-475B-AE26-11A6539F3FBF}" dt="2022-12-30T18:22:11.114" v="5" actId="47"/>
        <pc:sldMkLst>
          <pc:docMk/>
          <pc:sldMk cId="437951431" sldId="320"/>
        </pc:sldMkLst>
      </pc:sldChg>
      <pc:sldChg chg="modTransition">
        <pc:chgData name="Monica Greene" userId="580d4f7b-22ab-4bed-a08a-0b25eeeaced9" providerId="ADAL" clId="{6922AA9A-FE7F-475B-AE26-11A6539F3FBF}" dt="2022-12-30T18:22:21.215" v="7"/>
        <pc:sldMkLst>
          <pc:docMk/>
          <pc:sldMk cId="4010300902" sldId="321"/>
        </pc:sldMkLst>
      </pc:sldChg>
      <pc:sldChg chg="ord modTransition">
        <pc:chgData name="Monica Greene" userId="580d4f7b-22ab-4bed-a08a-0b25eeeaced9" providerId="ADAL" clId="{6922AA9A-FE7F-475B-AE26-11A6539F3FBF}" dt="2022-12-30T18:22:21.215" v="7"/>
        <pc:sldMkLst>
          <pc:docMk/>
          <pc:sldMk cId="3460198801" sldId="322"/>
        </pc:sldMkLst>
      </pc:sldChg>
      <pc:sldChg chg="modTransition">
        <pc:chgData name="Monica Greene" userId="580d4f7b-22ab-4bed-a08a-0b25eeeaced9" providerId="ADAL" clId="{6922AA9A-FE7F-475B-AE26-11A6539F3FBF}" dt="2022-12-30T18:22:21.215" v="7"/>
        <pc:sldMkLst>
          <pc:docMk/>
          <pc:sldMk cId="1863403898" sldId="323"/>
        </pc:sldMkLst>
      </pc:sldChg>
      <pc:sldChg chg="delSp modTransition">
        <pc:chgData name="Monica Greene" userId="580d4f7b-22ab-4bed-a08a-0b25eeeaced9" providerId="ADAL" clId="{6922AA9A-FE7F-475B-AE26-11A6539F3FBF}" dt="2022-12-30T18:23:54.185" v="8" actId="478"/>
        <pc:sldMkLst>
          <pc:docMk/>
          <pc:sldMk cId="1365128654" sldId="341"/>
        </pc:sldMkLst>
        <pc:picChg chg="del">
          <ac:chgData name="Monica Greene" userId="580d4f7b-22ab-4bed-a08a-0b25eeeaced9" providerId="ADAL" clId="{6922AA9A-FE7F-475B-AE26-11A6539F3FBF}" dt="2022-12-30T18:23:54.185" v="8" actId="478"/>
          <ac:picMkLst>
            <pc:docMk/>
            <pc:sldMk cId="1365128654" sldId="341"/>
            <ac:picMk id="1026" creationId="{FB6F3BDD-572C-F9B2-F56B-4F8F72837420}"/>
          </ac:picMkLst>
        </pc:picChg>
      </pc:sldChg>
      <pc:sldChg chg="modTransition">
        <pc:chgData name="Monica Greene" userId="580d4f7b-22ab-4bed-a08a-0b25eeeaced9" providerId="ADAL" clId="{6922AA9A-FE7F-475B-AE26-11A6539F3FBF}" dt="2022-12-30T18:22:21.215" v="7"/>
        <pc:sldMkLst>
          <pc:docMk/>
          <pc:sldMk cId="3209213290" sldId="390"/>
        </pc:sldMkLst>
      </pc:sldChg>
      <pc:sldMasterChg chg="modTransition modSldLayout">
        <pc:chgData name="Monica Greene" userId="580d4f7b-22ab-4bed-a08a-0b25eeeaced9" providerId="ADAL" clId="{6922AA9A-FE7F-475B-AE26-11A6539F3FBF}" dt="2022-12-30T18:22:21.215" v="7"/>
        <pc:sldMasterMkLst>
          <pc:docMk/>
          <pc:sldMasterMk cId="3526763332" sldId="2147483660"/>
        </pc:sldMasterMkLst>
        <pc:sldLayoutChg chg="modTransition">
          <pc:chgData name="Monica Greene" userId="580d4f7b-22ab-4bed-a08a-0b25eeeaced9" providerId="ADAL" clId="{6922AA9A-FE7F-475B-AE26-11A6539F3FBF}" dt="2022-12-30T18:22:21.215" v="7"/>
          <pc:sldLayoutMkLst>
            <pc:docMk/>
            <pc:sldMasterMk cId="3526763332" sldId="2147483660"/>
            <pc:sldLayoutMk cId="1464526068" sldId="2147483661"/>
          </pc:sldLayoutMkLst>
        </pc:sldLayoutChg>
        <pc:sldLayoutChg chg="modTransition">
          <pc:chgData name="Monica Greene" userId="580d4f7b-22ab-4bed-a08a-0b25eeeaced9" providerId="ADAL" clId="{6922AA9A-FE7F-475B-AE26-11A6539F3FBF}" dt="2022-12-30T18:22:21.215" v="7"/>
          <pc:sldLayoutMkLst>
            <pc:docMk/>
            <pc:sldMasterMk cId="3526763332" sldId="2147483660"/>
            <pc:sldLayoutMk cId="628702076" sldId="2147483662"/>
          </pc:sldLayoutMkLst>
        </pc:sldLayoutChg>
        <pc:sldLayoutChg chg="modTransition">
          <pc:chgData name="Monica Greene" userId="580d4f7b-22ab-4bed-a08a-0b25eeeaced9" providerId="ADAL" clId="{6922AA9A-FE7F-475B-AE26-11A6539F3FBF}" dt="2022-12-30T18:22:21.215" v="7"/>
          <pc:sldLayoutMkLst>
            <pc:docMk/>
            <pc:sldMasterMk cId="3526763332" sldId="2147483660"/>
            <pc:sldLayoutMk cId="3143070034" sldId="2147483663"/>
          </pc:sldLayoutMkLst>
        </pc:sldLayoutChg>
        <pc:sldLayoutChg chg="modTransition">
          <pc:chgData name="Monica Greene" userId="580d4f7b-22ab-4bed-a08a-0b25eeeaced9" providerId="ADAL" clId="{6922AA9A-FE7F-475B-AE26-11A6539F3FBF}" dt="2022-12-30T18:22:21.215" v="7"/>
          <pc:sldLayoutMkLst>
            <pc:docMk/>
            <pc:sldMasterMk cId="3526763332" sldId="2147483660"/>
            <pc:sldLayoutMk cId="352596931" sldId="2147483664"/>
          </pc:sldLayoutMkLst>
        </pc:sldLayoutChg>
        <pc:sldLayoutChg chg="modTransition">
          <pc:chgData name="Monica Greene" userId="580d4f7b-22ab-4bed-a08a-0b25eeeaced9" providerId="ADAL" clId="{6922AA9A-FE7F-475B-AE26-11A6539F3FBF}" dt="2022-12-30T18:22:21.215" v="7"/>
          <pc:sldLayoutMkLst>
            <pc:docMk/>
            <pc:sldMasterMk cId="3526763332" sldId="2147483660"/>
            <pc:sldLayoutMk cId="2860684321" sldId="2147483665"/>
          </pc:sldLayoutMkLst>
        </pc:sldLayoutChg>
        <pc:sldLayoutChg chg="modTransition">
          <pc:chgData name="Monica Greene" userId="580d4f7b-22ab-4bed-a08a-0b25eeeaced9" providerId="ADAL" clId="{6922AA9A-FE7F-475B-AE26-11A6539F3FBF}" dt="2022-12-30T18:22:21.215" v="7"/>
          <pc:sldLayoutMkLst>
            <pc:docMk/>
            <pc:sldMasterMk cId="3526763332" sldId="2147483660"/>
            <pc:sldLayoutMk cId="1042939851" sldId="2147483666"/>
          </pc:sldLayoutMkLst>
        </pc:sldLayoutChg>
        <pc:sldLayoutChg chg="modTransition">
          <pc:chgData name="Monica Greene" userId="580d4f7b-22ab-4bed-a08a-0b25eeeaced9" providerId="ADAL" clId="{6922AA9A-FE7F-475B-AE26-11A6539F3FBF}" dt="2022-12-30T18:22:21.215" v="7"/>
          <pc:sldLayoutMkLst>
            <pc:docMk/>
            <pc:sldMasterMk cId="3526763332" sldId="2147483660"/>
            <pc:sldLayoutMk cId="2172179838" sldId="2147483667"/>
          </pc:sldLayoutMkLst>
        </pc:sldLayoutChg>
        <pc:sldLayoutChg chg="modTransition">
          <pc:chgData name="Monica Greene" userId="580d4f7b-22ab-4bed-a08a-0b25eeeaced9" providerId="ADAL" clId="{6922AA9A-FE7F-475B-AE26-11A6539F3FBF}" dt="2022-12-30T18:22:21.215" v="7"/>
          <pc:sldLayoutMkLst>
            <pc:docMk/>
            <pc:sldMasterMk cId="3526763332" sldId="2147483660"/>
            <pc:sldLayoutMk cId="400252706" sldId="2147483668"/>
          </pc:sldLayoutMkLst>
        </pc:sldLayoutChg>
        <pc:sldLayoutChg chg="modTransition">
          <pc:chgData name="Monica Greene" userId="580d4f7b-22ab-4bed-a08a-0b25eeeaced9" providerId="ADAL" clId="{6922AA9A-FE7F-475B-AE26-11A6539F3FBF}" dt="2022-12-30T18:22:21.215" v="7"/>
          <pc:sldLayoutMkLst>
            <pc:docMk/>
            <pc:sldMasterMk cId="3526763332" sldId="2147483660"/>
            <pc:sldLayoutMk cId="3574256230" sldId="2147483669"/>
          </pc:sldLayoutMkLst>
        </pc:sldLayoutChg>
        <pc:sldLayoutChg chg="modTransition">
          <pc:chgData name="Monica Greene" userId="580d4f7b-22ab-4bed-a08a-0b25eeeaced9" providerId="ADAL" clId="{6922AA9A-FE7F-475B-AE26-11A6539F3FBF}" dt="2022-12-30T18:22:21.215" v="7"/>
          <pc:sldLayoutMkLst>
            <pc:docMk/>
            <pc:sldMasterMk cId="3526763332" sldId="2147483660"/>
            <pc:sldLayoutMk cId="728997452" sldId="2147483670"/>
          </pc:sldLayoutMkLst>
        </pc:sldLayoutChg>
        <pc:sldLayoutChg chg="modTransition">
          <pc:chgData name="Monica Greene" userId="580d4f7b-22ab-4bed-a08a-0b25eeeaced9" providerId="ADAL" clId="{6922AA9A-FE7F-475B-AE26-11A6539F3FBF}" dt="2022-12-30T18:22:21.215" v="7"/>
          <pc:sldLayoutMkLst>
            <pc:docMk/>
            <pc:sldMasterMk cId="3526763332" sldId="2147483660"/>
            <pc:sldLayoutMk cId="644588483" sldId="2147483671"/>
          </pc:sldLayoutMkLst>
        </pc:sldLayoutChg>
      </pc:sldMasterChg>
    </pc:docChg>
  </pc:docChgLst>
  <pc:docChgLst>
    <pc:chgData name="Monica Greene" userId="580d4f7b-22ab-4bed-a08a-0b25eeeaced9" providerId="ADAL" clId="{D3C92CE9-2139-4AF4-85EE-33B799A4DA9E}"/>
    <pc:docChg chg="addSld delSld modSld sldOrd">
      <pc:chgData name="Monica Greene" userId="580d4f7b-22ab-4bed-a08a-0b25eeeaced9" providerId="ADAL" clId="{D3C92CE9-2139-4AF4-85EE-33B799A4DA9E}" dt="2023-11-22T14:07:11.497" v="48" actId="20577"/>
      <pc:docMkLst>
        <pc:docMk/>
      </pc:docMkLst>
      <pc:sldChg chg="del">
        <pc:chgData name="Monica Greene" userId="580d4f7b-22ab-4bed-a08a-0b25eeeaced9" providerId="ADAL" clId="{D3C92CE9-2139-4AF4-85EE-33B799A4DA9E}" dt="2023-11-22T14:06:50.666" v="22" actId="47"/>
        <pc:sldMkLst>
          <pc:docMk/>
          <pc:sldMk cId="3433854144" sldId="265"/>
        </pc:sldMkLst>
      </pc:sldChg>
      <pc:sldChg chg="add modTransition">
        <pc:chgData name="Monica Greene" userId="580d4f7b-22ab-4bed-a08a-0b25eeeaced9" providerId="ADAL" clId="{D3C92CE9-2139-4AF4-85EE-33B799A4DA9E}" dt="2023-11-22T14:01:52.373" v="0"/>
        <pc:sldMkLst>
          <pc:docMk/>
          <pc:sldMk cId="952696970" sldId="266"/>
        </pc:sldMkLst>
      </pc:sldChg>
      <pc:sldChg chg="del">
        <pc:chgData name="Monica Greene" userId="580d4f7b-22ab-4bed-a08a-0b25eeeaced9" providerId="ADAL" clId="{D3C92CE9-2139-4AF4-85EE-33B799A4DA9E}" dt="2023-11-22T14:06:54.013" v="23" actId="47"/>
        <pc:sldMkLst>
          <pc:docMk/>
          <pc:sldMk cId="176338772" sldId="276"/>
        </pc:sldMkLst>
      </pc:sldChg>
      <pc:sldChg chg="add modTransition">
        <pc:chgData name="Monica Greene" userId="580d4f7b-22ab-4bed-a08a-0b25eeeaced9" providerId="ADAL" clId="{D3C92CE9-2139-4AF4-85EE-33B799A4DA9E}" dt="2023-11-22T14:02:01.480" v="1"/>
        <pc:sldMkLst>
          <pc:docMk/>
          <pc:sldMk cId="4067567064" sldId="277"/>
        </pc:sldMkLst>
      </pc:sldChg>
      <pc:sldChg chg="add">
        <pc:chgData name="Monica Greene" userId="580d4f7b-22ab-4bed-a08a-0b25eeeaced9" providerId="ADAL" clId="{D3C92CE9-2139-4AF4-85EE-33B799A4DA9E}" dt="2023-11-22T14:03:02.276" v="4"/>
        <pc:sldMkLst>
          <pc:docMk/>
          <pc:sldMk cId="3447140171" sldId="319"/>
        </pc:sldMkLst>
      </pc:sldChg>
      <pc:sldChg chg="add">
        <pc:chgData name="Monica Greene" userId="580d4f7b-22ab-4bed-a08a-0b25eeeaced9" providerId="ADAL" clId="{D3C92CE9-2139-4AF4-85EE-33B799A4DA9E}" dt="2023-11-22T14:03:02.276" v="4"/>
        <pc:sldMkLst>
          <pc:docMk/>
          <pc:sldMk cId="1365128654" sldId="341"/>
        </pc:sldMkLst>
      </pc:sldChg>
      <pc:sldChg chg="del">
        <pc:chgData name="Monica Greene" userId="580d4f7b-22ab-4bed-a08a-0b25eeeaced9" providerId="ADAL" clId="{D3C92CE9-2139-4AF4-85EE-33B799A4DA9E}" dt="2023-11-22T14:06:44.017" v="20" actId="47"/>
        <pc:sldMkLst>
          <pc:docMk/>
          <pc:sldMk cId="3717205054" sldId="364"/>
        </pc:sldMkLst>
      </pc:sldChg>
      <pc:sldChg chg="add">
        <pc:chgData name="Monica Greene" userId="580d4f7b-22ab-4bed-a08a-0b25eeeaced9" providerId="ADAL" clId="{D3C92CE9-2139-4AF4-85EE-33B799A4DA9E}" dt="2023-11-22T14:03:02.276" v="4"/>
        <pc:sldMkLst>
          <pc:docMk/>
          <pc:sldMk cId="3209213290" sldId="390"/>
        </pc:sldMkLst>
      </pc:sldChg>
      <pc:sldChg chg="del">
        <pc:chgData name="Monica Greene" userId="580d4f7b-22ab-4bed-a08a-0b25eeeaced9" providerId="ADAL" clId="{D3C92CE9-2139-4AF4-85EE-33B799A4DA9E}" dt="2023-11-22T14:06:44.905" v="21" actId="47"/>
        <pc:sldMkLst>
          <pc:docMk/>
          <pc:sldMk cId="3433894432" sldId="393"/>
        </pc:sldMkLst>
      </pc:sldChg>
      <pc:sldChg chg="del">
        <pc:chgData name="Monica Greene" userId="580d4f7b-22ab-4bed-a08a-0b25eeeaced9" providerId="ADAL" clId="{D3C92CE9-2139-4AF4-85EE-33B799A4DA9E}" dt="2023-11-22T14:06:43.199" v="19" actId="47"/>
        <pc:sldMkLst>
          <pc:docMk/>
          <pc:sldMk cId="2715967669" sldId="400"/>
        </pc:sldMkLst>
      </pc:sldChg>
      <pc:sldChg chg="modSp mod">
        <pc:chgData name="Monica Greene" userId="580d4f7b-22ab-4bed-a08a-0b25eeeaced9" providerId="ADAL" clId="{D3C92CE9-2139-4AF4-85EE-33B799A4DA9E}" dt="2023-11-22T14:07:11.497" v="48" actId="20577"/>
        <pc:sldMkLst>
          <pc:docMk/>
          <pc:sldMk cId="299153169" sldId="433"/>
        </pc:sldMkLst>
        <pc:spChg chg="mod">
          <ac:chgData name="Monica Greene" userId="580d4f7b-22ab-4bed-a08a-0b25eeeaced9" providerId="ADAL" clId="{D3C92CE9-2139-4AF4-85EE-33B799A4DA9E}" dt="2023-11-22T14:07:11.497" v="48" actId="20577"/>
          <ac:spMkLst>
            <pc:docMk/>
            <pc:sldMk cId="299153169" sldId="433"/>
            <ac:spMk id="2" creationId="{00000000-0000-0000-0000-000000000000}"/>
          </ac:spMkLst>
        </pc:spChg>
      </pc:sldChg>
      <pc:sldChg chg="add setBg">
        <pc:chgData name="Monica Greene" userId="580d4f7b-22ab-4bed-a08a-0b25eeeaced9" providerId="ADAL" clId="{D3C92CE9-2139-4AF4-85EE-33B799A4DA9E}" dt="2023-11-22T14:02:31.545" v="3"/>
        <pc:sldMkLst>
          <pc:docMk/>
          <pc:sldMk cId="2258231524" sldId="485"/>
        </pc:sldMkLst>
      </pc:sldChg>
      <pc:sldChg chg="del">
        <pc:chgData name="Monica Greene" userId="580d4f7b-22ab-4bed-a08a-0b25eeeaced9" providerId="ADAL" clId="{D3C92CE9-2139-4AF4-85EE-33B799A4DA9E}" dt="2023-11-22T14:05:06.169" v="16" actId="47"/>
        <pc:sldMkLst>
          <pc:docMk/>
          <pc:sldMk cId="4279538531" sldId="486"/>
        </pc:sldMkLst>
      </pc:sldChg>
      <pc:sldChg chg="del">
        <pc:chgData name="Monica Greene" userId="580d4f7b-22ab-4bed-a08a-0b25eeeaced9" providerId="ADAL" clId="{D3C92CE9-2139-4AF4-85EE-33B799A4DA9E}" dt="2023-11-22T14:04:35.275" v="11" actId="47"/>
        <pc:sldMkLst>
          <pc:docMk/>
          <pc:sldMk cId="4010850665" sldId="529"/>
        </pc:sldMkLst>
      </pc:sldChg>
      <pc:sldChg chg="ord">
        <pc:chgData name="Monica Greene" userId="580d4f7b-22ab-4bed-a08a-0b25eeeaced9" providerId="ADAL" clId="{D3C92CE9-2139-4AF4-85EE-33B799A4DA9E}" dt="2023-11-22T14:04:51.111" v="13"/>
        <pc:sldMkLst>
          <pc:docMk/>
          <pc:sldMk cId="314229252" sldId="539"/>
        </pc:sldMkLst>
      </pc:sldChg>
      <pc:sldChg chg="del">
        <pc:chgData name="Monica Greene" userId="580d4f7b-22ab-4bed-a08a-0b25eeeaced9" providerId="ADAL" clId="{D3C92CE9-2139-4AF4-85EE-33B799A4DA9E}" dt="2023-11-22T14:03:09.438" v="5" actId="47"/>
        <pc:sldMkLst>
          <pc:docMk/>
          <pc:sldMk cId="2311336836" sldId="541"/>
        </pc:sldMkLst>
      </pc:sldChg>
      <pc:sldChg chg="add setBg">
        <pc:chgData name="Monica Greene" userId="580d4f7b-22ab-4bed-a08a-0b25eeeaced9" providerId="ADAL" clId="{D3C92CE9-2139-4AF4-85EE-33B799A4DA9E}" dt="2023-11-22T14:02:20.400" v="2"/>
        <pc:sldMkLst>
          <pc:docMk/>
          <pc:sldMk cId="1459745288" sldId="542"/>
        </pc:sldMkLst>
      </pc:sldChg>
      <pc:sldChg chg="addSp new mod ord setBg">
        <pc:chgData name="Monica Greene" userId="580d4f7b-22ab-4bed-a08a-0b25eeeaced9" providerId="ADAL" clId="{D3C92CE9-2139-4AF4-85EE-33B799A4DA9E}" dt="2023-11-22T14:05:23.171" v="18"/>
        <pc:sldMkLst>
          <pc:docMk/>
          <pc:sldMk cId="141249273" sldId="543"/>
        </pc:sldMkLst>
        <pc:picChg chg="add">
          <ac:chgData name="Monica Greene" userId="580d4f7b-22ab-4bed-a08a-0b25eeeaced9" providerId="ADAL" clId="{D3C92CE9-2139-4AF4-85EE-33B799A4DA9E}" dt="2023-11-22T14:03:52.407" v="9" actId="22"/>
          <ac:picMkLst>
            <pc:docMk/>
            <pc:sldMk cId="141249273" sldId="543"/>
            <ac:picMk id="3" creationId="{F40A9C26-CEB5-E3E7-B294-FDF13C1998EC}"/>
          </ac:picMkLst>
        </pc:picChg>
      </pc:sldChg>
      <pc:sldChg chg="addSp add mod ord">
        <pc:chgData name="Monica Greene" userId="580d4f7b-22ab-4bed-a08a-0b25eeeaced9" providerId="ADAL" clId="{D3C92CE9-2139-4AF4-85EE-33B799A4DA9E}" dt="2023-11-22T14:05:02.022" v="15"/>
        <pc:sldMkLst>
          <pc:docMk/>
          <pc:sldMk cId="2241777884" sldId="544"/>
        </pc:sldMkLst>
        <pc:picChg chg="add">
          <ac:chgData name="Monica Greene" userId="580d4f7b-22ab-4bed-a08a-0b25eeeaced9" providerId="ADAL" clId="{D3C92CE9-2139-4AF4-85EE-33B799A4DA9E}" dt="2023-11-22T14:04:06.688" v="10" actId="22"/>
          <ac:picMkLst>
            <pc:docMk/>
            <pc:sldMk cId="2241777884" sldId="544"/>
            <ac:picMk id="3" creationId="{48801CC8-BD4E-CC1C-1B94-A5B047FB1747}"/>
          </ac:picMkLst>
        </pc:picChg>
      </pc:sldChg>
    </pc:docChg>
  </pc:docChgLst>
  <pc:docChgLst>
    <pc:chgData name="Monica Greene" userId="580d4f7b-22ab-4bed-a08a-0b25eeeaced9" providerId="ADAL" clId="{3520658C-8D1A-47D9-BB70-7E3CA34C43A6}"/>
    <pc:docChg chg="custSel addSld delSld modSld sldOrd">
      <pc:chgData name="Monica Greene" userId="580d4f7b-22ab-4bed-a08a-0b25eeeaced9" providerId="ADAL" clId="{3520658C-8D1A-47D9-BB70-7E3CA34C43A6}" dt="2024-02-01T20:47:00.582" v="65"/>
      <pc:docMkLst>
        <pc:docMk/>
      </pc:docMkLst>
      <pc:sldChg chg="del">
        <pc:chgData name="Monica Greene" userId="580d4f7b-22ab-4bed-a08a-0b25eeeaced9" providerId="ADAL" clId="{3520658C-8D1A-47D9-BB70-7E3CA34C43A6}" dt="2024-02-01T20:41:46.839" v="5" actId="47"/>
        <pc:sldMkLst>
          <pc:docMk/>
          <pc:sldMk cId="2190442017" sldId="261"/>
        </pc:sldMkLst>
      </pc:sldChg>
      <pc:sldChg chg="del">
        <pc:chgData name="Monica Greene" userId="580d4f7b-22ab-4bed-a08a-0b25eeeaced9" providerId="ADAL" clId="{3520658C-8D1A-47D9-BB70-7E3CA34C43A6}" dt="2024-02-01T20:41:43.960" v="4" actId="47"/>
        <pc:sldMkLst>
          <pc:docMk/>
          <pc:sldMk cId="1039155707" sldId="273"/>
        </pc:sldMkLst>
      </pc:sldChg>
      <pc:sldChg chg="add modTransition">
        <pc:chgData name="Monica Greene" userId="580d4f7b-22ab-4bed-a08a-0b25eeeaced9" providerId="ADAL" clId="{3520658C-8D1A-47D9-BB70-7E3CA34C43A6}" dt="2024-02-01T20:41:30.300" v="3"/>
        <pc:sldMkLst>
          <pc:docMk/>
          <pc:sldMk cId="26816874" sldId="274"/>
        </pc:sldMkLst>
      </pc:sldChg>
      <pc:sldChg chg="del">
        <pc:chgData name="Monica Greene" userId="580d4f7b-22ab-4bed-a08a-0b25eeeaced9" providerId="ADAL" clId="{3520658C-8D1A-47D9-BB70-7E3CA34C43A6}" dt="2024-02-01T20:42:10.515" v="37" actId="47"/>
        <pc:sldMkLst>
          <pc:docMk/>
          <pc:sldMk cId="3150670994" sldId="405"/>
        </pc:sldMkLst>
      </pc:sldChg>
      <pc:sldChg chg="del">
        <pc:chgData name="Monica Greene" userId="580d4f7b-22ab-4bed-a08a-0b25eeeaced9" providerId="ADAL" clId="{3520658C-8D1A-47D9-BB70-7E3CA34C43A6}" dt="2024-02-01T20:42:09.512" v="36" actId="47"/>
        <pc:sldMkLst>
          <pc:docMk/>
          <pc:sldMk cId="1654846145" sldId="408"/>
        </pc:sldMkLst>
      </pc:sldChg>
      <pc:sldChg chg="add">
        <pc:chgData name="Monica Greene" userId="580d4f7b-22ab-4bed-a08a-0b25eeeaced9" providerId="ADAL" clId="{3520658C-8D1A-47D9-BB70-7E3CA34C43A6}" dt="2024-02-01T20:41:04.121" v="1"/>
        <pc:sldMkLst>
          <pc:docMk/>
          <pc:sldMk cId="10518088" sldId="410"/>
        </pc:sldMkLst>
      </pc:sldChg>
      <pc:sldChg chg="add">
        <pc:chgData name="Monica Greene" userId="580d4f7b-22ab-4bed-a08a-0b25eeeaced9" providerId="ADAL" clId="{3520658C-8D1A-47D9-BB70-7E3CA34C43A6}" dt="2024-02-01T20:41:04.121" v="1"/>
        <pc:sldMkLst>
          <pc:docMk/>
          <pc:sldMk cId="3397104359" sldId="411"/>
        </pc:sldMkLst>
      </pc:sldChg>
      <pc:sldChg chg="modSp mod">
        <pc:chgData name="Monica Greene" userId="580d4f7b-22ab-4bed-a08a-0b25eeeaced9" providerId="ADAL" clId="{3520658C-8D1A-47D9-BB70-7E3CA34C43A6}" dt="2024-02-01T20:42:00.523" v="35" actId="20577"/>
        <pc:sldMkLst>
          <pc:docMk/>
          <pc:sldMk cId="299153169" sldId="433"/>
        </pc:sldMkLst>
        <pc:spChg chg="mod">
          <ac:chgData name="Monica Greene" userId="580d4f7b-22ab-4bed-a08a-0b25eeeaced9" providerId="ADAL" clId="{3520658C-8D1A-47D9-BB70-7E3CA34C43A6}" dt="2024-02-01T20:42:00.523" v="35" actId="20577"/>
          <ac:spMkLst>
            <pc:docMk/>
            <pc:sldMk cId="299153169" sldId="433"/>
            <ac:spMk id="2" creationId="{00000000-0000-0000-0000-000000000000}"/>
          </ac:spMkLst>
        </pc:spChg>
      </pc:sldChg>
      <pc:sldChg chg="del">
        <pc:chgData name="Monica Greene" userId="580d4f7b-22ab-4bed-a08a-0b25eeeaced9" providerId="ADAL" clId="{3520658C-8D1A-47D9-BB70-7E3CA34C43A6}" dt="2024-02-01T20:42:14.863" v="38" actId="47"/>
        <pc:sldMkLst>
          <pc:docMk/>
          <pc:sldMk cId="4049694666" sldId="483"/>
        </pc:sldMkLst>
      </pc:sldChg>
      <pc:sldChg chg="add ord setBg">
        <pc:chgData name="Monica Greene" userId="580d4f7b-22ab-4bed-a08a-0b25eeeaced9" providerId="ADAL" clId="{3520658C-8D1A-47D9-BB70-7E3CA34C43A6}" dt="2024-02-01T20:46:21.820" v="61"/>
        <pc:sldMkLst>
          <pc:docMk/>
          <pc:sldMk cId="3350512804" sldId="488"/>
        </pc:sldMkLst>
      </pc:sldChg>
      <pc:sldChg chg="addSp delSp mod">
        <pc:chgData name="Monica Greene" userId="580d4f7b-22ab-4bed-a08a-0b25eeeaced9" providerId="ADAL" clId="{3520658C-8D1A-47D9-BB70-7E3CA34C43A6}" dt="2024-02-01T20:45:20.433" v="53"/>
        <pc:sldMkLst>
          <pc:docMk/>
          <pc:sldMk cId="235773602" sldId="533"/>
        </pc:sldMkLst>
        <pc:picChg chg="add">
          <ac:chgData name="Monica Greene" userId="580d4f7b-22ab-4bed-a08a-0b25eeeaced9" providerId="ADAL" clId="{3520658C-8D1A-47D9-BB70-7E3CA34C43A6}" dt="2024-02-01T20:45:20.433" v="53"/>
          <ac:picMkLst>
            <pc:docMk/>
            <pc:sldMk cId="235773602" sldId="533"/>
            <ac:picMk id="2" creationId="{A741FF39-2E55-558E-F7EF-F50A97929F89}"/>
          </ac:picMkLst>
        </pc:picChg>
        <pc:picChg chg="del">
          <ac:chgData name="Monica Greene" userId="580d4f7b-22ab-4bed-a08a-0b25eeeaced9" providerId="ADAL" clId="{3520658C-8D1A-47D9-BB70-7E3CA34C43A6}" dt="2024-02-01T20:45:18.691" v="52" actId="478"/>
          <ac:picMkLst>
            <pc:docMk/>
            <pc:sldMk cId="235773602" sldId="533"/>
            <ac:picMk id="3" creationId="{6D9FA2C8-431C-5AFF-E327-B06DA4B38B72}"/>
          </ac:picMkLst>
        </pc:picChg>
      </pc:sldChg>
      <pc:sldChg chg="ord">
        <pc:chgData name="Monica Greene" userId="580d4f7b-22ab-4bed-a08a-0b25eeeaced9" providerId="ADAL" clId="{3520658C-8D1A-47D9-BB70-7E3CA34C43A6}" dt="2024-02-01T20:46:19.892" v="59"/>
        <pc:sldMkLst>
          <pc:docMk/>
          <pc:sldMk cId="786319199" sldId="549"/>
        </pc:sldMkLst>
      </pc:sldChg>
      <pc:sldChg chg="del">
        <pc:chgData name="Monica Greene" userId="580d4f7b-22ab-4bed-a08a-0b25eeeaced9" providerId="ADAL" clId="{3520658C-8D1A-47D9-BB70-7E3CA34C43A6}" dt="2024-02-01T20:42:30.962" v="40" actId="47"/>
        <pc:sldMkLst>
          <pc:docMk/>
          <pc:sldMk cId="3439449513" sldId="554"/>
        </pc:sldMkLst>
      </pc:sldChg>
      <pc:sldChg chg="del">
        <pc:chgData name="Monica Greene" userId="580d4f7b-22ab-4bed-a08a-0b25eeeaced9" providerId="ADAL" clId="{3520658C-8D1A-47D9-BB70-7E3CA34C43A6}" dt="2024-02-01T20:42:22.980" v="39" actId="47"/>
        <pc:sldMkLst>
          <pc:docMk/>
          <pc:sldMk cId="1654453988" sldId="557"/>
        </pc:sldMkLst>
      </pc:sldChg>
      <pc:sldChg chg="ord">
        <pc:chgData name="Monica Greene" userId="580d4f7b-22ab-4bed-a08a-0b25eeeaced9" providerId="ADAL" clId="{3520658C-8D1A-47D9-BB70-7E3CA34C43A6}" dt="2024-02-01T20:46:26.939" v="63"/>
        <pc:sldMkLst>
          <pc:docMk/>
          <pc:sldMk cId="362943871" sldId="559"/>
        </pc:sldMkLst>
      </pc:sldChg>
      <pc:sldChg chg="add modTransition">
        <pc:chgData name="Monica Greene" userId="580d4f7b-22ab-4bed-a08a-0b25eeeaced9" providerId="ADAL" clId="{3520658C-8D1A-47D9-BB70-7E3CA34C43A6}" dt="2024-02-01T20:41:21.653" v="2"/>
        <pc:sldMkLst>
          <pc:docMk/>
          <pc:sldMk cId="3288921460" sldId="560"/>
        </pc:sldMkLst>
      </pc:sldChg>
      <pc:sldChg chg="addSp new setBg">
        <pc:chgData name="Monica Greene" userId="580d4f7b-22ab-4bed-a08a-0b25eeeaced9" providerId="ADAL" clId="{3520658C-8D1A-47D9-BB70-7E3CA34C43A6}" dt="2024-02-01T20:43:54.413" v="48"/>
        <pc:sldMkLst>
          <pc:docMk/>
          <pc:sldMk cId="3743139130" sldId="561"/>
        </pc:sldMkLst>
        <pc:picChg chg="add">
          <ac:chgData name="Monica Greene" userId="580d4f7b-22ab-4bed-a08a-0b25eeeaced9" providerId="ADAL" clId="{3520658C-8D1A-47D9-BB70-7E3CA34C43A6}" dt="2024-02-01T20:43:54.413" v="48"/>
          <ac:picMkLst>
            <pc:docMk/>
            <pc:sldMk cId="3743139130" sldId="561"/>
            <ac:picMk id="2" creationId="{BF4F49D6-AAB3-835D-429C-CC9010D46EDD}"/>
          </ac:picMkLst>
        </pc:picChg>
      </pc:sldChg>
      <pc:sldChg chg="addSp add">
        <pc:chgData name="Monica Greene" userId="580d4f7b-22ab-4bed-a08a-0b25eeeaced9" providerId="ADAL" clId="{3520658C-8D1A-47D9-BB70-7E3CA34C43A6}" dt="2024-02-01T20:44:11.392" v="49"/>
        <pc:sldMkLst>
          <pc:docMk/>
          <pc:sldMk cId="4035953629" sldId="562"/>
        </pc:sldMkLst>
        <pc:picChg chg="add">
          <ac:chgData name="Monica Greene" userId="580d4f7b-22ab-4bed-a08a-0b25eeeaced9" providerId="ADAL" clId="{3520658C-8D1A-47D9-BB70-7E3CA34C43A6}" dt="2024-02-01T20:44:11.392" v="49"/>
          <ac:picMkLst>
            <pc:docMk/>
            <pc:sldMk cId="4035953629" sldId="562"/>
            <ac:picMk id="2" creationId="{60FCAB83-B64E-36F1-4A20-2E85C888AD35}"/>
          </ac:picMkLst>
        </pc:picChg>
      </pc:sldChg>
      <pc:sldChg chg="addSp add">
        <pc:chgData name="Monica Greene" userId="580d4f7b-22ab-4bed-a08a-0b25eeeaced9" providerId="ADAL" clId="{3520658C-8D1A-47D9-BB70-7E3CA34C43A6}" dt="2024-02-01T20:44:48.876" v="50"/>
        <pc:sldMkLst>
          <pc:docMk/>
          <pc:sldMk cId="1876022874" sldId="563"/>
        </pc:sldMkLst>
        <pc:picChg chg="add">
          <ac:chgData name="Monica Greene" userId="580d4f7b-22ab-4bed-a08a-0b25eeeaced9" providerId="ADAL" clId="{3520658C-8D1A-47D9-BB70-7E3CA34C43A6}" dt="2024-02-01T20:44:48.876" v="50"/>
          <ac:picMkLst>
            <pc:docMk/>
            <pc:sldMk cId="1876022874" sldId="563"/>
            <ac:picMk id="2" creationId="{7D0E2A00-87AC-9F67-D44E-2B112488C1D3}"/>
          </ac:picMkLst>
        </pc:picChg>
      </pc:sldChg>
      <pc:sldChg chg="addSp add ord">
        <pc:chgData name="Monica Greene" userId="580d4f7b-22ab-4bed-a08a-0b25eeeaced9" providerId="ADAL" clId="{3520658C-8D1A-47D9-BB70-7E3CA34C43A6}" dt="2024-02-01T20:47:00.582" v="65"/>
        <pc:sldMkLst>
          <pc:docMk/>
          <pc:sldMk cId="3551989807" sldId="564"/>
        </pc:sldMkLst>
        <pc:picChg chg="add">
          <ac:chgData name="Monica Greene" userId="580d4f7b-22ab-4bed-a08a-0b25eeeaced9" providerId="ADAL" clId="{3520658C-8D1A-47D9-BB70-7E3CA34C43A6}" dt="2024-02-01T20:45:02.369" v="51"/>
          <ac:picMkLst>
            <pc:docMk/>
            <pc:sldMk cId="3551989807" sldId="564"/>
            <ac:picMk id="2" creationId="{417898F5-3768-AD32-0ABC-0FBFD58ABA30}"/>
          </ac:picMkLst>
        </pc:picChg>
      </pc:sldChg>
      <pc:sldChg chg="add del">
        <pc:chgData name="Monica Greene" userId="580d4f7b-22ab-4bed-a08a-0b25eeeaced9" providerId="ADAL" clId="{3520658C-8D1A-47D9-BB70-7E3CA34C43A6}" dt="2024-02-01T20:45:45.859" v="54" actId="47"/>
        <pc:sldMkLst>
          <pc:docMk/>
          <pc:sldMk cId="685643352" sldId="565"/>
        </pc:sldMkLst>
      </pc:sldChg>
      <pc:sldChg chg="addSp add">
        <pc:chgData name="Monica Greene" userId="580d4f7b-22ab-4bed-a08a-0b25eeeaced9" providerId="ADAL" clId="{3520658C-8D1A-47D9-BB70-7E3CA34C43A6}" dt="2024-02-01T20:45:55.808" v="55"/>
        <pc:sldMkLst>
          <pc:docMk/>
          <pc:sldMk cId="3418745785" sldId="566"/>
        </pc:sldMkLst>
        <pc:picChg chg="add">
          <ac:chgData name="Monica Greene" userId="580d4f7b-22ab-4bed-a08a-0b25eeeaced9" providerId="ADAL" clId="{3520658C-8D1A-47D9-BB70-7E3CA34C43A6}" dt="2024-02-01T20:45:55.808" v="55"/>
          <ac:picMkLst>
            <pc:docMk/>
            <pc:sldMk cId="3418745785" sldId="566"/>
            <ac:picMk id="2" creationId="{AD3E70E4-1D03-1E81-F74F-47B5E3260155}"/>
          </ac:picMkLst>
        </pc:picChg>
      </pc:sldChg>
    </pc:docChg>
  </pc:docChgLst>
  <pc:docChgLst>
    <pc:chgData name="Monica Greene" userId="580d4f7b-22ab-4bed-a08a-0b25eeeaced9" providerId="ADAL" clId="{DFEC1B02-5A9D-4D25-A2BD-8EFCBBE2708B}"/>
    <pc:docChg chg="undo custSel addSld delSld modSld sldOrd modMainMaster">
      <pc:chgData name="Monica Greene" userId="580d4f7b-22ab-4bed-a08a-0b25eeeaced9" providerId="ADAL" clId="{DFEC1B02-5A9D-4D25-A2BD-8EFCBBE2708B}" dt="2023-09-07T20:04:26.458" v="73"/>
      <pc:docMkLst>
        <pc:docMk/>
      </pc:docMkLst>
      <pc:sldChg chg="modTransition">
        <pc:chgData name="Monica Greene" userId="580d4f7b-22ab-4bed-a08a-0b25eeeaced9" providerId="ADAL" clId="{DFEC1B02-5A9D-4D25-A2BD-8EFCBBE2708B}" dt="2023-09-07T20:04:26.458" v="73"/>
        <pc:sldMkLst>
          <pc:docMk/>
          <pc:sldMk cId="3133720449" sldId="262"/>
        </pc:sldMkLst>
      </pc:sldChg>
      <pc:sldChg chg="del">
        <pc:chgData name="Monica Greene" userId="580d4f7b-22ab-4bed-a08a-0b25eeeaced9" providerId="ADAL" clId="{DFEC1B02-5A9D-4D25-A2BD-8EFCBBE2708B}" dt="2023-09-07T20:01:03.264" v="16" actId="47"/>
        <pc:sldMkLst>
          <pc:docMk/>
          <pc:sldMk cId="952696970" sldId="266"/>
        </pc:sldMkLst>
      </pc:sldChg>
      <pc:sldChg chg="add ord modTransition">
        <pc:chgData name="Monica Greene" userId="580d4f7b-22ab-4bed-a08a-0b25eeeaced9" providerId="ADAL" clId="{DFEC1B02-5A9D-4D25-A2BD-8EFCBBE2708B}" dt="2023-09-07T20:04:26.458" v="73"/>
        <pc:sldMkLst>
          <pc:docMk/>
          <pc:sldMk cId="1820272610" sldId="267"/>
        </pc:sldMkLst>
      </pc:sldChg>
      <pc:sldChg chg="modTransition">
        <pc:chgData name="Monica Greene" userId="580d4f7b-22ab-4bed-a08a-0b25eeeaced9" providerId="ADAL" clId="{DFEC1B02-5A9D-4D25-A2BD-8EFCBBE2708B}" dt="2023-09-07T20:04:26.458" v="73"/>
        <pc:sldMkLst>
          <pc:docMk/>
          <pc:sldMk cId="3196746956" sldId="271"/>
        </pc:sldMkLst>
      </pc:sldChg>
      <pc:sldChg chg="modTransition">
        <pc:chgData name="Monica Greene" userId="580d4f7b-22ab-4bed-a08a-0b25eeeaced9" providerId="ADAL" clId="{DFEC1B02-5A9D-4D25-A2BD-8EFCBBE2708B}" dt="2023-09-07T20:04:26.458" v="73"/>
        <pc:sldMkLst>
          <pc:docMk/>
          <pc:sldMk cId="1039155707" sldId="273"/>
        </pc:sldMkLst>
      </pc:sldChg>
      <pc:sldChg chg="del">
        <pc:chgData name="Monica Greene" userId="580d4f7b-22ab-4bed-a08a-0b25eeeaced9" providerId="ADAL" clId="{DFEC1B02-5A9D-4D25-A2BD-8EFCBBE2708B}" dt="2023-09-07T20:01:06.077" v="17" actId="47"/>
        <pc:sldMkLst>
          <pc:docMk/>
          <pc:sldMk cId="4067567064" sldId="277"/>
        </pc:sldMkLst>
      </pc:sldChg>
      <pc:sldChg chg="add modTransition">
        <pc:chgData name="Monica Greene" userId="580d4f7b-22ab-4bed-a08a-0b25eeeaced9" providerId="ADAL" clId="{DFEC1B02-5A9D-4D25-A2BD-8EFCBBE2708B}" dt="2023-09-07T20:04:26.458" v="73"/>
        <pc:sldMkLst>
          <pc:docMk/>
          <pc:sldMk cId="324404549" sldId="278"/>
        </pc:sldMkLst>
      </pc:sldChg>
      <pc:sldChg chg="modTransition">
        <pc:chgData name="Monica Greene" userId="580d4f7b-22ab-4bed-a08a-0b25eeeaced9" providerId="ADAL" clId="{DFEC1B02-5A9D-4D25-A2BD-8EFCBBE2708B}" dt="2023-09-07T20:04:26.458" v="73"/>
        <pc:sldMkLst>
          <pc:docMk/>
          <pc:sldMk cId="0" sldId="310"/>
        </pc:sldMkLst>
      </pc:sldChg>
      <pc:sldChg chg="modTransition">
        <pc:chgData name="Monica Greene" userId="580d4f7b-22ab-4bed-a08a-0b25eeeaced9" providerId="ADAL" clId="{DFEC1B02-5A9D-4D25-A2BD-8EFCBBE2708B}" dt="2023-09-07T20:04:26.458" v="73"/>
        <pc:sldMkLst>
          <pc:docMk/>
          <pc:sldMk cId="3386045009" sldId="312"/>
        </pc:sldMkLst>
      </pc:sldChg>
      <pc:sldChg chg="modTransition">
        <pc:chgData name="Monica Greene" userId="580d4f7b-22ab-4bed-a08a-0b25eeeaced9" providerId="ADAL" clId="{DFEC1B02-5A9D-4D25-A2BD-8EFCBBE2708B}" dt="2023-09-07T20:04:26.458" v="73"/>
        <pc:sldMkLst>
          <pc:docMk/>
          <pc:sldMk cId="665771513" sldId="314"/>
        </pc:sldMkLst>
      </pc:sldChg>
      <pc:sldChg chg="modTransition">
        <pc:chgData name="Monica Greene" userId="580d4f7b-22ab-4bed-a08a-0b25eeeaced9" providerId="ADAL" clId="{DFEC1B02-5A9D-4D25-A2BD-8EFCBBE2708B}" dt="2023-09-07T20:04:26.458" v="73"/>
        <pc:sldMkLst>
          <pc:docMk/>
          <pc:sldMk cId="591349375" sldId="317"/>
        </pc:sldMkLst>
      </pc:sldChg>
      <pc:sldChg chg="del">
        <pc:chgData name="Monica Greene" userId="580d4f7b-22ab-4bed-a08a-0b25eeeaced9" providerId="ADAL" clId="{DFEC1B02-5A9D-4D25-A2BD-8EFCBBE2708B}" dt="2023-09-07T20:00:56.238" v="12" actId="47"/>
        <pc:sldMkLst>
          <pc:docMk/>
          <pc:sldMk cId="234743724" sldId="375"/>
        </pc:sldMkLst>
      </pc:sldChg>
      <pc:sldChg chg="del">
        <pc:chgData name="Monica Greene" userId="580d4f7b-22ab-4bed-a08a-0b25eeeaced9" providerId="ADAL" clId="{DFEC1B02-5A9D-4D25-A2BD-8EFCBBE2708B}" dt="2023-09-07T20:00:57.806" v="13" actId="47"/>
        <pc:sldMkLst>
          <pc:docMk/>
          <pc:sldMk cId="1828114338" sldId="376"/>
        </pc:sldMkLst>
      </pc:sldChg>
      <pc:sldChg chg="add modTransition">
        <pc:chgData name="Monica Greene" userId="580d4f7b-22ab-4bed-a08a-0b25eeeaced9" providerId="ADAL" clId="{DFEC1B02-5A9D-4D25-A2BD-8EFCBBE2708B}" dt="2023-09-07T20:04:26.458" v="73"/>
        <pc:sldMkLst>
          <pc:docMk/>
          <pc:sldMk cId="17202679" sldId="378"/>
        </pc:sldMkLst>
      </pc:sldChg>
      <pc:sldChg chg="add modTransition">
        <pc:chgData name="Monica Greene" userId="580d4f7b-22ab-4bed-a08a-0b25eeeaced9" providerId="ADAL" clId="{DFEC1B02-5A9D-4D25-A2BD-8EFCBBE2708B}" dt="2023-09-07T20:04:26.458" v="73"/>
        <pc:sldMkLst>
          <pc:docMk/>
          <pc:sldMk cId="2212977715" sldId="379"/>
        </pc:sldMkLst>
      </pc:sldChg>
      <pc:sldChg chg="modSp mod modTransition">
        <pc:chgData name="Monica Greene" userId="580d4f7b-22ab-4bed-a08a-0b25eeeaced9" providerId="ADAL" clId="{DFEC1B02-5A9D-4D25-A2BD-8EFCBBE2708B}" dt="2023-09-07T20:04:26.458" v="73"/>
        <pc:sldMkLst>
          <pc:docMk/>
          <pc:sldMk cId="299153169" sldId="433"/>
        </pc:sldMkLst>
        <pc:spChg chg="mod">
          <ac:chgData name="Monica Greene" userId="580d4f7b-22ab-4bed-a08a-0b25eeeaced9" providerId="ADAL" clId="{DFEC1B02-5A9D-4D25-A2BD-8EFCBBE2708B}" dt="2023-09-07T20:03:32.546" v="69" actId="20577"/>
          <ac:spMkLst>
            <pc:docMk/>
            <pc:sldMk cId="299153169" sldId="433"/>
            <ac:spMk id="2" creationId="{00000000-0000-0000-0000-000000000000}"/>
          </ac:spMkLst>
        </pc:spChg>
      </pc:sldChg>
      <pc:sldChg chg="modTransition">
        <pc:chgData name="Monica Greene" userId="580d4f7b-22ab-4bed-a08a-0b25eeeaced9" providerId="ADAL" clId="{DFEC1B02-5A9D-4D25-A2BD-8EFCBBE2708B}" dt="2023-09-07T20:04:26.458" v="73"/>
        <pc:sldMkLst>
          <pc:docMk/>
          <pc:sldMk cId="3058607075" sldId="468"/>
        </pc:sldMkLst>
      </pc:sldChg>
      <pc:sldChg chg="modTransition">
        <pc:chgData name="Monica Greene" userId="580d4f7b-22ab-4bed-a08a-0b25eeeaced9" providerId="ADAL" clId="{DFEC1B02-5A9D-4D25-A2BD-8EFCBBE2708B}" dt="2023-09-07T20:04:26.458" v="73"/>
        <pc:sldMkLst>
          <pc:docMk/>
          <pc:sldMk cId="2549769761" sldId="470"/>
        </pc:sldMkLst>
      </pc:sldChg>
      <pc:sldChg chg="del">
        <pc:chgData name="Monica Greene" userId="580d4f7b-22ab-4bed-a08a-0b25eeeaced9" providerId="ADAL" clId="{DFEC1B02-5A9D-4D25-A2BD-8EFCBBE2708B}" dt="2023-09-07T20:00:47.308" v="10" actId="47"/>
        <pc:sldMkLst>
          <pc:docMk/>
          <pc:sldMk cId="1299732588" sldId="473"/>
        </pc:sldMkLst>
      </pc:sldChg>
      <pc:sldChg chg="add ord modTransition">
        <pc:chgData name="Monica Greene" userId="580d4f7b-22ab-4bed-a08a-0b25eeeaced9" providerId="ADAL" clId="{DFEC1B02-5A9D-4D25-A2BD-8EFCBBE2708B}" dt="2023-09-07T20:04:26.458" v="73"/>
        <pc:sldMkLst>
          <pc:docMk/>
          <pc:sldMk cId="2784974156" sldId="474"/>
        </pc:sldMkLst>
      </pc:sldChg>
      <pc:sldChg chg="modTransition">
        <pc:chgData name="Monica Greene" userId="580d4f7b-22ab-4bed-a08a-0b25eeeaced9" providerId="ADAL" clId="{DFEC1B02-5A9D-4D25-A2BD-8EFCBBE2708B}" dt="2023-09-07T20:04:26.458" v="73"/>
        <pc:sldMkLst>
          <pc:docMk/>
          <pc:sldMk cId="548892496" sldId="478"/>
        </pc:sldMkLst>
      </pc:sldChg>
      <pc:sldChg chg="modTransition">
        <pc:chgData name="Monica Greene" userId="580d4f7b-22ab-4bed-a08a-0b25eeeaced9" providerId="ADAL" clId="{DFEC1B02-5A9D-4D25-A2BD-8EFCBBE2708B}" dt="2023-09-07T20:04:26.458" v="73"/>
        <pc:sldMkLst>
          <pc:docMk/>
          <pc:sldMk cId="3284748570" sldId="489"/>
        </pc:sldMkLst>
      </pc:sldChg>
      <pc:sldChg chg="modTransition">
        <pc:chgData name="Monica Greene" userId="580d4f7b-22ab-4bed-a08a-0b25eeeaced9" providerId="ADAL" clId="{DFEC1B02-5A9D-4D25-A2BD-8EFCBBE2708B}" dt="2023-09-07T20:04:26.458" v="73"/>
        <pc:sldMkLst>
          <pc:docMk/>
          <pc:sldMk cId="4145348345" sldId="491"/>
        </pc:sldMkLst>
      </pc:sldChg>
      <pc:sldChg chg="modTransition">
        <pc:chgData name="Monica Greene" userId="580d4f7b-22ab-4bed-a08a-0b25eeeaced9" providerId="ADAL" clId="{DFEC1B02-5A9D-4D25-A2BD-8EFCBBE2708B}" dt="2023-09-07T20:04:26.458" v="73"/>
        <pc:sldMkLst>
          <pc:docMk/>
          <pc:sldMk cId="2274775532" sldId="496"/>
        </pc:sldMkLst>
      </pc:sldChg>
      <pc:sldChg chg="del">
        <pc:chgData name="Monica Greene" userId="580d4f7b-22ab-4bed-a08a-0b25eeeaced9" providerId="ADAL" clId="{DFEC1B02-5A9D-4D25-A2BD-8EFCBBE2708B}" dt="2023-09-07T20:00:53.054" v="11" actId="47"/>
        <pc:sldMkLst>
          <pc:docMk/>
          <pc:sldMk cId="4006143504" sldId="497"/>
        </pc:sldMkLst>
      </pc:sldChg>
      <pc:sldChg chg="modTransition">
        <pc:chgData name="Monica Greene" userId="580d4f7b-22ab-4bed-a08a-0b25eeeaced9" providerId="ADAL" clId="{DFEC1B02-5A9D-4D25-A2BD-8EFCBBE2708B}" dt="2023-09-07T20:04:26.458" v="73"/>
        <pc:sldMkLst>
          <pc:docMk/>
          <pc:sldMk cId="3698718774" sldId="498"/>
        </pc:sldMkLst>
      </pc:sldChg>
      <pc:sldChg chg="modTransition">
        <pc:chgData name="Monica Greene" userId="580d4f7b-22ab-4bed-a08a-0b25eeeaced9" providerId="ADAL" clId="{DFEC1B02-5A9D-4D25-A2BD-8EFCBBE2708B}" dt="2023-09-07T20:04:26.458" v="73"/>
        <pc:sldMkLst>
          <pc:docMk/>
          <pc:sldMk cId="914877539" sldId="499"/>
        </pc:sldMkLst>
      </pc:sldChg>
      <pc:sldChg chg="addSp delSp add del mod modTransition">
        <pc:chgData name="Monica Greene" userId="580d4f7b-22ab-4bed-a08a-0b25eeeaced9" providerId="ADAL" clId="{DFEC1B02-5A9D-4D25-A2BD-8EFCBBE2708B}" dt="2023-09-07T20:04:26.458" v="73"/>
        <pc:sldMkLst>
          <pc:docMk/>
          <pc:sldMk cId="1336355542" sldId="500"/>
        </pc:sldMkLst>
        <pc:picChg chg="del">
          <ac:chgData name="Monica Greene" userId="580d4f7b-22ab-4bed-a08a-0b25eeeaced9" providerId="ADAL" clId="{DFEC1B02-5A9D-4D25-A2BD-8EFCBBE2708B}" dt="2023-09-07T20:02:42.319" v="67" actId="478"/>
          <ac:picMkLst>
            <pc:docMk/>
            <pc:sldMk cId="1336355542" sldId="500"/>
            <ac:picMk id="2" creationId="{9EAA5AC6-37E2-E189-7A25-013E243FF3F8}"/>
          </ac:picMkLst>
        </pc:picChg>
        <pc:picChg chg="add">
          <ac:chgData name="Monica Greene" userId="580d4f7b-22ab-4bed-a08a-0b25eeeaced9" providerId="ADAL" clId="{DFEC1B02-5A9D-4D25-A2BD-8EFCBBE2708B}" dt="2023-09-07T20:02:55.354" v="68" actId="22"/>
          <ac:picMkLst>
            <pc:docMk/>
            <pc:sldMk cId="1336355542" sldId="500"/>
            <ac:picMk id="4" creationId="{B6AE3F6B-C250-38BC-5813-6801F06FFDD3}"/>
          </ac:picMkLst>
        </pc:picChg>
      </pc:sldChg>
      <pc:sldChg chg="del">
        <pc:chgData name="Monica Greene" userId="580d4f7b-22ab-4bed-a08a-0b25eeeaced9" providerId="ADAL" clId="{DFEC1B02-5A9D-4D25-A2BD-8EFCBBE2708B}" dt="2023-09-07T20:00:41.612" v="7" actId="47"/>
        <pc:sldMkLst>
          <pc:docMk/>
          <pc:sldMk cId="3248654233" sldId="501"/>
        </pc:sldMkLst>
      </pc:sldChg>
      <pc:sldChg chg="modTransition">
        <pc:chgData name="Monica Greene" userId="580d4f7b-22ab-4bed-a08a-0b25eeeaced9" providerId="ADAL" clId="{DFEC1B02-5A9D-4D25-A2BD-8EFCBBE2708B}" dt="2023-09-07T20:04:26.458" v="73"/>
        <pc:sldMkLst>
          <pc:docMk/>
          <pc:sldMk cId="1906928764" sldId="502"/>
        </pc:sldMkLst>
      </pc:sldChg>
      <pc:sldChg chg="addSp delSp add mod modTransition">
        <pc:chgData name="Monica Greene" userId="580d4f7b-22ab-4bed-a08a-0b25eeeaced9" providerId="ADAL" clId="{DFEC1B02-5A9D-4D25-A2BD-8EFCBBE2708B}" dt="2023-09-07T20:04:26.458" v="73"/>
        <pc:sldMkLst>
          <pc:docMk/>
          <pc:sldMk cId="1930027961" sldId="503"/>
        </pc:sldMkLst>
        <pc:picChg chg="del">
          <ac:chgData name="Monica Greene" userId="580d4f7b-22ab-4bed-a08a-0b25eeeaced9" providerId="ADAL" clId="{DFEC1B02-5A9D-4D25-A2BD-8EFCBBE2708B}" dt="2023-09-07T20:00:11.693" v="5" actId="478"/>
          <ac:picMkLst>
            <pc:docMk/>
            <pc:sldMk cId="1930027961" sldId="503"/>
            <ac:picMk id="2" creationId="{DAE78C21-79AD-4BDE-EC85-7CF8595C0909}"/>
          </ac:picMkLst>
        </pc:picChg>
        <pc:picChg chg="add">
          <ac:chgData name="Monica Greene" userId="580d4f7b-22ab-4bed-a08a-0b25eeeaced9" providerId="ADAL" clId="{DFEC1B02-5A9D-4D25-A2BD-8EFCBBE2708B}" dt="2023-09-07T20:00:18.382" v="6" actId="22"/>
          <ac:picMkLst>
            <pc:docMk/>
            <pc:sldMk cId="1930027961" sldId="503"/>
            <ac:picMk id="4" creationId="{207F0667-2E67-2287-FA17-CAE71EFB24D2}"/>
          </ac:picMkLst>
        </pc:picChg>
      </pc:sldChg>
      <pc:sldMasterChg chg="modTransition modSldLayout">
        <pc:chgData name="Monica Greene" userId="580d4f7b-22ab-4bed-a08a-0b25eeeaced9" providerId="ADAL" clId="{DFEC1B02-5A9D-4D25-A2BD-8EFCBBE2708B}" dt="2023-09-07T20:04:26.458" v="73"/>
        <pc:sldMasterMkLst>
          <pc:docMk/>
          <pc:sldMasterMk cId="3526763332" sldId="2147483660"/>
        </pc:sldMasterMkLst>
        <pc:sldLayoutChg chg="modTransition">
          <pc:chgData name="Monica Greene" userId="580d4f7b-22ab-4bed-a08a-0b25eeeaced9" providerId="ADAL" clId="{DFEC1B02-5A9D-4D25-A2BD-8EFCBBE2708B}" dt="2023-09-07T20:04:26.458" v="73"/>
          <pc:sldLayoutMkLst>
            <pc:docMk/>
            <pc:sldMasterMk cId="3526763332" sldId="2147483660"/>
            <pc:sldLayoutMk cId="1464526068" sldId="2147483661"/>
          </pc:sldLayoutMkLst>
        </pc:sldLayoutChg>
        <pc:sldLayoutChg chg="modTransition">
          <pc:chgData name="Monica Greene" userId="580d4f7b-22ab-4bed-a08a-0b25eeeaced9" providerId="ADAL" clId="{DFEC1B02-5A9D-4D25-A2BD-8EFCBBE2708B}" dt="2023-09-07T20:04:26.458" v="73"/>
          <pc:sldLayoutMkLst>
            <pc:docMk/>
            <pc:sldMasterMk cId="3526763332" sldId="2147483660"/>
            <pc:sldLayoutMk cId="628702076" sldId="2147483662"/>
          </pc:sldLayoutMkLst>
        </pc:sldLayoutChg>
        <pc:sldLayoutChg chg="modTransition">
          <pc:chgData name="Monica Greene" userId="580d4f7b-22ab-4bed-a08a-0b25eeeaced9" providerId="ADAL" clId="{DFEC1B02-5A9D-4D25-A2BD-8EFCBBE2708B}" dt="2023-09-07T20:04:26.458" v="73"/>
          <pc:sldLayoutMkLst>
            <pc:docMk/>
            <pc:sldMasterMk cId="3526763332" sldId="2147483660"/>
            <pc:sldLayoutMk cId="3143070034" sldId="2147483663"/>
          </pc:sldLayoutMkLst>
        </pc:sldLayoutChg>
        <pc:sldLayoutChg chg="modTransition">
          <pc:chgData name="Monica Greene" userId="580d4f7b-22ab-4bed-a08a-0b25eeeaced9" providerId="ADAL" clId="{DFEC1B02-5A9D-4D25-A2BD-8EFCBBE2708B}" dt="2023-09-07T20:04:26.458" v="73"/>
          <pc:sldLayoutMkLst>
            <pc:docMk/>
            <pc:sldMasterMk cId="3526763332" sldId="2147483660"/>
            <pc:sldLayoutMk cId="352596931" sldId="2147483664"/>
          </pc:sldLayoutMkLst>
        </pc:sldLayoutChg>
        <pc:sldLayoutChg chg="modTransition">
          <pc:chgData name="Monica Greene" userId="580d4f7b-22ab-4bed-a08a-0b25eeeaced9" providerId="ADAL" clId="{DFEC1B02-5A9D-4D25-A2BD-8EFCBBE2708B}" dt="2023-09-07T20:04:26.458" v="73"/>
          <pc:sldLayoutMkLst>
            <pc:docMk/>
            <pc:sldMasterMk cId="3526763332" sldId="2147483660"/>
            <pc:sldLayoutMk cId="2860684321" sldId="2147483665"/>
          </pc:sldLayoutMkLst>
        </pc:sldLayoutChg>
        <pc:sldLayoutChg chg="modTransition">
          <pc:chgData name="Monica Greene" userId="580d4f7b-22ab-4bed-a08a-0b25eeeaced9" providerId="ADAL" clId="{DFEC1B02-5A9D-4D25-A2BD-8EFCBBE2708B}" dt="2023-09-07T20:04:26.458" v="73"/>
          <pc:sldLayoutMkLst>
            <pc:docMk/>
            <pc:sldMasterMk cId="3526763332" sldId="2147483660"/>
            <pc:sldLayoutMk cId="1042939851" sldId="2147483666"/>
          </pc:sldLayoutMkLst>
        </pc:sldLayoutChg>
        <pc:sldLayoutChg chg="modTransition">
          <pc:chgData name="Monica Greene" userId="580d4f7b-22ab-4bed-a08a-0b25eeeaced9" providerId="ADAL" clId="{DFEC1B02-5A9D-4D25-A2BD-8EFCBBE2708B}" dt="2023-09-07T20:04:26.458" v="73"/>
          <pc:sldLayoutMkLst>
            <pc:docMk/>
            <pc:sldMasterMk cId="3526763332" sldId="2147483660"/>
            <pc:sldLayoutMk cId="2172179838" sldId="2147483667"/>
          </pc:sldLayoutMkLst>
        </pc:sldLayoutChg>
        <pc:sldLayoutChg chg="modTransition">
          <pc:chgData name="Monica Greene" userId="580d4f7b-22ab-4bed-a08a-0b25eeeaced9" providerId="ADAL" clId="{DFEC1B02-5A9D-4D25-A2BD-8EFCBBE2708B}" dt="2023-09-07T20:04:26.458" v="73"/>
          <pc:sldLayoutMkLst>
            <pc:docMk/>
            <pc:sldMasterMk cId="3526763332" sldId="2147483660"/>
            <pc:sldLayoutMk cId="400252706" sldId="2147483668"/>
          </pc:sldLayoutMkLst>
        </pc:sldLayoutChg>
        <pc:sldLayoutChg chg="modTransition">
          <pc:chgData name="Monica Greene" userId="580d4f7b-22ab-4bed-a08a-0b25eeeaced9" providerId="ADAL" clId="{DFEC1B02-5A9D-4D25-A2BD-8EFCBBE2708B}" dt="2023-09-07T20:04:26.458" v="73"/>
          <pc:sldLayoutMkLst>
            <pc:docMk/>
            <pc:sldMasterMk cId="3526763332" sldId="2147483660"/>
            <pc:sldLayoutMk cId="3574256230" sldId="2147483669"/>
          </pc:sldLayoutMkLst>
        </pc:sldLayoutChg>
        <pc:sldLayoutChg chg="modTransition">
          <pc:chgData name="Monica Greene" userId="580d4f7b-22ab-4bed-a08a-0b25eeeaced9" providerId="ADAL" clId="{DFEC1B02-5A9D-4D25-A2BD-8EFCBBE2708B}" dt="2023-09-07T20:04:26.458" v="73"/>
          <pc:sldLayoutMkLst>
            <pc:docMk/>
            <pc:sldMasterMk cId="3526763332" sldId="2147483660"/>
            <pc:sldLayoutMk cId="728997452" sldId="2147483670"/>
          </pc:sldLayoutMkLst>
        </pc:sldLayoutChg>
        <pc:sldLayoutChg chg="modTransition">
          <pc:chgData name="Monica Greene" userId="580d4f7b-22ab-4bed-a08a-0b25eeeaced9" providerId="ADAL" clId="{DFEC1B02-5A9D-4D25-A2BD-8EFCBBE2708B}" dt="2023-09-07T20:04:26.458" v="73"/>
          <pc:sldLayoutMkLst>
            <pc:docMk/>
            <pc:sldMasterMk cId="3526763332" sldId="2147483660"/>
            <pc:sldLayoutMk cId="644588483" sldId="2147483671"/>
          </pc:sldLayoutMkLst>
        </pc:sldLayoutChg>
      </pc:sldMasterChg>
      <pc:sldMasterChg chg="modTransition modSldLayout">
        <pc:chgData name="Monica Greene" userId="580d4f7b-22ab-4bed-a08a-0b25eeeaced9" providerId="ADAL" clId="{DFEC1B02-5A9D-4D25-A2BD-8EFCBBE2708B}" dt="2023-09-07T20:04:26.458" v="73"/>
        <pc:sldMasterMkLst>
          <pc:docMk/>
          <pc:sldMasterMk cId="3374770223" sldId="2147483672"/>
        </pc:sldMasterMkLst>
        <pc:sldLayoutChg chg="modTransition">
          <pc:chgData name="Monica Greene" userId="580d4f7b-22ab-4bed-a08a-0b25eeeaced9" providerId="ADAL" clId="{DFEC1B02-5A9D-4D25-A2BD-8EFCBBE2708B}" dt="2023-09-07T20:04:26.458" v="73"/>
          <pc:sldLayoutMkLst>
            <pc:docMk/>
            <pc:sldMasterMk cId="3374770223" sldId="2147483672"/>
            <pc:sldLayoutMk cId="4098348545" sldId="2147483673"/>
          </pc:sldLayoutMkLst>
        </pc:sldLayoutChg>
        <pc:sldLayoutChg chg="modTransition">
          <pc:chgData name="Monica Greene" userId="580d4f7b-22ab-4bed-a08a-0b25eeeaced9" providerId="ADAL" clId="{DFEC1B02-5A9D-4D25-A2BD-8EFCBBE2708B}" dt="2023-09-07T20:04:26.458" v="73"/>
          <pc:sldLayoutMkLst>
            <pc:docMk/>
            <pc:sldMasterMk cId="3374770223" sldId="2147483672"/>
            <pc:sldLayoutMk cId="2485856770" sldId="2147483674"/>
          </pc:sldLayoutMkLst>
        </pc:sldLayoutChg>
        <pc:sldLayoutChg chg="modTransition">
          <pc:chgData name="Monica Greene" userId="580d4f7b-22ab-4bed-a08a-0b25eeeaced9" providerId="ADAL" clId="{DFEC1B02-5A9D-4D25-A2BD-8EFCBBE2708B}" dt="2023-09-07T20:04:26.458" v="73"/>
          <pc:sldLayoutMkLst>
            <pc:docMk/>
            <pc:sldMasterMk cId="3374770223" sldId="2147483672"/>
            <pc:sldLayoutMk cId="504524447" sldId="2147483675"/>
          </pc:sldLayoutMkLst>
        </pc:sldLayoutChg>
        <pc:sldLayoutChg chg="modTransition">
          <pc:chgData name="Monica Greene" userId="580d4f7b-22ab-4bed-a08a-0b25eeeaced9" providerId="ADAL" clId="{DFEC1B02-5A9D-4D25-A2BD-8EFCBBE2708B}" dt="2023-09-07T20:04:26.458" v="73"/>
          <pc:sldLayoutMkLst>
            <pc:docMk/>
            <pc:sldMasterMk cId="3374770223" sldId="2147483672"/>
            <pc:sldLayoutMk cId="2794038380" sldId="2147483676"/>
          </pc:sldLayoutMkLst>
        </pc:sldLayoutChg>
        <pc:sldLayoutChg chg="modTransition">
          <pc:chgData name="Monica Greene" userId="580d4f7b-22ab-4bed-a08a-0b25eeeaced9" providerId="ADAL" clId="{DFEC1B02-5A9D-4D25-A2BD-8EFCBBE2708B}" dt="2023-09-07T20:04:26.458" v="73"/>
          <pc:sldLayoutMkLst>
            <pc:docMk/>
            <pc:sldMasterMk cId="3374770223" sldId="2147483672"/>
            <pc:sldLayoutMk cId="4126134968" sldId="2147483677"/>
          </pc:sldLayoutMkLst>
        </pc:sldLayoutChg>
        <pc:sldLayoutChg chg="modTransition">
          <pc:chgData name="Monica Greene" userId="580d4f7b-22ab-4bed-a08a-0b25eeeaced9" providerId="ADAL" clId="{DFEC1B02-5A9D-4D25-A2BD-8EFCBBE2708B}" dt="2023-09-07T20:04:26.458" v="73"/>
          <pc:sldLayoutMkLst>
            <pc:docMk/>
            <pc:sldMasterMk cId="3374770223" sldId="2147483672"/>
            <pc:sldLayoutMk cId="2924291397" sldId="2147483678"/>
          </pc:sldLayoutMkLst>
        </pc:sldLayoutChg>
        <pc:sldLayoutChg chg="modTransition">
          <pc:chgData name="Monica Greene" userId="580d4f7b-22ab-4bed-a08a-0b25eeeaced9" providerId="ADAL" clId="{DFEC1B02-5A9D-4D25-A2BD-8EFCBBE2708B}" dt="2023-09-07T20:04:26.458" v="73"/>
          <pc:sldLayoutMkLst>
            <pc:docMk/>
            <pc:sldMasterMk cId="3374770223" sldId="2147483672"/>
            <pc:sldLayoutMk cId="3944149845" sldId="2147483679"/>
          </pc:sldLayoutMkLst>
        </pc:sldLayoutChg>
        <pc:sldLayoutChg chg="modTransition">
          <pc:chgData name="Monica Greene" userId="580d4f7b-22ab-4bed-a08a-0b25eeeaced9" providerId="ADAL" clId="{DFEC1B02-5A9D-4D25-A2BD-8EFCBBE2708B}" dt="2023-09-07T20:04:26.458" v="73"/>
          <pc:sldLayoutMkLst>
            <pc:docMk/>
            <pc:sldMasterMk cId="3374770223" sldId="2147483672"/>
            <pc:sldLayoutMk cId="907735596" sldId="2147483680"/>
          </pc:sldLayoutMkLst>
        </pc:sldLayoutChg>
        <pc:sldLayoutChg chg="modTransition">
          <pc:chgData name="Monica Greene" userId="580d4f7b-22ab-4bed-a08a-0b25eeeaced9" providerId="ADAL" clId="{DFEC1B02-5A9D-4D25-A2BD-8EFCBBE2708B}" dt="2023-09-07T20:04:26.458" v="73"/>
          <pc:sldLayoutMkLst>
            <pc:docMk/>
            <pc:sldMasterMk cId="3374770223" sldId="2147483672"/>
            <pc:sldLayoutMk cId="944764727" sldId="2147483681"/>
          </pc:sldLayoutMkLst>
        </pc:sldLayoutChg>
        <pc:sldLayoutChg chg="modTransition">
          <pc:chgData name="Monica Greene" userId="580d4f7b-22ab-4bed-a08a-0b25eeeaced9" providerId="ADAL" clId="{DFEC1B02-5A9D-4D25-A2BD-8EFCBBE2708B}" dt="2023-09-07T20:04:26.458" v="73"/>
          <pc:sldLayoutMkLst>
            <pc:docMk/>
            <pc:sldMasterMk cId="3374770223" sldId="2147483672"/>
            <pc:sldLayoutMk cId="1593302510" sldId="2147483682"/>
          </pc:sldLayoutMkLst>
        </pc:sldLayoutChg>
        <pc:sldLayoutChg chg="modTransition">
          <pc:chgData name="Monica Greene" userId="580d4f7b-22ab-4bed-a08a-0b25eeeaced9" providerId="ADAL" clId="{DFEC1B02-5A9D-4D25-A2BD-8EFCBBE2708B}" dt="2023-09-07T20:04:26.458" v="73"/>
          <pc:sldLayoutMkLst>
            <pc:docMk/>
            <pc:sldMasterMk cId="3374770223" sldId="2147483672"/>
            <pc:sldLayoutMk cId="3374448671" sldId="2147483683"/>
          </pc:sldLayoutMkLst>
        </pc:sldLayoutChg>
      </pc:sldMasterChg>
      <pc:sldMasterChg chg="modTransition modSldLayout">
        <pc:chgData name="Monica Greene" userId="580d4f7b-22ab-4bed-a08a-0b25eeeaced9" providerId="ADAL" clId="{DFEC1B02-5A9D-4D25-A2BD-8EFCBBE2708B}" dt="2023-09-07T20:04:26.458" v="73"/>
        <pc:sldMasterMkLst>
          <pc:docMk/>
          <pc:sldMasterMk cId="2107106719" sldId="2147483684"/>
        </pc:sldMasterMkLst>
        <pc:sldLayoutChg chg="modTransition">
          <pc:chgData name="Monica Greene" userId="580d4f7b-22ab-4bed-a08a-0b25eeeaced9" providerId="ADAL" clId="{DFEC1B02-5A9D-4D25-A2BD-8EFCBBE2708B}" dt="2023-09-07T20:04:26.458" v="73"/>
          <pc:sldLayoutMkLst>
            <pc:docMk/>
            <pc:sldMasterMk cId="2107106719" sldId="2147483684"/>
            <pc:sldLayoutMk cId="1328282407" sldId="2147483685"/>
          </pc:sldLayoutMkLst>
        </pc:sldLayoutChg>
        <pc:sldLayoutChg chg="modTransition">
          <pc:chgData name="Monica Greene" userId="580d4f7b-22ab-4bed-a08a-0b25eeeaced9" providerId="ADAL" clId="{DFEC1B02-5A9D-4D25-A2BD-8EFCBBE2708B}" dt="2023-09-07T20:04:26.458" v="73"/>
          <pc:sldLayoutMkLst>
            <pc:docMk/>
            <pc:sldMasterMk cId="2107106719" sldId="2147483684"/>
            <pc:sldLayoutMk cId="1827744224" sldId="2147483686"/>
          </pc:sldLayoutMkLst>
        </pc:sldLayoutChg>
      </pc:sldMasterChg>
      <pc:sldMasterChg chg="modTransition modSldLayout">
        <pc:chgData name="Monica Greene" userId="580d4f7b-22ab-4bed-a08a-0b25eeeaced9" providerId="ADAL" clId="{DFEC1B02-5A9D-4D25-A2BD-8EFCBBE2708B}" dt="2023-09-07T20:04:26.458" v="73"/>
        <pc:sldMasterMkLst>
          <pc:docMk/>
          <pc:sldMasterMk cId="1558763888" sldId="2147483687"/>
        </pc:sldMasterMkLst>
        <pc:sldLayoutChg chg="modTransition">
          <pc:chgData name="Monica Greene" userId="580d4f7b-22ab-4bed-a08a-0b25eeeaced9" providerId="ADAL" clId="{DFEC1B02-5A9D-4D25-A2BD-8EFCBBE2708B}" dt="2023-09-07T20:04:26.458" v="73"/>
          <pc:sldLayoutMkLst>
            <pc:docMk/>
            <pc:sldMasterMk cId="1558763888" sldId="2147483687"/>
            <pc:sldLayoutMk cId="1869244951" sldId="2147483688"/>
          </pc:sldLayoutMkLst>
        </pc:sldLayoutChg>
        <pc:sldLayoutChg chg="modTransition">
          <pc:chgData name="Monica Greene" userId="580d4f7b-22ab-4bed-a08a-0b25eeeaced9" providerId="ADAL" clId="{DFEC1B02-5A9D-4D25-A2BD-8EFCBBE2708B}" dt="2023-09-07T20:04:26.458" v="73"/>
          <pc:sldLayoutMkLst>
            <pc:docMk/>
            <pc:sldMasterMk cId="1558763888" sldId="2147483687"/>
            <pc:sldLayoutMk cId="95817563" sldId="2147483689"/>
          </pc:sldLayoutMkLst>
        </pc:sldLayoutChg>
        <pc:sldLayoutChg chg="modTransition">
          <pc:chgData name="Monica Greene" userId="580d4f7b-22ab-4bed-a08a-0b25eeeaced9" providerId="ADAL" clId="{DFEC1B02-5A9D-4D25-A2BD-8EFCBBE2708B}" dt="2023-09-07T20:04:26.458" v="73"/>
          <pc:sldLayoutMkLst>
            <pc:docMk/>
            <pc:sldMasterMk cId="1558763888" sldId="2147483687"/>
            <pc:sldLayoutMk cId="2292808318" sldId="2147483690"/>
          </pc:sldLayoutMkLst>
        </pc:sldLayoutChg>
        <pc:sldLayoutChg chg="modTransition">
          <pc:chgData name="Monica Greene" userId="580d4f7b-22ab-4bed-a08a-0b25eeeaced9" providerId="ADAL" clId="{DFEC1B02-5A9D-4D25-A2BD-8EFCBBE2708B}" dt="2023-09-07T20:04:26.458" v="73"/>
          <pc:sldLayoutMkLst>
            <pc:docMk/>
            <pc:sldMasterMk cId="1558763888" sldId="2147483687"/>
            <pc:sldLayoutMk cId="3567213569" sldId="2147483691"/>
          </pc:sldLayoutMkLst>
        </pc:sldLayoutChg>
        <pc:sldLayoutChg chg="modTransition">
          <pc:chgData name="Monica Greene" userId="580d4f7b-22ab-4bed-a08a-0b25eeeaced9" providerId="ADAL" clId="{DFEC1B02-5A9D-4D25-A2BD-8EFCBBE2708B}" dt="2023-09-07T20:04:26.458" v="73"/>
          <pc:sldLayoutMkLst>
            <pc:docMk/>
            <pc:sldMasterMk cId="1558763888" sldId="2147483687"/>
            <pc:sldLayoutMk cId="3598161882" sldId="2147483692"/>
          </pc:sldLayoutMkLst>
        </pc:sldLayoutChg>
        <pc:sldLayoutChg chg="modTransition">
          <pc:chgData name="Monica Greene" userId="580d4f7b-22ab-4bed-a08a-0b25eeeaced9" providerId="ADAL" clId="{DFEC1B02-5A9D-4D25-A2BD-8EFCBBE2708B}" dt="2023-09-07T20:04:26.458" v="73"/>
          <pc:sldLayoutMkLst>
            <pc:docMk/>
            <pc:sldMasterMk cId="1558763888" sldId="2147483687"/>
            <pc:sldLayoutMk cId="1085221459" sldId="2147483693"/>
          </pc:sldLayoutMkLst>
        </pc:sldLayoutChg>
        <pc:sldLayoutChg chg="modTransition">
          <pc:chgData name="Monica Greene" userId="580d4f7b-22ab-4bed-a08a-0b25eeeaced9" providerId="ADAL" clId="{DFEC1B02-5A9D-4D25-A2BD-8EFCBBE2708B}" dt="2023-09-07T20:04:26.458" v="73"/>
          <pc:sldLayoutMkLst>
            <pc:docMk/>
            <pc:sldMasterMk cId="1558763888" sldId="2147483687"/>
            <pc:sldLayoutMk cId="252649571" sldId="2147483694"/>
          </pc:sldLayoutMkLst>
        </pc:sldLayoutChg>
        <pc:sldLayoutChg chg="modTransition">
          <pc:chgData name="Monica Greene" userId="580d4f7b-22ab-4bed-a08a-0b25eeeaced9" providerId="ADAL" clId="{DFEC1B02-5A9D-4D25-A2BD-8EFCBBE2708B}" dt="2023-09-07T20:04:26.458" v="73"/>
          <pc:sldLayoutMkLst>
            <pc:docMk/>
            <pc:sldMasterMk cId="1558763888" sldId="2147483687"/>
            <pc:sldLayoutMk cId="1287097912" sldId="2147483695"/>
          </pc:sldLayoutMkLst>
        </pc:sldLayoutChg>
        <pc:sldLayoutChg chg="modTransition">
          <pc:chgData name="Monica Greene" userId="580d4f7b-22ab-4bed-a08a-0b25eeeaced9" providerId="ADAL" clId="{DFEC1B02-5A9D-4D25-A2BD-8EFCBBE2708B}" dt="2023-09-07T20:04:26.458" v="73"/>
          <pc:sldLayoutMkLst>
            <pc:docMk/>
            <pc:sldMasterMk cId="1558763888" sldId="2147483687"/>
            <pc:sldLayoutMk cId="3744933069" sldId="2147483696"/>
          </pc:sldLayoutMkLst>
        </pc:sldLayoutChg>
        <pc:sldLayoutChg chg="modTransition">
          <pc:chgData name="Monica Greene" userId="580d4f7b-22ab-4bed-a08a-0b25eeeaced9" providerId="ADAL" clId="{DFEC1B02-5A9D-4D25-A2BD-8EFCBBE2708B}" dt="2023-09-07T20:04:26.458" v="73"/>
          <pc:sldLayoutMkLst>
            <pc:docMk/>
            <pc:sldMasterMk cId="1558763888" sldId="2147483687"/>
            <pc:sldLayoutMk cId="1520463565" sldId="2147483697"/>
          </pc:sldLayoutMkLst>
        </pc:sldLayoutChg>
        <pc:sldLayoutChg chg="modTransition">
          <pc:chgData name="Monica Greene" userId="580d4f7b-22ab-4bed-a08a-0b25eeeaced9" providerId="ADAL" clId="{DFEC1B02-5A9D-4D25-A2BD-8EFCBBE2708B}" dt="2023-09-07T20:04:26.458" v="73"/>
          <pc:sldLayoutMkLst>
            <pc:docMk/>
            <pc:sldMasterMk cId="1558763888" sldId="2147483687"/>
            <pc:sldLayoutMk cId="888946476" sldId="2147483698"/>
          </pc:sldLayoutMkLst>
        </pc:sldLayoutChg>
      </pc:sldMasterChg>
    </pc:docChg>
  </pc:docChgLst>
  <pc:docChgLst>
    <pc:chgData name="Monica Greene" userId="580d4f7b-22ab-4bed-a08a-0b25eeeaced9" providerId="ADAL" clId="{EB1D47D9-B87D-449E-9B56-A3945A4FEFB5}"/>
    <pc:docChg chg="addSld delSld modSld sldOrd">
      <pc:chgData name="Monica Greene" userId="580d4f7b-22ab-4bed-a08a-0b25eeeaced9" providerId="ADAL" clId="{EB1D47D9-B87D-449E-9B56-A3945A4FEFB5}" dt="2024-02-08T20:33:52.795" v="35"/>
      <pc:docMkLst>
        <pc:docMk/>
      </pc:docMkLst>
      <pc:sldChg chg="add ord modTransition">
        <pc:chgData name="Monica Greene" userId="580d4f7b-22ab-4bed-a08a-0b25eeeaced9" providerId="ADAL" clId="{EB1D47D9-B87D-449E-9B56-A3945A4FEFB5}" dt="2024-02-08T20:33:52.795" v="35"/>
        <pc:sldMkLst>
          <pc:docMk/>
          <pc:sldMk cId="0" sldId="257"/>
        </pc:sldMkLst>
      </pc:sldChg>
      <pc:sldChg chg="modTransition">
        <pc:chgData name="Monica Greene" userId="580d4f7b-22ab-4bed-a08a-0b25eeeaced9" providerId="ADAL" clId="{EB1D47D9-B87D-449E-9B56-A3945A4FEFB5}" dt="2024-02-08T20:33:52.795" v="35"/>
        <pc:sldMkLst>
          <pc:docMk/>
          <pc:sldMk cId="3133720449" sldId="262"/>
        </pc:sldMkLst>
      </pc:sldChg>
      <pc:sldChg chg="modTransition">
        <pc:chgData name="Monica Greene" userId="580d4f7b-22ab-4bed-a08a-0b25eeeaced9" providerId="ADAL" clId="{EB1D47D9-B87D-449E-9B56-A3945A4FEFB5}" dt="2024-02-08T20:33:52.795" v="35"/>
        <pc:sldMkLst>
          <pc:docMk/>
          <pc:sldMk cId="2000478204" sldId="263"/>
        </pc:sldMkLst>
      </pc:sldChg>
      <pc:sldChg chg="modTransition">
        <pc:chgData name="Monica Greene" userId="580d4f7b-22ab-4bed-a08a-0b25eeeaced9" providerId="ADAL" clId="{EB1D47D9-B87D-449E-9B56-A3945A4FEFB5}" dt="2024-02-08T20:33:52.795" v="35"/>
        <pc:sldMkLst>
          <pc:docMk/>
          <pc:sldMk cId="3842806598" sldId="264"/>
        </pc:sldMkLst>
      </pc:sldChg>
      <pc:sldChg chg="del">
        <pc:chgData name="Monica Greene" userId="580d4f7b-22ab-4bed-a08a-0b25eeeaced9" providerId="ADAL" clId="{EB1D47D9-B87D-449E-9B56-A3945A4FEFB5}" dt="2024-02-08T20:31:15.837" v="12" actId="47"/>
        <pc:sldMkLst>
          <pc:docMk/>
          <pc:sldMk cId="26816874" sldId="274"/>
        </pc:sldMkLst>
      </pc:sldChg>
      <pc:sldChg chg="modTransition">
        <pc:chgData name="Monica Greene" userId="580d4f7b-22ab-4bed-a08a-0b25eeeaced9" providerId="ADAL" clId="{EB1D47D9-B87D-449E-9B56-A3945A4FEFB5}" dt="2024-02-08T20:33:42.423" v="33"/>
        <pc:sldMkLst>
          <pc:docMk/>
          <pc:sldMk cId="0" sldId="310"/>
        </pc:sldMkLst>
      </pc:sldChg>
      <pc:sldChg chg="modTransition">
        <pc:chgData name="Monica Greene" userId="580d4f7b-22ab-4bed-a08a-0b25eeeaced9" providerId="ADAL" clId="{EB1D47D9-B87D-449E-9B56-A3945A4FEFB5}" dt="2024-02-08T20:33:52.795" v="35"/>
        <pc:sldMkLst>
          <pc:docMk/>
          <pc:sldMk cId="591349375" sldId="317"/>
        </pc:sldMkLst>
      </pc:sldChg>
      <pc:sldChg chg="del">
        <pc:chgData name="Monica Greene" userId="580d4f7b-22ab-4bed-a08a-0b25eeeaced9" providerId="ADAL" clId="{EB1D47D9-B87D-449E-9B56-A3945A4FEFB5}" dt="2024-02-08T20:31:07.663" v="9" actId="47"/>
        <pc:sldMkLst>
          <pc:docMk/>
          <pc:sldMk cId="10518088" sldId="410"/>
        </pc:sldMkLst>
      </pc:sldChg>
      <pc:sldChg chg="del">
        <pc:chgData name="Monica Greene" userId="580d4f7b-22ab-4bed-a08a-0b25eeeaced9" providerId="ADAL" clId="{EB1D47D9-B87D-449E-9B56-A3945A4FEFB5}" dt="2024-02-08T20:31:08.465" v="10" actId="47"/>
        <pc:sldMkLst>
          <pc:docMk/>
          <pc:sldMk cId="3397104359" sldId="411"/>
        </pc:sldMkLst>
      </pc:sldChg>
      <pc:sldChg chg="add modTransition">
        <pc:chgData name="Monica Greene" userId="580d4f7b-22ab-4bed-a08a-0b25eeeaced9" providerId="ADAL" clId="{EB1D47D9-B87D-449E-9B56-A3945A4FEFB5}" dt="2024-02-08T20:33:52.795" v="35"/>
        <pc:sldMkLst>
          <pc:docMk/>
          <pc:sldMk cId="844102776" sldId="412"/>
        </pc:sldMkLst>
      </pc:sldChg>
      <pc:sldChg chg="add modTransition">
        <pc:chgData name="Monica Greene" userId="580d4f7b-22ab-4bed-a08a-0b25eeeaced9" providerId="ADAL" clId="{EB1D47D9-B87D-449E-9B56-A3945A4FEFB5}" dt="2024-02-08T20:33:52.795" v="35"/>
        <pc:sldMkLst>
          <pc:docMk/>
          <pc:sldMk cId="129777373" sldId="413"/>
        </pc:sldMkLst>
      </pc:sldChg>
      <pc:sldChg chg="modSp mod modTransition">
        <pc:chgData name="Monica Greene" userId="580d4f7b-22ab-4bed-a08a-0b25eeeaced9" providerId="ADAL" clId="{EB1D47D9-B87D-449E-9B56-A3945A4FEFB5}" dt="2024-02-08T20:33:52.795" v="35"/>
        <pc:sldMkLst>
          <pc:docMk/>
          <pc:sldMk cId="299153169" sldId="433"/>
        </pc:sldMkLst>
        <pc:spChg chg="mod">
          <ac:chgData name="Monica Greene" userId="580d4f7b-22ab-4bed-a08a-0b25eeeaced9" providerId="ADAL" clId="{EB1D47D9-B87D-449E-9B56-A3945A4FEFB5}" dt="2024-02-08T20:31:26.379" v="22" actId="20577"/>
          <ac:spMkLst>
            <pc:docMk/>
            <pc:sldMk cId="299153169" sldId="433"/>
            <ac:spMk id="2" creationId="{00000000-0000-0000-0000-000000000000}"/>
          </ac:spMkLst>
        </pc:spChg>
      </pc:sldChg>
      <pc:sldChg chg="add modTransition setBg">
        <pc:chgData name="Monica Greene" userId="580d4f7b-22ab-4bed-a08a-0b25eeeaced9" providerId="ADAL" clId="{EB1D47D9-B87D-449E-9B56-A3945A4FEFB5}" dt="2024-02-08T20:33:42.423" v="33"/>
        <pc:sldMkLst>
          <pc:docMk/>
          <pc:sldMk cId="2258231524" sldId="485"/>
        </pc:sldMkLst>
      </pc:sldChg>
      <pc:sldChg chg="del">
        <pc:chgData name="Monica Greene" userId="580d4f7b-22ab-4bed-a08a-0b25eeeaced9" providerId="ADAL" clId="{EB1D47D9-B87D-449E-9B56-A3945A4FEFB5}" dt="2024-02-08T20:30:51.021" v="7" actId="47"/>
        <pc:sldMkLst>
          <pc:docMk/>
          <pc:sldMk cId="3350512804" sldId="488"/>
        </pc:sldMkLst>
      </pc:sldChg>
      <pc:sldChg chg="modTransition">
        <pc:chgData name="Monica Greene" userId="580d4f7b-22ab-4bed-a08a-0b25eeeaced9" providerId="ADAL" clId="{EB1D47D9-B87D-449E-9B56-A3945A4FEFB5}" dt="2024-02-08T20:33:52.795" v="35"/>
        <pc:sldMkLst>
          <pc:docMk/>
          <pc:sldMk cId="1336355542" sldId="500"/>
        </pc:sldMkLst>
      </pc:sldChg>
      <pc:sldChg chg="modTransition">
        <pc:chgData name="Monica Greene" userId="580d4f7b-22ab-4bed-a08a-0b25eeeaced9" providerId="ADAL" clId="{EB1D47D9-B87D-449E-9B56-A3945A4FEFB5}" dt="2024-02-08T20:33:52.795" v="35"/>
        <pc:sldMkLst>
          <pc:docMk/>
          <pc:sldMk cId="8912328" sldId="508"/>
        </pc:sldMkLst>
      </pc:sldChg>
      <pc:sldChg chg="modTransition">
        <pc:chgData name="Monica Greene" userId="580d4f7b-22ab-4bed-a08a-0b25eeeaced9" providerId="ADAL" clId="{EB1D47D9-B87D-449E-9B56-A3945A4FEFB5}" dt="2024-02-08T20:33:52.795" v="35"/>
        <pc:sldMkLst>
          <pc:docMk/>
          <pc:sldMk cId="3482886499" sldId="509"/>
        </pc:sldMkLst>
      </pc:sldChg>
      <pc:sldChg chg="modTransition">
        <pc:chgData name="Monica Greene" userId="580d4f7b-22ab-4bed-a08a-0b25eeeaced9" providerId="ADAL" clId="{EB1D47D9-B87D-449E-9B56-A3945A4FEFB5}" dt="2024-02-08T20:33:52.795" v="35"/>
        <pc:sldMkLst>
          <pc:docMk/>
          <pc:sldMk cId="3481333886" sldId="510"/>
        </pc:sldMkLst>
      </pc:sldChg>
      <pc:sldChg chg="modTransition">
        <pc:chgData name="Monica Greene" userId="580d4f7b-22ab-4bed-a08a-0b25eeeaced9" providerId="ADAL" clId="{EB1D47D9-B87D-449E-9B56-A3945A4FEFB5}" dt="2024-02-08T20:33:52.795" v="35"/>
        <pc:sldMkLst>
          <pc:docMk/>
          <pc:sldMk cId="3114456802" sldId="511"/>
        </pc:sldMkLst>
      </pc:sldChg>
      <pc:sldChg chg="modTransition">
        <pc:chgData name="Monica Greene" userId="580d4f7b-22ab-4bed-a08a-0b25eeeaced9" providerId="ADAL" clId="{EB1D47D9-B87D-449E-9B56-A3945A4FEFB5}" dt="2024-02-08T20:33:52.795" v="35"/>
        <pc:sldMkLst>
          <pc:docMk/>
          <pc:sldMk cId="2812468163" sldId="512"/>
        </pc:sldMkLst>
      </pc:sldChg>
      <pc:sldChg chg="modTransition">
        <pc:chgData name="Monica Greene" userId="580d4f7b-22ab-4bed-a08a-0b25eeeaced9" providerId="ADAL" clId="{EB1D47D9-B87D-449E-9B56-A3945A4FEFB5}" dt="2024-02-08T20:33:52.795" v="35"/>
        <pc:sldMkLst>
          <pc:docMk/>
          <pc:sldMk cId="3641008208" sldId="513"/>
        </pc:sldMkLst>
      </pc:sldChg>
      <pc:sldChg chg="modTransition">
        <pc:chgData name="Monica Greene" userId="580d4f7b-22ab-4bed-a08a-0b25eeeaced9" providerId="ADAL" clId="{EB1D47D9-B87D-449E-9B56-A3945A4FEFB5}" dt="2024-02-08T20:33:52.795" v="35"/>
        <pc:sldMkLst>
          <pc:docMk/>
          <pc:sldMk cId="4248540170" sldId="514"/>
        </pc:sldMkLst>
      </pc:sldChg>
      <pc:sldChg chg="modTransition">
        <pc:chgData name="Monica Greene" userId="580d4f7b-22ab-4bed-a08a-0b25eeeaced9" providerId="ADAL" clId="{EB1D47D9-B87D-449E-9B56-A3945A4FEFB5}" dt="2024-02-08T20:33:52.795" v="35"/>
        <pc:sldMkLst>
          <pc:docMk/>
          <pc:sldMk cId="3038716360" sldId="515"/>
        </pc:sldMkLst>
      </pc:sldChg>
      <pc:sldChg chg="modTransition">
        <pc:chgData name="Monica Greene" userId="580d4f7b-22ab-4bed-a08a-0b25eeeaced9" providerId="ADAL" clId="{EB1D47D9-B87D-449E-9B56-A3945A4FEFB5}" dt="2024-02-08T20:33:42.423" v="33"/>
        <pc:sldMkLst>
          <pc:docMk/>
          <pc:sldMk cId="786319199" sldId="549"/>
        </pc:sldMkLst>
      </pc:sldChg>
      <pc:sldChg chg="modTransition">
        <pc:chgData name="Monica Greene" userId="580d4f7b-22ab-4bed-a08a-0b25eeeaced9" providerId="ADAL" clId="{EB1D47D9-B87D-449E-9B56-A3945A4FEFB5}" dt="2024-02-08T20:33:52.795" v="35"/>
        <pc:sldMkLst>
          <pc:docMk/>
          <pc:sldMk cId="1019536786" sldId="552"/>
        </pc:sldMkLst>
      </pc:sldChg>
      <pc:sldChg chg="modTransition">
        <pc:chgData name="Monica Greene" userId="580d4f7b-22ab-4bed-a08a-0b25eeeaced9" providerId="ADAL" clId="{EB1D47D9-B87D-449E-9B56-A3945A4FEFB5}" dt="2024-02-08T20:33:52.795" v="35"/>
        <pc:sldMkLst>
          <pc:docMk/>
          <pc:sldMk cId="3655280396" sldId="553"/>
        </pc:sldMkLst>
      </pc:sldChg>
      <pc:sldChg chg="modTransition">
        <pc:chgData name="Monica Greene" userId="580d4f7b-22ab-4bed-a08a-0b25eeeaced9" providerId="ADAL" clId="{EB1D47D9-B87D-449E-9B56-A3945A4FEFB5}" dt="2024-02-08T20:33:52.795" v="35"/>
        <pc:sldMkLst>
          <pc:docMk/>
          <pc:sldMk cId="2981759904" sldId="555"/>
        </pc:sldMkLst>
      </pc:sldChg>
      <pc:sldChg chg="del">
        <pc:chgData name="Monica Greene" userId="580d4f7b-22ab-4bed-a08a-0b25eeeaced9" providerId="ADAL" clId="{EB1D47D9-B87D-449E-9B56-A3945A4FEFB5}" dt="2024-02-08T20:31:01.933" v="8" actId="47"/>
        <pc:sldMkLst>
          <pc:docMk/>
          <pc:sldMk cId="362943871" sldId="559"/>
        </pc:sldMkLst>
      </pc:sldChg>
      <pc:sldChg chg="del">
        <pc:chgData name="Monica Greene" userId="580d4f7b-22ab-4bed-a08a-0b25eeeaced9" providerId="ADAL" clId="{EB1D47D9-B87D-449E-9B56-A3945A4FEFB5}" dt="2024-02-08T20:31:12.413" v="11" actId="47"/>
        <pc:sldMkLst>
          <pc:docMk/>
          <pc:sldMk cId="3288921460" sldId="560"/>
        </pc:sldMkLst>
      </pc:sldChg>
      <pc:sldChg chg="ord modTransition">
        <pc:chgData name="Monica Greene" userId="580d4f7b-22ab-4bed-a08a-0b25eeeaced9" providerId="ADAL" clId="{EB1D47D9-B87D-449E-9B56-A3945A4FEFB5}" dt="2024-02-08T20:33:42.423" v="33"/>
        <pc:sldMkLst>
          <pc:docMk/>
          <pc:sldMk cId="3743139130" sldId="561"/>
        </pc:sldMkLst>
      </pc:sldChg>
      <pc:sldChg chg="del">
        <pc:chgData name="Monica Greene" userId="580d4f7b-22ab-4bed-a08a-0b25eeeaced9" providerId="ADAL" clId="{EB1D47D9-B87D-449E-9B56-A3945A4FEFB5}" dt="2024-02-08T20:30:49.486" v="6" actId="47"/>
        <pc:sldMkLst>
          <pc:docMk/>
          <pc:sldMk cId="4035953629" sldId="562"/>
        </pc:sldMkLst>
      </pc:sldChg>
      <pc:sldChg chg="modTransition">
        <pc:chgData name="Monica Greene" userId="580d4f7b-22ab-4bed-a08a-0b25eeeaced9" providerId="ADAL" clId="{EB1D47D9-B87D-449E-9B56-A3945A4FEFB5}" dt="2024-02-08T20:33:42.423" v="33"/>
        <pc:sldMkLst>
          <pc:docMk/>
          <pc:sldMk cId="1876022874" sldId="563"/>
        </pc:sldMkLst>
      </pc:sldChg>
      <pc:sldChg chg="modTransition">
        <pc:chgData name="Monica Greene" userId="580d4f7b-22ab-4bed-a08a-0b25eeeaced9" providerId="ADAL" clId="{EB1D47D9-B87D-449E-9B56-A3945A4FEFB5}" dt="2024-02-08T20:33:42.423" v="33"/>
        <pc:sldMkLst>
          <pc:docMk/>
          <pc:sldMk cId="3551989807" sldId="564"/>
        </pc:sldMkLst>
      </pc:sldChg>
      <pc:sldChg chg="modTransition">
        <pc:chgData name="Monica Greene" userId="580d4f7b-22ab-4bed-a08a-0b25eeeaced9" providerId="ADAL" clId="{EB1D47D9-B87D-449E-9B56-A3945A4FEFB5}" dt="2024-02-08T20:33:42.423" v="33"/>
        <pc:sldMkLst>
          <pc:docMk/>
          <pc:sldMk cId="3418745785" sldId="566"/>
        </pc:sldMkLst>
      </pc:sldChg>
      <pc:sldChg chg="add modTransition">
        <pc:chgData name="Monica Greene" userId="580d4f7b-22ab-4bed-a08a-0b25eeeaced9" providerId="ADAL" clId="{EB1D47D9-B87D-449E-9B56-A3945A4FEFB5}" dt="2024-02-08T20:33:52.795" v="35"/>
        <pc:sldMkLst>
          <pc:docMk/>
          <pc:sldMk cId="3715019260" sldId="567"/>
        </pc:sldMkLst>
      </pc:sldChg>
      <pc:sldChg chg="addSp new modTransition setBg">
        <pc:chgData name="Monica Greene" userId="580d4f7b-22ab-4bed-a08a-0b25eeeaced9" providerId="ADAL" clId="{EB1D47D9-B87D-449E-9B56-A3945A4FEFB5}" dt="2024-02-08T20:33:42.423" v="33"/>
        <pc:sldMkLst>
          <pc:docMk/>
          <pc:sldMk cId="629596104" sldId="568"/>
        </pc:sldMkLst>
        <pc:picChg chg="add">
          <ac:chgData name="Monica Greene" userId="580d4f7b-22ab-4bed-a08a-0b25eeeaced9" providerId="ADAL" clId="{EB1D47D9-B87D-449E-9B56-A3945A4FEFB5}" dt="2024-02-08T20:32:01.400" v="26"/>
          <ac:picMkLst>
            <pc:docMk/>
            <pc:sldMk cId="629596104" sldId="568"/>
            <ac:picMk id="2" creationId="{67FFE6AE-4F7E-5A9A-1791-609C0460CB14}"/>
          </ac:picMkLst>
        </pc:picChg>
      </pc:sldChg>
      <pc:sldChg chg="addSp add ord modTransition">
        <pc:chgData name="Monica Greene" userId="580d4f7b-22ab-4bed-a08a-0b25eeeaced9" providerId="ADAL" clId="{EB1D47D9-B87D-449E-9B56-A3945A4FEFB5}" dt="2024-02-08T20:33:42.423" v="33"/>
        <pc:sldMkLst>
          <pc:docMk/>
          <pc:sldMk cId="4077311172" sldId="569"/>
        </pc:sldMkLst>
        <pc:picChg chg="add">
          <ac:chgData name="Monica Greene" userId="580d4f7b-22ab-4bed-a08a-0b25eeeaced9" providerId="ADAL" clId="{EB1D47D9-B87D-449E-9B56-A3945A4FEFB5}" dt="2024-02-08T20:32:19.184" v="27"/>
          <ac:picMkLst>
            <pc:docMk/>
            <pc:sldMk cId="4077311172" sldId="569"/>
            <ac:picMk id="2" creationId="{6C3332FB-E8A3-FD50-BC74-DB2FC0AB0022}"/>
          </ac:picMkLst>
        </pc:picChg>
      </pc:sldChg>
    </pc:docChg>
  </pc:docChgLst>
  <pc:docChgLst>
    <pc:chgData name="Monica Greene" userId="580d4f7b-22ab-4bed-a08a-0b25eeeaced9" providerId="ADAL" clId="{CFA8F2EF-0585-4840-B689-12F86696BFAB}"/>
    <pc:docChg chg="addSld delSld modSld sldOrd modMainMaster">
      <pc:chgData name="Monica Greene" userId="580d4f7b-22ab-4bed-a08a-0b25eeeaced9" providerId="ADAL" clId="{CFA8F2EF-0585-4840-B689-12F86696BFAB}" dt="2023-08-24T19:11:57.843" v="69"/>
      <pc:docMkLst>
        <pc:docMk/>
      </pc:docMkLst>
      <pc:sldChg chg="modTransition">
        <pc:chgData name="Monica Greene" userId="580d4f7b-22ab-4bed-a08a-0b25eeeaced9" providerId="ADAL" clId="{CFA8F2EF-0585-4840-B689-12F86696BFAB}" dt="2023-08-24T19:11:57.843" v="69"/>
        <pc:sldMkLst>
          <pc:docMk/>
          <pc:sldMk cId="3133720449" sldId="262"/>
        </pc:sldMkLst>
      </pc:sldChg>
      <pc:sldChg chg="del">
        <pc:chgData name="Monica Greene" userId="580d4f7b-22ab-4bed-a08a-0b25eeeaced9" providerId="ADAL" clId="{CFA8F2EF-0585-4840-B689-12F86696BFAB}" dt="2023-08-24T19:08:44.743" v="10" actId="47"/>
        <pc:sldMkLst>
          <pc:docMk/>
          <pc:sldMk cId="1195577853" sldId="264"/>
        </pc:sldMkLst>
      </pc:sldChg>
      <pc:sldChg chg="add modTransition">
        <pc:chgData name="Monica Greene" userId="580d4f7b-22ab-4bed-a08a-0b25eeeaced9" providerId="ADAL" clId="{CFA8F2EF-0585-4840-B689-12F86696BFAB}" dt="2023-08-24T19:11:57.843" v="69"/>
        <pc:sldMkLst>
          <pc:docMk/>
          <pc:sldMk cId="3433854144" sldId="265"/>
        </pc:sldMkLst>
      </pc:sldChg>
      <pc:sldChg chg="modTransition">
        <pc:chgData name="Monica Greene" userId="580d4f7b-22ab-4bed-a08a-0b25eeeaced9" providerId="ADAL" clId="{CFA8F2EF-0585-4840-B689-12F86696BFAB}" dt="2023-08-24T19:11:57.843" v="69"/>
        <pc:sldMkLst>
          <pc:docMk/>
          <pc:sldMk cId="3196746956" sldId="271"/>
        </pc:sldMkLst>
      </pc:sldChg>
      <pc:sldChg chg="modTransition">
        <pc:chgData name="Monica Greene" userId="580d4f7b-22ab-4bed-a08a-0b25eeeaced9" providerId="ADAL" clId="{CFA8F2EF-0585-4840-B689-12F86696BFAB}" dt="2023-08-24T19:11:57.843" v="69"/>
        <pc:sldMkLst>
          <pc:docMk/>
          <pc:sldMk cId="1039155707" sldId="273"/>
        </pc:sldMkLst>
      </pc:sldChg>
      <pc:sldChg chg="del">
        <pc:chgData name="Monica Greene" userId="580d4f7b-22ab-4bed-a08a-0b25eeeaced9" providerId="ADAL" clId="{CFA8F2EF-0585-4840-B689-12F86696BFAB}" dt="2023-08-24T19:08:49.815" v="11" actId="47"/>
        <pc:sldMkLst>
          <pc:docMk/>
          <pc:sldMk cId="423065613" sldId="275"/>
        </pc:sldMkLst>
      </pc:sldChg>
      <pc:sldChg chg="add modTransition">
        <pc:chgData name="Monica Greene" userId="580d4f7b-22ab-4bed-a08a-0b25eeeaced9" providerId="ADAL" clId="{CFA8F2EF-0585-4840-B689-12F86696BFAB}" dt="2023-08-24T19:11:57.843" v="69"/>
        <pc:sldMkLst>
          <pc:docMk/>
          <pc:sldMk cId="176338772" sldId="276"/>
        </pc:sldMkLst>
      </pc:sldChg>
      <pc:sldChg chg="modTransition">
        <pc:chgData name="Monica Greene" userId="580d4f7b-22ab-4bed-a08a-0b25eeeaced9" providerId="ADAL" clId="{CFA8F2EF-0585-4840-B689-12F86696BFAB}" dt="2023-08-24T19:11:57.843" v="69"/>
        <pc:sldMkLst>
          <pc:docMk/>
          <pc:sldMk cId="0" sldId="310"/>
        </pc:sldMkLst>
      </pc:sldChg>
      <pc:sldChg chg="modTransition">
        <pc:chgData name="Monica Greene" userId="580d4f7b-22ab-4bed-a08a-0b25eeeaced9" providerId="ADAL" clId="{CFA8F2EF-0585-4840-B689-12F86696BFAB}" dt="2023-08-24T19:11:57.843" v="69"/>
        <pc:sldMkLst>
          <pc:docMk/>
          <pc:sldMk cId="3386045009" sldId="312"/>
        </pc:sldMkLst>
      </pc:sldChg>
      <pc:sldChg chg="modTransition">
        <pc:chgData name="Monica Greene" userId="580d4f7b-22ab-4bed-a08a-0b25eeeaced9" providerId="ADAL" clId="{CFA8F2EF-0585-4840-B689-12F86696BFAB}" dt="2023-08-24T19:11:57.843" v="69"/>
        <pc:sldMkLst>
          <pc:docMk/>
          <pc:sldMk cId="665771513" sldId="314"/>
        </pc:sldMkLst>
      </pc:sldChg>
      <pc:sldChg chg="modTransition">
        <pc:chgData name="Monica Greene" userId="580d4f7b-22ab-4bed-a08a-0b25eeeaced9" providerId="ADAL" clId="{CFA8F2EF-0585-4840-B689-12F86696BFAB}" dt="2023-08-24T19:11:57.843" v="69"/>
        <pc:sldMkLst>
          <pc:docMk/>
          <pc:sldMk cId="591349375" sldId="317"/>
        </pc:sldMkLst>
      </pc:sldChg>
      <pc:sldChg chg="add modTransition">
        <pc:chgData name="Monica Greene" userId="580d4f7b-22ab-4bed-a08a-0b25eeeaced9" providerId="ADAL" clId="{CFA8F2EF-0585-4840-B689-12F86696BFAB}" dt="2023-08-24T19:11:57.843" v="69"/>
        <pc:sldMkLst>
          <pc:docMk/>
          <pc:sldMk cId="3751630516" sldId="342"/>
        </pc:sldMkLst>
      </pc:sldChg>
      <pc:sldChg chg="add modTransition">
        <pc:chgData name="Monica Greene" userId="580d4f7b-22ab-4bed-a08a-0b25eeeaced9" providerId="ADAL" clId="{CFA8F2EF-0585-4840-B689-12F86696BFAB}" dt="2023-08-24T19:11:57.843" v="69"/>
        <pc:sldMkLst>
          <pc:docMk/>
          <pc:sldMk cId="1461206127" sldId="349"/>
        </pc:sldMkLst>
      </pc:sldChg>
      <pc:sldChg chg="del">
        <pc:chgData name="Monica Greene" userId="580d4f7b-22ab-4bed-a08a-0b25eeeaced9" providerId="ADAL" clId="{CFA8F2EF-0585-4840-B689-12F86696BFAB}" dt="2023-08-24T19:08:38.632" v="8" actId="47"/>
        <pc:sldMkLst>
          <pc:docMk/>
          <pc:sldMk cId="2499805094" sldId="372"/>
        </pc:sldMkLst>
      </pc:sldChg>
      <pc:sldChg chg="del">
        <pc:chgData name="Monica Greene" userId="580d4f7b-22ab-4bed-a08a-0b25eeeaced9" providerId="ADAL" clId="{CFA8F2EF-0585-4840-B689-12F86696BFAB}" dt="2023-08-24T19:08:40.120" v="9" actId="47"/>
        <pc:sldMkLst>
          <pc:docMk/>
          <pc:sldMk cId="607591374" sldId="373"/>
        </pc:sldMkLst>
      </pc:sldChg>
      <pc:sldChg chg="modSp mod modTransition">
        <pc:chgData name="Monica Greene" userId="580d4f7b-22ab-4bed-a08a-0b25eeeaced9" providerId="ADAL" clId="{CFA8F2EF-0585-4840-B689-12F86696BFAB}" dt="2023-08-24T19:11:57.843" v="69"/>
        <pc:sldMkLst>
          <pc:docMk/>
          <pc:sldMk cId="299153169" sldId="433"/>
        </pc:sldMkLst>
        <pc:spChg chg="mod">
          <ac:chgData name="Monica Greene" userId="580d4f7b-22ab-4bed-a08a-0b25eeeaced9" providerId="ADAL" clId="{CFA8F2EF-0585-4840-B689-12F86696BFAB}" dt="2023-08-24T19:09:06.066" v="58" actId="20577"/>
          <ac:spMkLst>
            <pc:docMk/>
            <pc:sldMk cId="299153169" sldId="433"/>
            <ac:spMk id="2" creationId="{00000000-0000-0000-0000-000000000000}"/>
          </ac:spMkLst>
        </pc:spChg>
      </pc:sldChg>
      <pc:sldChg chg="modTransition">
        <pc:chgData name="Monica Greene" userId="580d4f7b-22ab-4bed-a08a-0b25eeeaced9" providerId="ADAL" clId="{CFA8F2EF-0585-4840-B689-12F86696BFAB}" dt="2023-08-24T19:11:57.843" v="69"/>
        <pc:sldMkLst>
          <pc:docMk/>
          <pc:sldMk cId="3058607075" sldId="468"/>
        </pc:sldMkLst>
      </pc:sldChg>
      <pc:sldChg chg="modTransition">
        <pc:chgData name="Monica Greene" userId="580d4f7b-22ab-4bed-a08a-0b25eeeaced9" providerId="ADAL" clId="{CFA8F2EF-0585-4840-B689-12F86696BFAB}" dt="2023-08-24T19:11:57.843" v="69"/>
        <pc:sldMkLst>
          <pc:docMk/>
          <pc:sldMk cId="2549769761" sldId="470"/>
        </pc:sldMkLst>
      </pc:sldChg>
      <pc:sldChg chg="del">
        <pc:chgData name="Monica Greene" userId="580d4f7b-22ab-4bed-a08a-0b25eeeaced9" providerId="ADAL" clId="{CFA8F2EF-0585-4840-B689-12F86696BFAB}" dt="2023-08-24T19:08:23.510" v="4" actId="47"/>
        <pc:sldMkLst>
          <pc:docMk/>
          <pc:sldMk cId="960868861" sldId="471"/>
        </pc:sldMkLst>
      </pc:sldChg>
      <pc:sldChg chg="add ord modTransition">
        <pc:chgData name="Monica Greene" userId="580d4f7b-22ab-4bed-a08a-0b25eeeaced9" providerId="ADAL" clId="{CFA8F2EF-0585-4840-B689-12F86696BFAB}" dt="2023-08-24T19:11:57.843" v="69"/>
        <pc:sldMkLst>
          <pc:docMk/>
          <pc:sldMk cId="2713482427" sldId="472"/>
        </pc:sldMkLst>
      </pc:sldChg>
      <pc:sldChg chg="modTransition">
        <pc:chgData name="Monica Greene" userId="580d4f7b-22ab-4bed-a08a-0b25eeeaced9" providerId="ADAL" clId="{CFA8F2EF-0585-4840-B689-12F86696BFAB}" dt="2023-08-24T19:11:57.843" v="69"/>
        <pc:sldMkLst>
          <pc:docMk/>
          <pc:sldMk cId="548892496" sldId="478"/>
        </pc:sldMkLst>
      </pc:sldChg>
      <pc:sldChg chg="modTransition">
        <pc:chgData name="Monica Greene" userId="580d4f7b-22ab-4bed-a08a-0b25eeeaced9" providerId="ADAL" clId="{CFA8F2EF-0585-4840-B689-12F86696BFAB}" dt="2023-08-24T19:11:57.843" v="69"/>
        <pc:sldMkLst>
          <pc:docMk/>
          <pc:sldMk cId="3284748570" sldId="489"/>
        </pc:sldMkLst>
      </pc:sldChg>
      <pc:sldChg chg="modTransition">
        <pc:chgData name="Monica Greene" userId="580d4f7b-22ab-4bed-a08a-0b25eeeaced9" providerId="ADAL" clId="{CFA8F2EF-0585-4840-B689-12F86696BFAB}" dt="2023-08-24T19:11:57.843" v="69"/>
        <pc:sldMkLst>
          <pc:docMk/>
          <pc:sldMk cId="4145348345" sldId="491"/>
        </pc:sldMkLst>
      </pc:sldChg>
      <pc:sldChg chg="modTransition">
        <pc:chgData name="Monica Greene" userId="580d4f7b-22ab-4bed-a08a-0b25eeeaced9" providerId="ADAL" clId="{CFA8F2EF-0585-4840-B689-12F86696BFAB}" dt="2023-08-24T19:11:57.843" v="69"/>
        <pc:sldMkLst>
          <pc:docMk/>
          <pc:sldMk cId="2199490010" sldId="492"/>
        </pc:sldMkLst>
      </pc:sldChg>
      <pc:sldChg chg="del">
        <pc:chgData name="Monica Greene" userId="580d4f7b-22ab-4bed-a08a-0b25eeeaced9" providerId="ADAL" clId="{CFA8F2EF-0585-4840-B689-12F86696BFAB}" dt="2023-08-24T19:08:32.920" v="7" actId="47"/>
        <pc:sldMkLst>
          <pc:docMk/>
          <pc:sldMk cId="59566543" sldId="493"/>
        </pc:sldMkLst>
      </pc:sldChg>
      <pc:sldChg chg="modTransition">
        <pc:chgData name="Monica Greene" userId="580d4f7b-22ab-4bed-a08a-0b25eeeaced9" providerId="ADAL" clId="{CFA8F2EF-0585-4840-B689-12F86696BFAB}" dt="2023-08-24T19:11:57.843" v="69"/>
        <pc:sldMkLst>
          <pc:docMk/>
          <pc:sldMk cId="2274775532" sldId="496"/>
        </pc:sldMkLst>
      </pc:sldChg>
      <pc:sldChg chg="modTransition">
        <pc:chgData name="Monica Greene" userId="580d4f7b-22ab-4bed-a08a-0b25eeeaced9" providerId="ADAL" clId="{CFA8F2EF-0585-4840-B689-12F86696BFAB}" dt="2023-08-24T19:11:57.843" v="69"/>
        <pc:sldMkLst>
          <pc:docMk/>
          <pc:sldMk cId="4006143504" sldId="497"/>
        </pc:sldMkLst>
      </pc:sldChg>
      <pc:sldChg chg="modTransition">
        <pc:chgData name="Monica Greene" userId="580d4f7b-22ab-4bed-a08a-0b25eeeaced9" providerId="ADAL" clId="{CFA8F2EF-0585-4840-B689-12F86696BFAB}" dt="2023-08-24T19:11:57.843" v="69"/>
        <pc:sldMkLst>
          <pc:docMk/>
          <pc:sldMk cId="3698718774" sldId="498"/>
        </pc:sldMkLst>
      </pc:sldChg>
      <pc:sldChg chg="modTransition">
        <pc:chgData name="Monica Greene" userId="580d4f7b-22ab-4bed-a08a-0b25eeeaced9" providerId="ADAL" clId="{CFA8F2EF-0585-4840-B689-12F86696BFAB}" dt="2023-08-24T19:11:57.843" v="69"/>
        <pc:sldMkLst>
          <pc:docMk/>
          <pc:sldMk cId="914877539" sldId="499"/>
        </pc:sldMkLst>
      </pc:sldChg>
      <pc:sldChg chg="addSp new modTransition setBg">
        <pc:chgData name="Monica Greene" userId="580d4f7b-22ab-4bed-a08a-0b25eeeaced9" providerId="ADAL" clId="{CFA8F2EF-0585-4840-B689-12F86696BFAB}" dt="2023-08-24T19:11:57.843" v="69"/>
        <pc:sldMkLst>
          <pc:docMk/>
          <pc:sldMk cId="1336355542" sldId="500"/>
        </pc:sldMkLst>
        <pc:picChg chg="add">
          <ac:chgData name="Monica Greene" userId="580d4f7b-22ab-4bed-a08a-0b25eeeaced9" providerId="ADAL" clId="{CFA8F2EF-0585-4840-B689-12F86696BFAB}" dt="2023-08-24T19:11:40.296" v="65"/>
          <ac:picMkLst>
            <pc:docMk/>
            <pc:sldMk cId="1336355542" sldId="500"/>
            <ac:picMk id="2" creationId="{9EAA5AC6-37E2-E189-7A25-013E243FF3F8}"/>
          </ac:picMkLst>
        </pc:picChg>
      </pc:sldChg>
      <pc:sldMasterChg chg="modTransition modSldLayout">
        <pc:chgData name="Monica Greene" userId="580d4f7b-22ab-4bed-a08a-0b25eeeaced9" providerId="ADAL" clId="{CFA8F2EF-0585-4840-B689-12F86696BFAB}" dt="2023-08-24T19:11:57.843" v="69"/>
        <pc:sldMasterMkLst>
          <pc:docMk/>
          <pc:sldMasterMk cId="3526763332" sldId="2147483660"/>
        </pc:sldMasterMkLst>
        <pc:sldLayoutChg chg="modTransition">
          <pc:chgData name="Monica Greene" userId="580d4f7b-22ab-4bed-a08a-0b25eeeaced9" providerId="ADAL" clId="{CFA8F2EF-0585-4840-B689-12F86696BFAB}" dt="2023-08-24T19:11:57.843" v="69"/>
          <pc:sldLayoutMkLst>
            <pc:docMk/>
            <pc:sldMasterMk cId="3526763332" sldId="2147483660"/>
            <pc:sldLayoutMk cId="1464526068" sldId="2147483661"/>
          </pc:sldLayoutMkLst>
        </pc:sldLayoutChg>
        <pc:sldLayoutChg chg="modTransition">
          <pc:chgData name="Monica Greene" userId="580d4f7b-22ab-4bed-a08a-0b25eeeaced9" providerId="ADAL" clId="{CFA8F2EF-0585-4840-B689-12F86696BFAB}" dt="2023-08-24T19:11:57.843" v="69"/>
          <pc:sldLayoutMkLst>
            <pc:docMk/>
            <pc:sldMasterMk cId="3526763332" sldId="2147483660"/>
            <pc:sldLayoutMk cId="628702076" sldId="2147483662"/>
          </pc:sldLayoutMkLst>
        </pc:sldLayoutChg>
        <pc:sldLayoutChg chg="modTransition">
          <pc:chgData name="Monica Greene" userId="580d4f7b-22ab-4bed-a08a-0b25eeeaced9" providerId="ADAL" clId="{CFA8F2EF-0585-4840-B689-12F86696BFAB}" dt="2023-08-24T19:11:57.843" v="69"/>
          <pc:sldLayoutMkLst>
            <pc:docMk/>
            <pc:sldMasterMk cId="3526763332" sldId="2147483660"/>
            <pc:sldLayoutMk cId="3143070034" sldId="2147483663"/>
          </pc:sldLayoutMkLst>
        </pc:sldLayoutChg>
        <pc:sldLayoutChg chg="modTransition">
          <pc:chgData name="Monica Greene" userId="580d4f7b-22ab-4bed-a08a-0b25eeeaced9" providerId="ADAL" clId="{CFA8F2EF-0585-4840-B689-12F86696BFAB}" dt="2023-08-24T19:11:57.843" v="69"/>
          <pc:sldLayoutMkLst>
            <pc:docMk/>
            <pc:sldMasterMk cId="3526763332" sldId="2147483660"/>
            <pc:sldLayoutMk cId="352596931" sldId="2147483664"/>
          </pc:sldLayoutMkLst>
        </pc:sldLayoutChg>
        <pc:sldLayoutChg chg="modTransition">
          <pc:chgData name="Monica Greene" userId="580d4f7b-22ab-4bed-a08a-0b25eeeaced9" providerId="ADAL" clId="{CFA8F2EF-0585-4840-B689-12F86696BFAB}" dt="2023-08-24T19:11:57.843" v="69"/>
          <pc:sldLayoutMkLst>
            <pc:docMk/>
            <pc:sldMasterMk cId="3526763332" sldId="2147483660"/>
            <pc:sldLayoutMk cId="2860684321" sldId="2147483665"/>
          </pc:sldLayoutMkLst>
        </pc:sldLayoutChg>
        <pc:sldLayoutChg chg="modTransition">
          <pc:chgData name="Monica Greene" userId="580d4f7b-22ab-4bed-a08a-0b25eeeaced9" providerId="ADAL" clId="{CFA8F2EF-0585-4840-B689-12F86696BFAB}" dt="2023-08-24T19:11:57.843" v="69"/>
          <pc:sldLayoutMkLst>
            <pc:docMk/>
            <pc:sldMasterMk cId="3526763332" sldId="2147483660"/>
            <pc:sldLayoutMk cId="1042939851" sldId="2147483666"/>
          </pc:sldLayoutMkLst>
        </pc:sldLayoutChg>
        <pc:sldLayoutChg chg="modTransition">
          <pc:chgData name="Monica Greene" userId="580d4f7b-22ab-4bed-a08a-0b25eeeaced9" providerId="ADAL" clId="{CFA8F2EF-0585-4840-B689-12F86696BFAB}" dt="2023-08-24T19:11:57.843" v="69"/>
          <pc:sldLayoutMkLst>
            <pc:docMk/>
            <pc:sldMasterMk cId="3526763332" sldId="2147483660"/>
            <pc:sldLayoutMk cId="2172179838" sldId="2147483667"/>
          </pc:sldLayoutMkLst>
        </pc:sldLayoutChg>
        <pc:sldLayoutChg chg="modTransition">
          <pc:chgData name="Monica Greene" userId="580d4f7b-22ab-4bed-a08a-0b25eeeaced9" providerId="ADAL" clId="{CFA8F2EF-0585-4840-B689-12F86696BFAB}" dt="2023-08-24T19:11:57.843" v="69"/>
          <pc:sldLayoutMkLst>
            <pc:docMk/>
            <pc:sldMasterMk cId="3526763332" sldId="2147483660"/>
            <pc:sldLayoutMk cId="400252706" sldId="2147483668"/>
          </pc:sldLayoutMkLst>
        </pc:sldLayoutChg>
        <pc:sldLayoutChg chg="modTransition">
          <pc:chgData name="Monica Greene" userId="580d4f7b-22ab-4bed-a08a-0b25eeeaced9" providerId="ADAL" clId="{CFA8F2EF-0585-4840-B689-12F86696BFAB}" dt="2023-08-24T19:11:57.843" v="69"/>
          <pc:sldLayoutMkLst>
            <pc:docMk/>
            <pc:sldMasterMk cId="3526763332" sldId="2147483660"/>
            <pc:sldLayoutMk cId="3574256230" sldId="2147483669"/>
          </pc:sldLayoutMkLst>
        </pc:sldLayoutChg>
        <pc:sldLayoutChg chg="modTransition">
          <pc:chgData name="Monica Greene" userId="580d4f7b-22ab-4bed-a08a-0b25eeeaced9" providerId="ADAL" clId="{CFA8F2EF-0585-4840-B689-12F86696BFAB}" dt="2023-08-24T19:11:57.843" v="69"/>
          <pc:sldLayoutMkLst>
            <pc:docMk/>
            <pc:sldMasterMk cId="3526763332" sldId="2147483660"/>
            <pc:sldLayoutMk cId="728997452" sldId="2147483670"/>
          </pc:sldLayoutMkLst>
        </pc:sldLayoutChg>
        <pc:sldLayoutChg chg="modTransition">
          <pc:chgData name="Monica Greene" userId="580d4f7b-22ab-4bed-a08a-0b25eeeaced9" providerId="ADAL" clId="{CFA8F2EF-0585-4840-B689-12F86696BFAB}" dt="2023-08-24T19:11:57.843" v="69"/>
          <pc:sldLayoutMkLst>
            <pc:docMk/>
            <pc:sldMasterMk cId="3526763332" sldId="2147483660"/>
            <pc:sldLayoutMk cId="644588483" sldId="2147483671"/>
          </pc:sldLayoutMkLst>
        </pc:sldLayoutChg>
      </pc:sldMasterChg>
      <pc:sldMasterChg chg="modTransition modSldLayout">
        <pc:chgData name="Monica Greene" userId="580d4f7b-22ab-4bed-a08a-0b25eeeaced9" providerId="ADAL" clId="{CFA8F2EF-0585-4840-B689-12F86696BFAB}" dt="2023-08-24T19:11:57.843" v="69"/>
        <pc:sldMasterMkLst>
          <pc:docMk/>
          <pc:sldMasterMk cId="3374770223" sldId="2147483672"/>
        </pc:sldMasterMkLst>
        <pc:sldLayoutChg chg="modTransition">
          <pc:chgData name="Monica Greene" userId="580d4f7b-22ab-4bed-a08a-0b25eeeaced9" providerId="ADAL" clId="{CFA8F2EF-0585-4840-B689-12F86696BFAB}" dt="2023-08-24T19:11:57.843" v="69"/>
          <pc:sldLayoutMkLst>
            <pc:docMk/>
            <pc:sldMasterMk cId="3374770223" sldId="2147483672"/>
            <pc:sldLayoutMk cId="4098348545" sldId="2147483673"/>
          </pc:sldLayoutMkLst>
        </pc:sldLayoutChg>
        <pc:sldLayoutChg chg="modTransition">
          <pc:chgData name="Monica Greene" userId="580d4f7b-22ab-4bed-a08a-0b25eeeaced9" providerId="ADAL" clId="{CFA8F2EF-0585-4840-B689-12F86696BFAB}" dt="2023-08-24T19:11:57.843" v="69"/>
          <pc:sldLayoutMkLst>
            <pc:docMk/>
            <pc:sldMasterMk cId="3374770223" sldId="2147483672"/>
            <pc:sldLayoutMk cId="2485856770" sldId="2147483674"/>
          </pc:sldLayoutMkLst>
        </pc:sldLayoutChg>
        <pc:sldLayoutChg chg="modTransition">
          <pc:chgData name="Monica Greene" userId="580d4f7b-22ab-4bed-a08a-0b25eeeaced9" providerId="ADAL" clId="{CFA8F2EF-0585-4840-B689-12F86696BFAB}" dt="2023-08-24T19:11:57.843" v="69"/>
          <pc:sldLayoutMkLst>
            <pc:docMk/>
            <pc:sldMasterMk cId="3374770223" sldId="2147483672"/>
            <pc:sldLayoutMk cId="504524447" sldId="2147483675"/>
          </pc:sldLayoutMkLst>
        </pc:sldLayoutChg>
        <pc:sldLayoutChg chg="modTransition">
          <pc:chgData name="Monica Greene" userId="580d4f7b-22ab-4bed-a08a-0b25eeeaced9" providerId="ADAL" clId="{CFA8F2EF-0585-4840-B689-12F86696BFAB}" dt="2023-08-24T19:11:57.843" v="69"/>
          <pc:sldLayoutMkLst>
            <pc:docMk/>
            <pc:sldMasterMk cId="3374770223" sldId="2147483672"/>
            <pc:sldLayoutMk cId="2794038380" sldId="2147483676"/>
          </pc:sldLayoutMkLst>
        </pc:sldLayoutChg>
        <pc:sldLayoutChg chg="modTransition">
          <pc:chgData name="Monica Greene" userId="580d4f7b-22ab-4bed-a08a-0b25eeeaced9" providerId="ADAL" clId="{CFA8F2EF-0585-4840-B689-12F86696BFAB}" dt="2023-08-24T19:11:57.843" v="69"/>
          <pc:sldLayoutMkLst>
            <pc:docMk/>
            <pc:sldMasterMk cId="3374770223" sldId="2147483672"/>
            <pc:sldLayoutMk cId="4126134968" sldId="2147483677"/>
          </pc:sldLayoutMkLst>
        </pc:sldLayoutChg>
        <pc:sldLayoutChg chg="modTransition">
          <pc:chgData name="Monica Greene" userId="580d4f7b-22ab-4bed-a08a-0b25eeeaced9" providerId="ADAL" clId="{CFA8F2EF-0585-4840-B689-12F86696BFAB}" dt="2023-08-24T19:11:57.843" v="69"/>
          <pc:sldLayoutMkLst>
            <pc:docMk/>
            <pc:sldMasterMk cId="3374770223" sldId="2147483672"/>
            <pc:sldLayoutMk cId="2924291397" sldId="2147483678"/>
          </pc:sldLayoutMkLst>
        </pc:sldLayoutChg>
        <pc:sldLayoutChg chg="modTransition">
          <pc:chgData name="Monica Greene" userId="580d4f7b-22ab-4bed-a08a-0b25eeeaced9" providerId="ADAL" clId="{CFA8F2EF-0585-4840-B689-12F86696BFAB}" dt="2023-08-24T19:11:57.843" v="69"/>
          <pc:sldLayoutMkLst>
            <pc:docMk/>
            <pc:sldMasterMk cId="3374770223" sldId="2147483672"/>
            <pc:sldLayoutMk cId="3944149845" sldId="2147483679"/>
          </pc:sldLayoutMkLst>
        </pc:sldLayoutChg>
        <pc:sldLayoutChg chg="modTransition">
          <pc:chgData name="Monica Greene" userId="580d4f7b-22ab-4bed-a08a-0b25eeeaced9" providerId="ADAL" clId="{CFA8F2EF-0585-4840-B689-12F86696BFAB}" dt="2023-08-24T19:11:57.843" v="69"/>
          <pc:sldLayoutMkLst>
            <pc:docMk/>
            <pc:sldMasterMk cId="3374770223" sldId="2147483672"/>
            <pc:sldLayoutMk cId="907735596" sldId="2147483680"/>
          </pc:sldLayoutMkLst>
        </pc:sldLayoutChg>
        <pc:sldLayoutChg chg="modTransition">
          <pc:chgData name="Monica Greene" userId="580d4f7b-22ab-4bed-a08a-0b25eeeaced9" providerId="ADAL" clId="{CFA8F2EF-0585-4840-B689-12F86696BFAB}" dt="2023-08-24T19:11:57.843" v="69"/>
          <pc:sldLayoutMkLst>
            <pc:docMk/>
            <pc:sldMasterMk cId="3374770223" sldId="2147483672"/>
            <pc:sldLayoutMk cId="944764727" sldId="2147483681"/>
          </pc:sldLayoutMkLst>
        </pc:sldLayoutChg>
        <pc:sldLayoutChg chg="modTransition">
          <pc:chgData name="Monica Greene" userId="580d4f7b-22ab-4bed-a08a-0b25eeeaced9" providerId="ADAL" clId="{CFA8F2EF-0585-4840-B689-12F86696BFAB}" dt="2023-08-24T19:11:57.843" v="69"/>
          <pc:sldLayoutMkLst>
            <pc:docMk/>
            <pc:sldMasterMk cId="3374770223" sldId="2147483672"/>
            <pc:sldLayoutMk cId="1593302510" sldId="2147483682"/>
          </pc:sldLayoutMkLst>
        </pc:sldLayoutChg>
        <pc:sldLayoutChg chg="modTransition">
          <pc:chgData name="Monica Greene" userId="580d4f7b-22ab-4bed-a08a-0b25eeeaced9" providerId="ADAL" clId="{CFA8F2EF-0585-4840-B689-12F86696BFAB}" dt="2023-08-24T19:11:57.843" v="69"/>
          <pc:sldLayoutMkLst>
            <pc:docMk/>
            <pc:sldMasterMk cId="3374770223" sldId="2147483672"/>
            <pc:sldLayoutMk cId="3374448671" sldId="2147483683"/>
          </pc:sldLayoutMkLst>
        </pc:sldLayoutChg>
      </pc:sldMasterChg>
      <pc:sldMasterChg chg="modTransition modSldLayout">
        <pc:chgData name="Monica Greene" userId="580d4f7b-22ab-4bed-a08a-0b25eeeaced9" providerId="ADAL" clId="{CFA8F2EF-0585-4840-B689-12F86696BFAB}" dt="2023-08-24T19:11:57.843" v="69"/>
        <pc:sldMasterMkLst>
          <pc:docMk/>
          <pc:sldMasterMk cId="2107106719" sldId="2147483684"/>
        </pc:sldMasterMkLst>
        <pc:sldLayoutChg chg="modTransition">
          <pc:chgData name="Monica Greene" userId="580d4f7b-22ab-4bed-a08a-0b25eeeaced9" providerId="ADAL" clId="{CFA8F2EF-0585-4840-B689-12F86696BFAB}" dt="2023-08-24T19:11:57.843" v="69"/>
          <pc:sldLayoutMkLst>
            <pc:docMk/>
            <pc:sldMasterMk cId="2107106719" sldId="2147483684"/>
            <pc:sldLayoutMk cId="1328282407" sldId="2147483685"/>
          </pc:sldLayoutMkLst>
        </pc:sldLayoutChg>
        <pc:sldLayoutChg chg="modTransition">
          <pc:chgData name="Monica Greene" userId="580d4f7b-22ab-4bed-a08a-0b25eeeaced9" providerId="ADAL" clId="{CFA8F2EF-0585-4840-B689-12F86696BFAB}" dt="2023-08-24T19:11:57.843" v="69"/>
          <pc:sldLayoutMkLst>
            <pc:docMk/>
            <pc:sldMasterMk cId="2107106719" sldId="2147483684"/>
            <pc:sldLayoutMk cId="1827744224" sldId="2147483686"/>
          </pc:sldLayoutMkLst>
        </pc:sldLayoutChg>
      </pc:sldMasterChg>
      <pc:sldMasterChg chg="modTransition modSldLayout">
        <pc:chgData name="Monica Greene" userId="580d4f7b-22ab-4bed-a08a-0b25eeeaced9" providerId="ADAL" clId="{CFA8F2EF-0585-4840-B689-12F86696BFAB}" dt="2023-08-24T19:11:57.843" v="69"/>
        <pc:sldMasterMkLst>
          <pc:docMk/>
          <pc:sldMasterMk cId="1558763888" sldId="2147483687"/>
        </pc:sldMasterMkLst>
        <pc:sldLayoutChg chg="modTransition">
          <pc:chgData name="Monica Greene" userId="580d4f7b-22ab-4bed-a08a-0b25eeeaced9" providerId="ADAL" clId="{CFA8F2EF-0585-4840-B689-12F86696BFAB}" dt="2023-08-24T19:11:57.843" v="69"/>
          <pc:sldLayoutMkLst>
            <pc:docMk/>
            <pc:sldMasterMk cId="1558763888" sldId="2147483687"/>
            <pc:sldLayoutMk cId="1869244951" sldId="2147483688"/>
          </pc:sldLayoutMkLst>
        </pc:sldLayoutChg>
        <pc:sldLayoutChg chg="modTransition">
          <pc:chgData name="Monica Greene" userId="580d4f7b-22ab-4bed-a08a-0b25eeeaced9" providerId="ADAL" clId="{CFA8F2EF-0585-4840-B689-12F86696BFAB}" dt="2023-08-24T19:11:57.843" v="69"/>
          <pc:sldLayoutMkLst>
            <pc:docMk/>
            <pc:sldMasterMk cId="1558763888" sldId="2147483687"/>
            <pc:sldLayoutMk cId="95817563" sldId="2147483689"/>
          </pc:sldLayoutMkLst>
        </pc:sldLayoutChg>
        <pc:sldLayoutChg chg="modTransition">
          <pc:chgData name="Monica Greene" userId="580d4f7b-22ab-4bed-a08a-0b25eeeaced9" providerId="ADAL" clId="{CFA8F2EF-0585-4840-B689-12F86696BFAB}" dt="2023-08-24T19:11:57.843" v="69"/>
          <pc:sldLayoutMkLst>
            <pc:docMk/>
            <pc:sldMasterMk cId="1558763888" sldId="2147483687"/>
            <pc:sldLayoutMk cId="2292808318" sldId="2147483690"/>
          </pc:sldLayoutMkLst>
        </pc:sldLayoutChg>
        <pc:sldLayoutChg chg="modTransition">
          <pc:chgData name="Monica Greene" userId="580d4f7b-22ab-4bed-a08a-0b25eeeaced9" providerId="ADAL" clId="{CFA8F2EF-0585-4840-B689-12F86696BFAB}" dt="2023-08-24T19:11:57.843" v="69"/>
          <pc:sldLayoutMkLst>
            <pc:docMk/>
            <pc:sldMasterMk cId="1558763888" sldId="2147483687"/>
            <pc:sldLayoutMk cId="3567213569" sldId="2147483691"/>
          </pc:sldLayoutMkLst>
        </pc:sldLayoutChg>
        <pc:sldLayoutChg chg="modTransition">
          <pc:chgData name="Monica Greene" userId="580d4f7b-22ab-4bed-a08a-0b25eeeaced9" providerId="ADAL" clId="{CFA8F2EF-0585-4840-B689-12F86696BFAB}" dt="2023-08-24T19:11:57.843" v="69"/>
          <pc:sldLayoutMkLst>
            <pc:docMk/>
            <pc:sldMasterMk cId="1558763888" sldId="2147483687"/>
            <pc:sldLayoutMk cId="3598161882" sldId="2147483692"/>
          </pc:sldLayoutMkLst>
        </pc:sldLayoutChg>
        <pc:sldLayoutChg chg="modTransition">
          <pc:chgData name="Monica Greene" userId="580d4f7b-22ab-4bed-a08a-0b25eeeaced9" providerId="ADAL" clId="{CFA8F2EF-0585-4840-B689-12F86696BFAB}" dt="2023-08-24T19:11:57.843" v="69"/>
          <pc:sldLayoutMkLst>
            <pc:docMk/>
            <pc:sldMasterMk cId="1558763888" sldId="2147483687"/>
            <pc:sldLayoutMk cId="1085221459" sldId="2147483693"/>
          </pc:sldLayoutMkLst>
        </pc:sldLayoutChg>
        <pc:sldLayoutChg chg="modTransition">
          <pc:chgData name="Monica Greene" userId="580d4f7b-22ab-4bed-a08a-0b25eeeaced9" providerId="ADAL" clId="{CFA8F2EF-0585-4840-B689-12F86696BFAB}" dt="2023-08-24T19:11:57.843" v="69"/>
          <pc:sldLayoutMkLst>
            <pc:docMk/>
            <pc:sldMasterMk cId="1558763888" sldId="2147483687"/>
            <pc:sldLayoutMk cId="252649571" sldId="2147483694"/>
          </pc:sldLayoutMkLst>
        </pc:sldLayoutChg>
        <pc:sldLayoutChg chg="modTransition">
          <pc:chgData name="Monica Greene" userId="580d4f7b-22ab-4bed-a08a-0b25eeeaced9" providerId="ADAL" clId="{CFA8F2EF-0585-4840-B689-12F86696BFAB}" dt="2023-08-24T19:11:57.843" v="69"/>
          <pc:sldLayoutMkLst>
            <pc:docMk/>
            <pc:sldMasterMk cId="1558763888" sldId="2147483687"/>
            <pc:sldLayoutMk cId="1287097912" sldId="2147483695"/>
          </pc:sldLayoutMkLst>
        </pc:sldLayoutChg>
        <pc:sldLayoutChg chg="modTransition">
          <pc:chgData name="Monica Greene" userId="580d4f7b-22ab-4bed-a08a-0b25eeeaced9" providerId="ADAL" clId="{CFA8F2EF-0585-4840-B689-12F86696BFAB}" dt="2023-08-24T19:11:57.843" v="69"/>
          <pc:sldLayoutMkLst>
            <pc:docMk/>
            <pc:sldMasterMk cId="1558763888" sldId="2147483687"/>
            <pc:sldLayoutMk cId="3744933069" sldId="2147483696"/>
          </pc:sldLayoutMkLst>
        </pc:sldLayoutChg>
        <pc:sldLayoutChg chg="modTransition">
          <pc:chgData name="Monica Greene" userId="580d4f7b-22ab-4bed-a08a-0b25eeeaced9" providerId="ADAL" clId="{CFA8F2EF-0585-4840-B689-12F86696BFAB}" dt="2023-08-24T19:11:57.843" v="69"/>
          <pc:sldLayoutMkLst>
            <pc:docMk/>
            <pc:sldMasterMk cId="1558763888" sldId="2147483687"/>
            <pc:sldLayoutMk cId="1520463565" sldId="2147483697"/>
          </pc:sldLayoutMkLst>
        </pc:sldLayoutChg>
        <pc:sldLayoutChg chg="modTransition">
          <pc:chgData name="Monica Greene" userId="580d4f7b-22ab-4bed-a08a-0b25eeeaced9" providerId="ADAL" clId="{CFA8F2EF-0585-4840-B689-12F86696BFAB}" dt="2023-08-24T19:11:57.843" v="69"/>
          <pc:sldLayoutMkLst>
            <pc:docMk/>
            <pc:sldMasterMk cId="1558763888" sldId="2147483687"/>
            <pc:sldLayoutMk cId="888946476" sldId="2147483698"/>
          </pc:sldLayoutMkLst>
        </pc:sldLayoutChg>
      </pc:sldMasterChg>
    </pc:docChg>
  </pc:docChgLst>
  <pc:docChgLst>
    <pc:chgData name="Monica Greene" userId="580d4f7b-22ab-4bed-a08a-0b25eeeaced9" providerId="ADAL" clId="{3E70D71E-76C7-4DBF-84CE-C156BC4F2252}"/>
    <pc:docChg chg="addSld delSld modSld sldOrd">
      <pc:chgData name="Monica Greene" userId="580d4f7b-22ab-4bed-a08a-0b25eeeaced9" providerId="ADAL" clId="{3E70D71E-76C7-4DBF-84CE-C156BC4F2252}" dt="2024-01-11T18:53:48.518" v="99" actId="20577"/>
      <pc:docMkLst>
        <pc:docMk/>
      </pc:docMkLst>
      <pc:sldChg chg="del">
        <pc:chgData name="Monica Greene" userId="580d4f7b-22ab-4bed-a08a-0b25eeeaced9" providerId="ADAL" clId="{3E70D71E-76C7-4DBF-84CE-C156BC4F2252}" dt="2024-01-11T18:43:06.184" v="10" actId="47"/>
        <pc:sldMkLst>
          <pc:docMk/>
          <pc:sldMk cId="3102638435" sldId="258"/>
        </pc:sldMkLst>
      </pc:sldChg>
      <pc:sldChg chg="add modTransition">
        <pc:chgData name="Monica Greene" userId="580d4f7b-22ab-4bed-a08a-0b25eeeaced9" providerId="ADAL" clId="{3E70D71E-76C7-4DBF-84CE-C156BC4F2252}" dt="2024-01-11T18:42:31.707" v="3"/>
        <pc:sldMkLst>
          <pc:docMk/>
          <pc:sldMk cId="1574754153" sldId="259"/>
        </pc:sldMkLst>
      </pc:sldChg>
      <pc:sldChg chg="add ord">
        <pc:chgData name="Monica Greene" userId="580d4f7b-22ab-4bed-a08a-0b25eeeaced9" providerId="ADAL" clId="{3E70D71E-76C7-4DBF-84CE-C156BC4F2252}" dt="2024-01-11T18:42:43.344" v="6"/>
        <pc:sldMkLst>
          <pc:docMk/>
          <pc:sldMk cId="1087579071" sldId="271"/>
        </pc:sldMkLst>
      </pc:sldChg>
      <pc:sldChg chg="del">
        <pc:chgData name="Monica Greene" userId="580d4f7b-22ab-4bed-a08a-0b25eeeaced9" providerId="ADAL" clId="{3E70D71E-76C7-4DBF-84CE-C156BC4F2252}" dt="2024-01-11T18:43:08.616" v="11" actId="47"/>
        <pc:sldMkLst>
          <pc:docMk/>
          <pc:sldMk cId="3556785324" sldId="281"/>
        </pc:sldMkLst>
      </pc:sldChg>
      <pc:sldChg chg="del">
        <pc:chgData name="Monica Greene" userId="580d4f7b-22ab-4bed-a08a-0b25eeeaced9" providerId="ADAL" clId="{3E70D71E-76C7-4DBF-84CE-C156BC4F2252}" dt="2024-01-11T18:43:01.648" v="8" actId="47"/>
        <pc:sldMkLst>
          <pc:docMk/>
          <pc:sldMk cId="1295262737" sldId="402"/>
        </pc:sldMkLst>
      </pc:sldChg>
      <pc:sldChg chg="del">
        <pc:chgData name="Monica Greene" userId="580d4f7b-22ab-4bed-a08a-0b25eeeaced9" providerId="ADAL" clId="{3E70D71E-76C7-4DBF-84CE-C156BC4F2252}" dt="2024-01-11T18:43:02.451" v="9" actId="47"/>
        <pc:sldMkLst>
          <pc:docMk/>
          <pc:sldMk cId="2397242524" sldId="404"/>
        </pc:sldMkLst>
      </pc:sldChg>
      <pc:sldChg chg="add">
        <pc:chgData name="Monica Greene" userId="580d4f7b-22ab-4bed-a08a-0b25eeeaced9" providerId="ADAL" clId="{3E70D71E-76C7-4DBF-84CE-C156BC4F2252}" dt="2024-01-11T18:42:13.011" v="2"/>
        <pc:sldMkLst>
          <pc:docMk/>
          <pc:sldMk cId="3487490882" sldId="416"/>
        </pc:sldMkLst>
      </pc:sldChg>
      <pc:sldChg chg="add">
        <pc:chgData name="Monica Greene" userId="580d4f7b-22ab-4bed-a08a-0b25eeeaced9" providerId="ADAL" clId="{3E70D71E-76C7-4DBF-84CE-C156BC4F2252}" dt="2024-01-11T18:42:13.011" v="2"/>
        <pc:sldMkLst>
          <pc:docMk/>
          <pc:sldMk cId="2304754560" sldId="417"/>
        </pc:sldMkLst>
      </pc:sldChg>
      <pc:sldChg chg="modSp mod">
        <pc:chgData name="Monica Greene" userId="580d4f7b-22ab-4bed-a08a-0b25eeeaced9" providerId="ADAL" clId="{3E70D71E-76C7-4DBF-84CE-C156BC4F2252}" dt="2024-01-11T18:53:48.518" v="99" actId="20577"/>
        <pc:sldMkLst>
          <pc:docMk/>
          <pc:sldMk cId="299153169" sldId="433"/>
        </pc:sldMkLst>
        <pc:spChg chg="mod">
          <ac:chgData name="Monica Greene" userId="580d4f7b-22ab-4bed-a08a-0b25eeeaced9" providerId="ADAL" clId="{3E70D71E-76C7-4DBF-84CE-C156BC4F2252}" dt="2024-01-11T18:53:48.518" v="99" actId="20577"/>
          <ac:spMkLst>
            <pc:docMk/>
            <pc:sldMk cId="299153169" sldId="433"/>
            <ac:spMk id="2" creationId="{00000000-0000-0000-0000-000000000000}"/>
          </ac:spMkLst>
        </pc:spChg>
      </pc:sldChg>
      <pc:sldChg chg="del">
        <pc:chgData name="Monica Greene" userId="580d4f7b-22ab-4bed-a08a-0b25eeeaced9" providerId="ADAL" clId="{3E70D71E-76C7-4DBF-84CE-C156BC4F2252}" dt="2024-01-11T18:42:55.861" v="7" actId="47"/>
        <pc:sldMkLst>
          <pc:docMk/>
          <pc:sldMk cId="2418317013" sldId="479"/>
        </pc:sldMkLst>
      </pc:sldChg>
      <pc:sldChg chg="add setBg">
        <pc:chgData name="Monica Greene" userId="580d4f7b-22ab-4bed-a08a-0b25eeeaced9" providerId="ADAL" clId="{3E70D71E-76C7-4DBF-84CE-C156BC4F2252}" dt="2024-01-11T18:41:39.234" v="1"/>
        <pc:sldMkLst>
          <pc:docMk/>
          <pc:sldMk cId="3002355835" sldId="480"/>
        </pc:sldMkLst>
      </pc:sldChg>
      <pc:sldChg chg="del">
        <pc:chgData name="Monica Greene" userId="580d4f7b-22ab-4bed-a08a-0b25eeeaced9" providerId="ADAL" clId="{3E70D71E-76C7-4DBF-84CE-C156BC4F2252}" dt="2024-01-11T18:41:11.865" v="0" actId="47"/>
        <pc:sldMkLst>
          <pc:docMk/>
          <pc:sldMk cId="1894125503" sldId="551"/>
        </pc:sldMkLst>
      </pc:sldChg>
      <pc:sldChg chg="addSp new setBg">
        <pc:chgData name="Monica Greene" userId="580d4f7b-22ab-4bed-a08a-0b25eeeaced9" providerId="ADAL" clId="{3E70D71E-76C7-4DBF-84CE-C156BC4F2252}" dt="2024-01-11T18:43:54.471" v="16"/>
        <pc:sldMkLst>
          <pc:docMk/>
          <pc:sldMk cId="1485225376" sldId="558"/>
        </pc:sldMkLst>
        <pc:picChg chg="add">
          <ac:chgData name="Monica Greene" userId="580d4f7b-22ab-4bed-a08a-0b25eeeaced9" providerId="ADAL" clId="{3E70D71E-76C7-4DBF-84CE-C156BC4F2252}" dt="2024-01-11T18:43:54.471" v="16"/>
          <ac:picMkLst>
            <pc:docMk/>
            <pc:sldMk cId="1485225376" sldId="558"/>
            <ac:picMk id="2" creationId="{291C3659-DF17-1A86-1B59-14B95306D755}"/>
          </ac:picMkLst>
        </pc:picChg>
      </pc:sldChg>
      <pc:sldChg chg="addSp add ord">
        <pc:chgData name="Monica Greene" userId="580d4f7b-22ab-4bed-a08a-0b25eeeaced9" providerId="ADAL" clId="{3E70D71E-76C7-4DBF-84CE-C156BC4F2252}" dt="2024-01-11T18:52:57.776" v="20"/>
        <pc:sldMkLst>
          <pc:docMk/>
          <pc:sldMk cId="362943871" sldId="559"/>
        </pc:sldMkLst>
        <pc:picChg chg="add">
          <ac:chgData name="Monica Greene" userId="580d4f7b-22ab-4bed-a08a-0b25eeeaced9" providerId="ADAL" clId="{3E70D71E-76C7-4DBF-84CE-C156BC4F2252}" dt="2024-01-11T18:44:22.455" v="18"/>
          <ac:picMkLst>
            <pc:docMk/>
            <pc:sldMk cId="362943871" sldId="559"/>
            <ac:picMk id="2" creationId="{9BED024B-6597-A6F2-6AC3-436E49A52285}"/>
          </ac:picMkLst>
        </pc:picChg>
      </pc:sldChg>
      <pc:sldChg chg="addSp add">
        <pc:chgData name="Monica Greene" userId="580d4f7b-22ab-4bed-a08a-0b25eeeaced9" providerId="ADAL" clId="{3E70D71E-76C7-4DBF-84CE-C156BC4F2252}" dt="2024-01-11T18:44:09.532" v="17"/>
        <pc:sldMkLst>
          <pc:docMk/>
          <pc:sldMk cId="2156513946" sldId="560"/>
        </pc:sldMkLst>
        <pc:picChg chg="add">
          <ac:chgData name="Monica Greene" userId="580d4f7b-22ab-4bed-a08a-0b25eeeaced9" providerId="ADAL" clId="{3E70D71E-76C7-4DBF-84CE-C156BC4F2252}" dt="2024-01-11T18:44:09.532" v="17"/>
          <ac:picMkLst>
            <pc:docMk/>
            <pc:sldMk cId="2156513946" sldId="560"/>
            <ac:picMk id="2" creationId="{AF9066C3-3285-FE6F-B0F1-0C12A19860C9}"/>
          </ac:picMkLst>
        </pc:picChg>
      </pc:sldChg>
    </pc:docChg>
  </pc:docChgLst>
  <pc:docChgLst>
    <pc:chgData name="Monica Greene" userId="580d4f7b-22ab-4bed-a08a-0b25eeeaced9" providerId="ADAL" clId="{2705675F-5937-43FD-8934-A0563306DBCD}"/>
    <pc:docChg chg="addSld delSld modSld modMainMaster">
      <pc:chgData name="Monica Greene" userId="580d4f7b-22ab-4bed-a08a-0b25eeeaced9" providerId="ADAL" clId="{2705675F-5937-43FD-8934-A0563306DBCD}" dt="2023-03-09T18:03:41.716" v="16"/>
      <pc:docMkLst>
        <pc:docMk/>
      </pc:docMkLst>
      <pc:sldChg chg="modTransition">
        <pc:chgData name="Monica Greene" userId="580d4f7b-22ab-4bed-a08a-0b25eeeaced9" providerId="ADAL" clId="{2705675F-5937-43FD-8934-A0563306DBCD}" dt="2023-03-09T18:03:41.716" v="16"/>
        <pc:sldMkLst>
          <pc:docMk/>
          <pc:sldMk cId="2190442017" sldId="261"/>
        </pc:sldMkLst>
      </pc:sldChg>
      <pc:sldChg chg="del">
        <pc:chgData name="Monica Greene" userId="580d4f7b-22ab-4bed-a08a-0b25eeeaced9" providerId="ADAL" clId="{2705675F-5937-43FD-8934-A0563306DBCD}" dt="2023-03-09T18:02:27.583" v="12" actId="47"/>
        <pc:sldMkLst>
          <pc:docMk/>
          <pc:sldMk cId="1915979313" sldId="266"/>
        </pc:sldMkLst>
      </pc:sldChg>
      <pc:sldChg chg="modTransition">
        <pc:chgData name="Monica Greene" userId="580d4f7b-22ab-4bed-a08a-0b25eeeaced9" providerId="ADAL" clId="{2705675F-5937-43FD-8934-A0563306DBCD}" dt="2023-03-09T18:03:41.716" v="16"/>
        <pc:sldMkLst>
          <pc:docMk/>
          <pc:sldMk cId="3677604373" sldId="267"/>
        </pc:sldMkLst>
      </pc:sldChg>
      <pc:sldChg chg="modTransition">
        <pc:chgData name="Monica Greene" userId="580d4f7b-22ab-4bed-a08a-0b25eeeaced9" providerId="ADAL" clId="{2705675F-5937-43FD-8934-A0563306DBCD}" dt="2023-03-09T18:03:41.716" v="16"/>
        <pc:sldMkLst>
          <pc:docMk/>
          <pc:sldMk cId="3659356631" sldId="268"/>
        </pc:sldMkLst>
      </pc:sldChg>
      <pc:sldChg chg="modTransition">
        <pc:chgData name="Monica Greene" userId="580d4f7b-22ab-4bed-a08a-0b25eeeaced9" providerId="ADAL" clId="{2705675F-5937-43FD-8934-A0563306DBCD}" dt="2023-03-09T18:03:41.716" v="16"/>
        <pc:sldMkLst>
          <pc:docMk/>
          <pc:sldMk cId="3556785324" sldId="269"/>
        </pc:sldMkLst>
      </pc:sldChg>
      <pc:sldChg chg="modTransition">
        <pc:chgData name="Monica Greene" userId="580d4f7b-22ab-4bed-a08a-0b25eeeaced9" providerId="ADAL" clId="{2705675F-5937-43FD-8934-A0563306DBCD}" dt="2023-03-09T18:03:41.716" v="16"/>
        <pc:sldMkLst>
          <pc:docMk/>
          <pc:sldMk cId="0" sldId="270"/>
        </pc:sldMkLst>
      </pc:sldChg>
      <pc:sldChg chg="modTransition">
        <pc:chgData name="Monica Greene" userId="580d4f7b-22ab-4bed-a08a-0b25eeeaced9" providerId="ADAL" clId="{2705675F-5937-43FD-8934-A0563306DBCD}" dt="2023-03-09T18:03:41.716" v="16"/>
        <pc:sldMkLst>
          <pc:docMk/>
          <pc:sldMk cId="3196746956" sldId="271"/>
        </pc:sldMkLst>
      </pc:sldChg>
      <pc:sldChg chg="modTransition">
        <pc:chgData name="Monica Greene" userId="580d4f7b-22ab-4bed-a08a-0b25eeeaced9" providerId="ADAL" clId="{2705675F-5937-43FD-8934-A0563306DBCD}" dt="2023-03-09T18:03:41.716" v="16"/>
        <pc:sldMkLst>
          <pc:docMk/>
          <pc:sldMk cId="2255215954" sldId="272"/>
        </pc:sldMkLst>
      </pc:sldChg>
      <pc:sldChg chg="modTransition">
        <pc:chgData name="Monica Greene" userId="580d4f7b-22ab-4bed-a08a-0b25eeeaced9" providerId="ADAL" clId="{2705675F-5937-43FD-8934-A0563306DBCD}" dt="2023-03-09T18:03:41.716" v="16"/>
        <pc:sldMkLst>
          <pc:docMk/>
          <pc:sldMk cId="1039155707" sldId="273"/>
        </pc:sldMkLst>
      </pc:sldChg>
      <pc:sldChg chg="modTransition">
        <pc:chgData name="Monica Greene" userId="580d4f7b-22ab-4bed-a08a-0b25eeeaced9" providerId="ADAL" clId="{2705675F-5937-43FD-8934-A0563306DBCD}" dt="2023-03-09T18:03:41.716" v="16"/>
        <pc:sldMkLst>
          <pc:docMk/>
          <pc:sldMk cId="0" sldId="310"/>
        </pc:sldMkLst>
      </pc:sldChg>
      <pc:sldChg chg="modTransition">
        <pc:chgData name="Monica Greene" userId="580d4f7b-22ab-4bed-a08a-0b25eeeaced9" providerId="ADAL" clId="{2705675F-5937-43FD-8934-A0563306DBCD}" dt="2023-03-09T18:03:41.716" v="16"/>
        <pc:sldMkLst>
          <pc:docMk/>
          <pc:sldMk cId="3386045009" sldId="312"/>
        </pc:sldMkLst>
      </pc:sldChg>
      <pc:sldChg chg="modTransition">
        <pc:chgData name="Monica Greene" userId="580d4f7b-22ab-4bed-a08a-0b25eeeaced9" providerId="ADAL" clId="{2705675F-5937-43FD-8934-A0563306DBCD}" dt="2023-03-09T18:03:41.716" v="16"/>
        <pc:sldMkLst>
          <pc:docMk/>
          <pc:sldMk cId="665771513" sldId="314"/>
        </pc:sldMkLst>
      </pc:sldChg>
      <pc:sldChg chg="modTransition">
        <pc:chgData name="Monica Greene" userId="580d4f7b-22ab-4bed-a08a-0b25eeeaced9" providerId="ADAL" clId="{2705675F-5937-43FD-8934-A0563306DBCD}" dt="2023-03-09T18:03:41.716" v="16"/>
        <pc:sldMkLst>
          <pc:docMk/>
          <pc:sldMk cId="3472775792" sldId="316"/>
        </pc:sldMkLst>
      </pc:sldChg>
      <pc:sldChg chg="modTransition">
        <pc:chgData name="Monica Greene" userId="580d4f7b-22ab-4bed-a08a-0b25eeeaced9" providerId="ADAL" clId="{2705675F-5937-43FD-8934-A0563306DBCD}" dt="2023-03-09T18:03:41.716" v="16"/>
        <pc:sldMkLst>
          <pc:docMk/>
          <pc:sldMk cId="591349375" sldId="317"/>
        </pc:sldMkLst>
      </pc:sldChg>
      <pc:sldChg chg="del">
        <pc:chgData name="Monica Greene" userId="580d4f7b-22ab-4bed-a08a-0b25eeeaced9" providerId="ADAL" clId="{2705675F-5937-43FD-8934-A0563306DBCD}" dt="2023-03-09T17:36:16.889" v="4" actId="47"/>
        <pc:sldMkLst>
          <pc:docMk/>
          <pc:sldMk cId="3460198801" sldId="322"/>
        </pc:sldMkLst>
      </pc:sldChg>
      <pc:sldChg chg="del">
        <pc:chgData name="Monica Greene" userId="580d4f7b-22ab-4bed-a08a-0b25eeeaced9" providerId="ADAL" clId="{2705675F-5937-43FD-8934-A0563306DBCD}" dt="2023-03-09T18:01:12.658" v="9" actId="47"/>
        <pc:sldMkLst>
          <pc:docMk/>
          <pc:sldMk cId="4132302472" sldId="351"/>
        </pc:sldMkLst>
      </pc:sldChg>
      <pc:sldChg chg="del">
        <pc:chgData name="Monica Greene" userId="580d4f7b-22ab-4bed-a08a-0b25eeeaced9" providerId="ADAL" clId="{2705675F-5937-43FD-8934-A0563306DBCD}" dt="2023-03-09T18:01:14.316" v="10" actId="47"/>
        <pc:sldMkLst>
          <pc:docMk/>
          <pc:sldMk cId="2799754438" sldId="352"/>
        </pc:sldMkLst>
      </pc:sldChg>
      <pc:sldChg chg="add del">
        <pc:chgData name="Monica Greene" userId="580d4f7b-22ab-4bed-a08a-0b25eeeaced9" providerId="ADAL" clId="{2705675F-5937-43FD-8934-A0563306DBCD}" dt="2023-03-09T17:40:01.749" v="7" actId="47"/>
        <pc:sldMkLst>
          <pc:docMk/>
          <pc:sldMk cId="4208963384" sldId="360"/>
        </pc:sldMkLst>
      </pc:sldChg>
      <pc:sldChg chg="add del">
        <pc:chgData name="Monica Greene" userId="580d4f7b-22ab-4bed-a08a-0b25eeeaced9" providerId="ADAL" clId="{2705675F-5937-43FD-8934-A0563306DBCD}" dt="2023-03-09T17:40:03.001" v="8" actId="47"/>
        <pc:sldMkLst>
          <pc:docMk/>
          <pc:sldMk cId="3268588314" sldId="361"/>
        </pc:sldMkLst>
      </pc:sldChg>
      <pc:sldChg chg="modTransition">
        <pc:chgData name="Monica Greene" userId="580d4f7b-22ab-4bed-a08a-0b25eeeaced9" providerId="ADAL" clId="{2705675F-5937-43FD-8934-A0563306DBCD}" dt="2023-03-09T18:03:41.716" v="16"/>
        <pc:sldMkLst>
          <pc:docMk/>
          <pc:sldMk cId="930635104" sldId="397"/>
        </pc:sldMkLst>
      </pc:sldChg>
      <pc:sldChg chg="modTransition">
        <pc:chgData name="Monica Greene" userId="580d4f7b-22ab-4bed-a08a-0b25eeeaced9" providerId="ADAL" clId="{2705675F-5937-43FD-8934-A0563306DBCD}" dt="2023-03-09T18:03:41.716" v="16"/>
        <pc:sldMkLst>
          <pc:docMk/>
          <pc:sldMk cId="1486251873" sldId="398"/>
        </pc:sldMkLst>
      </pc:sldChg>
      <pc:sldChg chg="delSp modTransition">
        <pc:chgData name="Monica Greene" userId="580d4f7b-22ab-4bed-a08a-0b25eeeaced9" providerId="ADAL" clId="{2705675F-5937-43FD-8934-A0563306DBCD}" dt="2023-03-09T18:03:41.716" v="16"/>
        <pc:sldMkLst>
          <pc:docMk/>
          <pc:sldMk cId="2713357453" sldId="399"/>
        </pc:sldMkLst>
        <pc:picChg chg="del">
          <ac:chgData name="Monica Greene" userId="580d4f7b-22ab-4bed-a08a-0b25eeeaced9" providerId="ADAL" clId="{2705675F-5937-43FD-8934-A0563306DBCD}" dt="2023-03-09T17:37:13.814" v="5"/>
          <ac:picMkLst>
            <pc:docMk/>
            <pc:sldMk cId="2713357453" sldId="399"/>
            <ac:picMk id="2" creationId="{AFC88DF7-24C8-E7A4-FEF1-E1AE717BC49A}"/>
          </ac:picMkLst>
        </pc:picChg>
      </pc:sldChg>
      <pc:sldChg chg="modTransition">
        <pc:chgData name="Monica Greene" userId="580d4f7b-22ab-4bed-a08a-0b25eeeaced9" providerId="ADAL" clId="{2705675F-5937-43FD-8934-A0563306DBCD}" dt="2023-03-09T18:03:41.716" v="16"/>
        <pc:sldMkLst>
          <pc:docMk/>
          <pc:sldMk cId="1505584566" sldId="407"/>
        </pc:sldMkLst>
      </pc:sldChg>
      <pc:sldChg chg="modTransition">
        <pc:chgData name="Monica Greene" userId="580d4f7b-22ab-4bed-a08a-0b25eeeaced9" providerId="ADAL" clId="{2705675F-5937-43FD-8934-A0563306DBCD}" dt="2023-03-09T18:03:41.716" v="16"/>
        <pc:sldMkLst>
          <pc:docMk/>
          <pc:sldMk cId="834616306" sldId="408"/>
        </pc:sldMkLst>
      </pc:sldChg>
      <pc:sldChg chg="modTransition">
        <pc:chgData name="Monica Greene" userId="580d4f7b-22ab-4bed-a08a-0b25eeeaced9" providerId="ADAL" clId="{2705675F-5937-43FD-8934-A0563306DBCD}" dt="2023-03-09T18:03:41.716" v="16"/>
        <pc:sldMkLst>
          <pc:docMk/>
          <pc:sldMk cId="3534774072" sldId="409"/>
        </pc:sldMkLst>
      </pc:sldChg>
      <pc:sldChg chg="modTransition">
        <pc:chgData name="Monica Greene" userId="580d4f7b-22ab-4bed-a08a-0b25eeeaced9" providerId="ADAL" clId="{2705675F-5937-43FD-8934-A0563306DBCD}" dt="2023-03-09T18:03:41.716" v="16"/>
        <pc:sldMkLst>
          <pc:docMk/>
          <pc:sldMk cId="766388387" sldId="411"/>
        </pc:sldMkLst>
      </pc:sldChg>
      <pc:sldChg chg="modTransition">
        <pc:chgData name="Monica Greene" userId="580d4f7b-22ab-4bed-a08a-0b25eeeaced9" providerId="ADAL" clId="{2705675F-5937-43FD-8934-A0563306DBCD}" dt="2023-03-09T18:03:41.716" v="16"/>
        <pc:sldMkLst>
          <pc:docMk/>
          <pc:sldMk cId="1227540435" sldId="412"/>
        </pc:sldMkLst>
      </pc:sldChg>
      <pc:sldChg chg="del">
        <pc:chgData name="Monica Greene" userId="580d4f7b-22ab-4bed-a08a-0b25eeeaced9" providerId="ADAL" clId="{2705675F-5937-43FD-8934-A0563306DBCD}" dt="2023-03-09T17:35:10.338" v="0" actId="47"/>
        <pc:sldMkLst>
          <pc:docMk/>
          <pc:sldMk cId="3679802233" sldId="414"/>
        </pc:sldMkLst>
      </pc:sldChg>
      <pc:sldChg chg="del">
        <pc:chgData name="Monica Greene" userId="580d4f7b-22ab-4bed-a08a-0b25eeeaced9" providerId="ADAL" clId="{2705675F-5937-43FD-8934-A0563306DBCD}" dt="2023-03-09T18:02:04.222" v="11" actId="47"/>
        <pc:sldMkLst>
          <pc:docMk/>
          <pc:sldMk cId="0" sldId="415"/>
        </pc:sldMkLst>
      </pc:sldChg>
      <pc:sldChg chg="addSp new modTransition setBg">
        <pc:chgData name="Monica Greene" userId="580d4f7b-22ab-4bed-a08a-0b25eeeaced9" providerId="ADAL" clId="{2705675F-5937-43FD-8934-A0563306DBCD}" dt="2023-03-09T18:03:41.716" v="16"/>
        <pc:sldMkLst>
          <pc:docMk/>
          <pc:sldMk cId="606434923" sldId="416"/>
        </pc:sldMkLst>
        <pc:picChg chg="add">
          <ac:chgData name="Monica Greene" userId="580d4f7b-22ab-4bed-a08a-0b25eeeaced9" providerId="ADAL" clId="{2705675F-5937-43FD-8934-A0563306DBCD}" dt="2023-03-09T17:35:55.247" v="3"/>
          <ac:picMkLst>
            <pc:docMk/>
            <pc:sldMk cId="606434923" sldId="416"/>
            <ac:picMk id="2" creationId="{EE352154-44DE-5300-4351-111484C8A791}"/>
          </ac:picMkLst>
        </pc:picChg>
      </pc:sldChg>
      <pc:sldChg chg="modTransition">
        <pc:chgData name="Monica Greene" userId="580d4f7b-22ab-4bed-a08a-0b25eeeaced9" providerId="ADAL" clId="{2705675F-5937-43FD-8934-A0563306DBCD}" dt="2023-03-09T18:03:41.716" v="16"/>
        <pc:sldMkLst>
          <pc:docMk/>
          <pc:sldMk cId="1288986951" sldId="417"/>
        </pc:sldMkLst>
      </pc:sldChg>
      <pc:sldChg chg="modTransition">
        <pc:chgData name="Monica Greene" userId="580d4f7b-22ab-4bed-a08a-0b25eeeaced9" providerId="ADAL" clId="{2705675F-5937-43FD-8934-A0563306DBCD}" dt="2023-03-09T18:03:41.716" v="16"/>
        <pc:sldMkLst>
          <pc:docMk/>
          <pc:sldMk cId="0" sldId="418"/>
        </pc:sldMkLst>
      </pc:sldChg>
      <pc:sldMasterChg chg="modTransition modSldLayout">
        <pc:chgData name="Monica Greene" userId="580d4f7b-22ab-4bed-a08a-0b25eeeaced9" providerId="ADAL" clId="{2705675F-5937-43FD-8934-A0563306DBCD}" dt="2023-03-09T18:03:41.716" v="16"/>
        <pc:sldMasterMkLst>
          <pc:docMk/>
          <pc:sldMasterMk cId="3526763332" sldId="2147483660"/>
        </pc:sldMasterMkLst>
        <pc:sldLayoutChg chg="modTransition">
          <pc:chgData name="Monica Greene" userId="580d4f7b-22ab-4bed-a08a-0b25eeeaced9" providerId="ADAL" clId="{2705675F-5937-43FD-8934-A0563306DBCD}" dt="2023-03-09T18:03:41.716" v="16"/>
          <pc:sldLayoutMkLst>
            <pc:docMk/>
            <pc:sldMasterMk cId="3526763332" sldId="2147483660"/>
            <pc:sldLayoutMk cId="1464526068" sldId="2147483661"/>
          </pc:sldLayoutMkLst>
        </pc:sldLayoutChg>
        <pc:sldLayoutChg chg="modTransition">
          <pc:chgData name="Monica Greene" userId="580d4f7b-22ab-4bed-a08a-0b25eeeaced9" providerId="ADAL" clId="{2705675F-5937-43FD-8934-A0563306DBCD}" dt="2023-03-09T18:03:41.716" v="16"/>
          <pc:sldLayoutMkLst>
            <pc:docMk/>
            <pc:sldMasterMk cId="3526763332" sldId="2147483660"/>
            <pc:sldLayoutMk cId="628702076" sldId="2147483662"/>
          </pc:sldLayoutMkLst>
        </pc:sldLayoutChg>
        <pc:sldLayoutChg chg="modTransition">
          <pc:chgData name="Monica Greene" userId="580d4f7b-22ab-4bed-a08a-0b25eeeaced9" providerId="ADAL" clId="{2705675F-5937-43FD-8934-A0563306DBCD}" dt="2023-03-09T18:03:41.716" v="16"/>
          <pc:sldLayoutMkLst>
            <pc:docMk/>
            <pc:sldMasterMk cId="3526763332" sldId="2147483660"/>
            <pc:sldLayoutMk cId="3143070034" sldId="2147483663"/>
          </pc:sldLayoutMkLst>
        </pc:sldLayoutChg>
        <pc:sldLayoutChg chg="modTransition">
          <pc:chgData name="Monica Greene" userId="580d4f7b-22ab-4bed-a08a-0b25eeeaced9" providerId="ADAL" clId="{2705675F-5937-43FD-8934-A0563306DBCD}" dt="2023-03-09T18:03:41.716" v="16"/>
          <pc:sldLayoutMkLst>
            <pc:docMk/>
            <pc:sldMasterMk cId="3526763332" sldId="2147483660"/>
            <pc:sldLayoutMk cId="352596931" sldId="2147483664"/>
          </pc:sldLayoutMkLst>
        </pc:sldLayoutChg>
        <pc:sldLayoutChg chg="modTransition">
          <pc:chgData name="Monica Greene" userId="580d4f7b-22ab-4bed-a08a-0b25eeeaced9" providerId="ADAL" clId="{2705675F-5937-43FD-8934-A0563306DBCD}" dt="2023-03-09T18:03:41.716" v="16"/>
          <pc:sldLayoutMkLst>
            <pc:docMk/>
            <pc:sldMasterMk cId="3526763332" sldId="2147483660"/>
            <pc:sldLayoutMk cId="2860684321" sldId="2147483665"/>
          </pc:sldLayoutMkLst>
        </pc:sldLayoutChg>
        <pc:sldLayoutChg chg="modTransition">
          <pc:chgData name="Monica Greene" userId="580d4f7b-22ab-4bed-a08a-0b25eeeaced9" providerId="ADAL" clId="{2705675F-5937-43FD-8934-A0563306DBCD}" dt="2023-03-09T18:03:41.716" v="16"/>
          <pc:sldLayoutMkLst>
            <pc:docMk/>
            <pc:sldMasterMk cId="3526763332" sldId="2147483660"/>
            <pc:sldLayoutMk cId="1042939851" sldId="2147483666"/>
          </pc:sldLayoutMkLst>
        </pc:sldLayoutChg>
        <pc:sldLayoutChg chg="modTransition">
          <pc:chgData name="Monica Greene" userId="580d4f7b-22ab-4bed-a08a-0b25eeeaced9" providerId="ADAL" clId="{2705675F-5937-43FD-8934-A0563306DBCD}" dt="2023-03-09T18:03:41.716" v="16"/>
          <pc:sldLayoutMkLst>
            <pc:docMk/>
            <pc:sldMasterMk cId="3526763332" sldId="2147483660"/>
            <pc:sldLayoutMk cId="2172179838" sldId="2147483667"/>
          </pc:sldLayoutMkLst>
        </pc:sldLayoutChg>
        <pc:sldLayoutChg chg="modTransition">
          <pc:chgData name="Monica Greene" userId="580d4f7b-22ab-4bed-a08a-0b25eeeaced9" providerId="ADAL" clId="{2705675F-5937-43FD-8934-A0563306DBCD}" dt="2023-03-09T18:03:41.716" v="16"/>
          <pc:sldLayoutMkLst>
            <pc:docMk/>
            <pc:sldMasterMk cId="3526763332" sldId="2147483660"/>
            <pc:sldLayoutMk cId="400252706" sldId="2147483668"/>
          </pc:sldLayoutMkLst>
        </pc:sldLayoutChg>
        <pc:sldLayoutChg chg="modTransition">
          <pc:chgData name="Monica Greene" userId="580d4f7b-22ab-4bed-a08a-0b25eeeaced9" providerId="ADAL" clId="{2705675F-5937-43FD-8934-A0563306DBCD}" dt="2023-03-09T18:03:41.716" v="16"/>
          <pc:sldLayoutMkLst>
            <pc:docMk/>
            <pc:sldMasterMk cId="3526763332" sldId="2147483660"/>
            <pc:sldLayoutMk cId="3574256230" sldId="2147483669"/>
          </pc:sldLayoutMkLst>
        </pc:sldLayoutChg>
        <pc:sldLayoutChg chg="modTransition">
          <pc:chgData name="Monica Greene" userId="580d4f7b-22ab-4bed-a08a-0b25eeeaced9" providerId="ADAL" clId="{2705675F-5937-43FD-8934-A0563306DBCD}" dt="2023-03-09T18:03:41.716" v="16"/>
          <pc:sldLayoutMkLst>
            <pc:docMk/>
            <pc:sldMasterMk cId="3526763332" sldId="2147483660"/>
            <pc:sldLayoutMk cId="728997452" sldId="2147483670"/>
          </pc:sldLayoutMkLst>
        </pc:sldLayoutChg>
        <pc:sldLayoutChg chg="modTransition">
          <pc:chgData name="Monica Greene" userId="580d4f7b-22ab-4bed-a08a-0b25eeeaced9" providerId="ADAL" clId="{2705675F-5937-43FD-8934-A0563306DBCD}" dt="2023-03-09T18:03:41.716" v="16"/>
          <pc:sldLayoutMkLst>
            <pc:docMk/>
            <pc:sldMasterMk cId="3526763332" sldId="2147483660"/>
            <pc:sldLayoutMk cId="644588483" sldId="2147483671"/>
          </pc:sldLayoutMkLst>
        </pc:sldLayoutChg>
      </pc:sldMasterChg>
    </pc:docChg>
  </pc:docChgLst>
  <pc:docChgLst>
    <pc:chgData name="Monica Greene" userId="580d4f7b-22ab-4bed-a08a-0b25eeeaced9" providerId="ADAL" clId="{5B4AE7A6-5283-45FC-8B2E-6CF48477AC6B}"/>
    <pc:docChg chg="custSel addSld delSld modSld sldOrd modMainMaster">
      <pc:chgData name="Monica Greene" userId="580d4f7b-22ab-4bed-a08a-0b25eeeaced9" providerId="ADAL" clId="{5B4AE7A6-5283-45FC-8B2E-6CF48477AC6B}" dt="2023-09-21T21:34:18.681" v="71"/>
      <pc:docMkLst>
        <pc:docMk/>
      </pc:docMkLst>
      <pc:sldChg chg="modTransition">
        <pc:chgData name="Monica Greene" userId="580d4f7b-22ab-4bed-a08a-0b25eeeaced9" providerId="ADAL" clId="{5B4AE7A6-5283-45FC-8B2E-6CF48477AC6B}" dt="2023-09-21T21:34:18.681" v="71"/>
        <pc:sldMkLst>
          <pc:docMk/>
          <pc:sldMk cId="3133720449" sldId="262"/>
        </pc:sldMkLst>
      </pc:sldChg>
      <pc:sldChg chg="del">
        <pc:chgData name="Monica Greene" userId="580d4f7b-22ab-4bed-a08a-0b25eeeaced9" providerId="ADAL" clId="{5B4AE7A6-5283-45FC-8B2E-6CF48477AC6B}" dt="2023-09-21T21:31:15.653" v="17" actId="47"/>
        <pc:sldMkLst>
          <pc:docMk/>
          <pc:sldMk cId="1647204645" sldId="268"/>
        </pc:sldMkLst>
      </pc:sldChg>
      <pc:sldChg chg="add ord modTransition">
        <pc:chgData name="Monica Greene" userId="580d4f7b-22ab-4bed-a08a-0b25eeeaced9" providerId="ADAL" clId="{5B4AE7A6-5283-45FC-8B2E-6CF48477AC6B}" dt="2023-09-21T21:34:18.681" v="71"/>
        <pc:sldMkLst>
          <pc:docMk/>
          <pc:sldMk cId="4192627259" sldId="269"/>
        </pc:sldMkLst>
      </pc:sldChg>
      <pc:sldChg chg="modTransition">
        <pc:chgData name="Monica Greene" userId="580d4f7b-22ab-4bed-a08a-0b25eeeaced9" providerId="ADAL" clId="{5B4AE7A6-5283-45FC-8B2E-6CF48477AC6B}" dt="2023-09-21T21:34:18.681" v="71"/>
        <pc:sldMkLst>
          <pc:docMk/>
          <pc:sldMk cId="3196746956" sldId="271"/>
        </pc:sldMkLst>
      </pc:sldChg>
      <pc:sldChg chg="modTransition">
        <pc:chgData name="Monica Greene" userId="580d4f7b-22ab-4bed-a08a-0b25eeeaced9" providerId="ADAL" clId="{5B4AE7A6-5283-45FC-8B2E-6CF48477AC6B}" dt="2023-09-21T21:34:18.681" v="71"/>
        <pc:sldMkLst>
          <pc:docMk/>
          <pc:sldMk cId="1039155707" sldId="273"/>
        </pc:sldMkLst>
      </pc:sldChg>
      <pc:sldChg chg="del">
        <pc:chgData name="Monica Greene" userId="580d4f7b-22ab-4bed-a08a-0b25eeeaced9" providerId="ADAL" clId="{5B4AE7A6-5283-45FC-8B2E-6CF48477AC6B}" dt="2023-09-21T21:31:19.684" v="20" actId="47"/>
        <pc:sldMkLst>
          <pc:docMk/>
          <pc:sldMk cId="2260611952" sldId="279"/>
        </pc:sldMkLst>
      </pc:sldChg>
      <pc:sldChg chg="add del modTransition setBg">
        <pc:chgData name="Monica Greene" userId="580d4f7b-22ab-4bed-a08a-0b25eeeaced9" providerId="ADAL" clId="{5B4AE7A6-5283-45FC-8B2E-6CF48477AC6B}" dt="2023-09-21T21:24:10.169" v="2" actId="47"/>
        <pc:sldMkLst>
          <pc:docMk/>
          <pc:sldMk cId="2962822851" sldId="280"/>
        </pc:sldMkLst>
      </pc:sldChg>
      <pc:sldChg chg="modTransition">
        <pc:chgData name="Monica Greene" userId="580d4f7b-22ab-4bed-a08a-0b25eeeaced9" providerId="ADAL" clId="{5B4AE7A6-5283-45FC-8B2E-6CF48477AC6B}" dt="2023-09-21T21:34:18.681" v="71"/>
        <pc:sldMkLst>
          <pc:docMk/>
          <pc:sldMk cId="0" sldId="310"/>
        </pc:sldMkLst>
      </pc:sldChg>
      <pc:sldChg chg="modTransition">
        <pc:chgData name="Monica Greene" userId="580d4f7b-22ab-4bed-a08a-0b25eeeaced9" providerId="ADAL" clId="{5B4AE7A6-5283-45FC-8B2E-6CF48477AC6B}" dt="2023-09-21T21:34:18.681" v="71"/>
        <pc:sldMkLst>
          <pc:docMk/>
          <pc:sldMk cId="3386045009" sldId="312"/>
        </pc:sldMkLst>
      </pc:sldChg>
      <pc:sldChg chg="modTransition">
        <pc:chgData name="Monica Greene" userId="580d4f7b-22ab-4bed-a08a-0b25eeeaced9" providerId="ADAL" clId="{5B4AE7A6-5283-45FC-8B2E-6CF48477AC6B}" dt="2023-09-21T21:34:18.681" v="71"/>
        <pc:sldMkLst>
          <pc:docMk/>
          <pc:sldMk cId="665771513" sldId="314"/>
        </pc:sldMkLst>
      </pc:sldChg>
      <pc:sldChg chg="modTransition">
        <pc:chgData name="Monica Greene" userId="580d4f7b-22ab-4bed-a08a-0b25eeeaced9" providerId="ADAL" clId="{5B4AE7A6-5283-45FC-8B2E-6CF48477AC6B}" dt="2023-09-21T21:34:18.681" v="71"/>
        <pc:sldMkLst>
          <pc:docMk/>
          <pc:sldMk cId="591349375" sldId="317"/>
        </pc:sldMkLst>
      </pc:sldChg>
      <pc:sldChg chg="add modTransition">
        <pc:chgData name="Monica Greene" userId="580d4f7b-22ab-4bed-a08a-0b25eeeaced9" providerId="ADAL" clId="{5B4AE7A6-5283-45FC-8B2E-6CF48477AC6B}" dt="2023-09-21T21:34:18.681" v="71"/>
        <pc:sldMkLst>
          <pc:docMk/>
          <pc:sldMk cId="3203294904" sldId="345"/>
        </pc:sldMkLst>
      </pc:sldChg>
      <pc:sldChg chg="add modTransition">
        <pc:chgData name="Monica Greene" userId="580d4f7b-22ab-4bed-a08a-0b25eeeaced9" providerId="ADAL" clId="{5B4AE7A6-5283-45FC-8B2E-6CF48477AC6B}" dt="2023-09-21T21:34:18.681" v="71"/>
        <pc:sldMkLst>
          <pc:docMk/>
          <pc:sldMk cId="2402791953" sldId="350"/>
        </pc:sldMkLst>
      </pc:sldChg>
      <pc:sldChg chg="del">
        <pc:chgData name="Monica Greene" userId="580d4f7b-22ab-4bed-a08a-0b25eeeaced9" providerId="ADAL" clId="{5B4AE7A6-5283-45FC-8B2E-6CF48477AC6B}" dt="2023-09-21T21:31:01.846" v="13" actId="47"/>
        <pc:sldMkLst>
          <pc:docMk/>
          <pc:sldMk cId="197509959" sldId="381"/>
        </pc:sldMkLst>
      </pc:sldChg>
      <pc:sldChg chg="del">
        <pc:chgData name="Monica Greene" userId="580d4f7b-22ab-4bed-a08a-0b25eeeaced9" providerId="ADAL" clId="{5B4AE7A6-5283-45FC-8B2E-6CF48477AC6B}" dt="2023-09-21T21:31:03.490" v="14" actId="47"/>
        <pc:sldMkLst>
          <pc:docMk/>
          <pc:sldMk cId="2273570109" sldId="382"/>
        </pc:sldMkLst>
      </pc:sldChg>
      <pc:sldChg chg="modSp mod modTransition">
        <pc:chgData name="Monica Greene" userId="580d4f7b-22ab-4bed-a08a-0b25eeeaced9" providerId="ADAL" clId="{5B4AE7A6-5283-45FC-8B2E-6CF48477AC6B}" dt="2023-09-21T21:34:18.681" v="71"/>
        <pc:sldMkLst>
          <pc:docMk/>
          <pc:sldMk cId="299153169" sldId="433"/>
        </pc:sldMkLst>
        <pc:spChg chg="mod">
          <ac:chgData name="Monica Greene" userId="580d4f7b-22ab-4bed-a08a-0b25eeeaced9" providerId="ADAL" clId="{5B4AE7A6-5283-45FC-8B2E-6CF48477AC6B}" dt="2023-09-21T21:31:34.521" v="56" actId="20577"/>
          <ac:spMkLst>
            <pc:docMk/>
            <pc:sldMk cId="299153169" sldId="433"/>
            <ac:spMk id="2" creationId="{00000000-0000-0000-0000-000000000000}"/>
          </ac:spMkLst>
        </pc:spChg>
      </pc:sldChg>
      <pc:sldChg chg="del">
        <pc:chgData name="Monica Greene" userId="580d4f7b-22ab-4bed-a08a-0b25eeeaced9" providerId="ADAL" clId="{5B4AE7A6-5283-45FC-8B2E-6CF48477AC6B}" dt="2023-09-21T21:30:51.588" v="12" actId="47"/>
        <pc:sldMkLst>
          <pc:docMk/>
          <pc:sldMk cId="3058607075" sldId="468"/>
        </pc:sldMkLst>
      </pc:sldChg>
      <pc:sldChg chg="del">
        <pc:chgData name="Monica Greene" userId="580d4f7b-22ab-4bed-a08a-0b25eeeaced9" providerId="ADAL" clId="{5B4AE7A6-5283-45FC-8B2E-6CF48477AC6B}" dt="2023-09-21T21:30:28.020" v="8" actId="47"/>
        <pc:sldMkLst>
          <pc:docMk/>
          <pc:sldMk cId="2843579210" sldId="475"/>
        </pc:sldMkLst>
      </pc:sldChg>
      <pc:sldChg chg="add ord modTransition">
        <pc:chgData name="Monica Greene" userId="580d4f7b-22ab-4bed-a08a-0b25eeeaced9" providerId="ADAL" clId="{5B4AE7A6-5283-45FC-8B2E-6CF48477AC6B}" dt="2023-09-21T21:34:18.681" v="71"/>
        <pc:sldMkLst>
          <pc:docMk/>
          <pc:sldMk cId="2055435864" sldId="476"/>
        </pc:sldMkLst>
      </pc:sldChg>
      <pc:sldChg chg="modTransition">
        <pc:chgData name="Monica Greene" userId="580d4f7b-22ab-4bed-a08a-0b25eeeaced9" providerId="ADAL" clId="{5B4AE7A6-5283-45FC-8B2E-6CF48477AC6B}" dt="2023-09-21T21:34:18.681" v="71"/>
        <pc:sldMkLst>
          <pc:docMk/>
          <pc:sldMk cId="548892496" sldId="478"/>
        </pc:sldMkLst>
      </pc:sldChg>
      <pc:sldChg chg="modTransition">
        <pc:chgData name="Monica Greene" userId="580d4f7b-22ab-4bed-a08a-0b25eeeaced9" providerId="ADAL" clId="{5B4AE7A6-5283-45FC-8B2E-6CF48477AC6B}" dt="2023-09-21T21:34:18.681" v="71"/>
        <pc:sldMkLst>
          <pc:docMk/>
          <pc:sldMk cId="3284748570" sldId="489"/>
        </pc:sldMkLst>
      </pc:sldChg>
      <pc:sldChg chg="modTransition">
        <pc:chgData name="Monica Greene" userId="580d4f7b-22ab-4bed-a08a-0b25eeeaced9" providerId="ADAL" clId="{5B4AE7A6-5283-45FC-8B2E-6CF48477AC6B}" dt="2023-09-21T21:34:18.681" v="71"/>
        <pc:sldMkLst>
          <pc:docMk/>
          <pc:sldMk cId="4145348345" sldId="491"/>
        </pc:sldMkLst>
      </pc:sldChg>
      <pc:sldChg chg="modTransition">
        <pc:chgData name="Monica Greene" userId="580d4f7b-22ab-4bed-a08a-0b25eeeaced9" providerId="ADAL" clId="{5B4AE7A6-5283-45FC-8B2E-6CF48477AC6B}" dt="2023-09-21T21:34:18.681" v="71"/>
        <pc:sldMkLst>
          <pc:docMk/>
          <pc:sldMk cId="2274775532" sldId="496"/>
        </pc:sldMkLst>
      </pc:sldChg>
      <pc:sldChg chg="addSp delSp mod modTransition">
        <pc:chgData name="Monica Greene" userId="580d4f7b-22ab-4bed-a08a-0b25eeeaced9" providerId="ADAL" clId="{5B4AE7A6-5283-45FC-8B2E-6CF48477AC6B}" dt="2023-09-21T21:34:18.681" v="71"/>
        <pc:sldMkLst>
          <pc:docMk/>
          <pc:sldMk cId="3698718774" sldId="498"/>
        </pc:sldMkLst>
        <pc:picChg chg="del">
          <ac:chgData name="Monica Greene" userId="580d4f7b-22ab-4bed-a08a-0b25eeeaced9" providerId="ADAL" clId="{5B4AE7A6-5283-45FC-8B2E-6CF48477AC6B}" dt="2023-09-21T21:29:53.896" v="6" actId="478"/>
          <ac:picMkLst>
            <pc:docMk/>
            <pc:sldMk cId="3698718774" sldId="498"/>
            <ac:picMk id="2" creationId="{6AFDF8CB-9711-1F79-CD71-EDE02129BB93}"/>
          </ac:picMkLst>
        </pc:picChg>
        <pc:picChg chg="add">
          <ac:chgData name="Monica Greene" userId="580d4f7b-22ab-4bed-a08a-0b25eeeaced9" providerId="ADAL" clId="{5B4AE7A6-5283-45FC-8B2E-6CF48477AC6B}" dt="2023-09-21T21:30:10.287" v="7" actId="22"/>
          <ac:picMkLst>
            <pc:docMk/>
            <pc:sldMk cId="3698718774" sldId="498"/>
            <ac:picMk id="4" creationId="{3EEB5873-3459-E7E4-668D-741546A7F617}"/>
          </ac:picMkLst>
        </pc:picChg>
      </pc:sldChg>
      <pc:sldChg chg="modTransition">
        <pc:chgData name="Monica Greene" userId="580d4f7b-22ab-4bed-a08a-0b25eeeaced9" providerId="ADAL" clId="{5B4AE7A6-5283-45FC-8B2E-6CF48477AC6B}" dt="2023-09-21T21:34:18.681" v="71"/>
        <pc:sldMkLst>
          <pc:docMk/>
          <pc:sldMk cId="914877539" sldId="499"/>
        </pc:sldMkLst>
      </pc:sldChg>
      <pc:sldChg chg="modTransition">
        <pc:chgData name="Monica Greene" userId="580d4f7b-22ab-4bed-a08a-0b25eeeaced9" providerId="ADAL" clId="{5B4AE7A6-5283-45FC-8B2E-6CF48477AC6B}" dt="2023-09-21T21:34:18.681" v="71"/>
        <pc:sldMkLst>
          <pc:docMk/>
          <pc:sldMk cId="1336355542" sldId="500"/>
        </pc:sldMkLst>
      </pc:sldChg>
      <pc:sldChg chg="modTransition">
        <pc:chgData name="Monica Greene" userId="580d4f7b-22ab-4bed-a08a-0b25eeeaced9" providerId="ADAL" clId="{5B4AE7A6-5283-45FC-8B2E-6CF48477AC6B}" dt="2023-09-21T21:34:18.681" v="71"/>
        <pc:sldMkLst>
          <pc:docMk/>
          <pc:sldMk cId="1906928764" sldId="502"/>
        </pc:sldMkLst>
      </pc:sldChg>
      <pc:sldChg chg="modTransition">
        <pc:chgData name="Monica Greene" userId="580d4f7b-22ab-4bed-a08a-0b25eeeaced9" providerId="ADAL" clId="{5B4AE7A6-5283-45FC-8B2E-6CF48477AC6B}" dt="2023-09-21T21:34:18.681" v="71"/>
        <pc:sldMkLst>
          <pc:docMk/>
          <pc:sldMk cId="2294802935" sldId="503"/>
        </pc:sldMkLst>
      </pc:sldChg>
      <pc:sldChg chg="addSp delSp mod modTransition">
        <pc:chgData name="Monica Greene" userId="580d4f7b-22ab-4bed-a08a-0b25eeeaced9" providerId="ADAL" clId="{5B4AE7A6-5283-45FC-8B2E-6CF48477AC6B}" dt="2023-09-21T21:34:18.681" v="71"/>
        <pc:sldMkLst>
          <pc:docMk/>
          <pc:sldMk cId="926472703" sldId="504"/>
        </pc:sldMkLst>
        <pc:picChg chg="del">
          <ac:chgData name="Monica Greene" userId="580d4f7b-22ab-4bed-a08a-0b25eeeaced9" providerId="ADAL" clId="{5B4AE7A6-5283-45FC-8B2E-6CF48477AC6B}" dt="2023-09-21T21:32:54.318" v="62" actId="478"/>
          <ac:picMkLst>
            <pc:docMk/>
            <pc:sldMk cId="926472703" sldId="504"/>
            <ac:picMk id="3" creationId="{17F371AE-6124-EC24-BDF3-D1A425253B78}"/>
          </ac:picMkLst>
        </pc:picChg>
        <pc:picChg chg="add">
          <ac:chgData name="Monica Greene" userId="580d4f7b-22ab-4bed-a08a-0b25eeeaced9" providerId="ADAL" clId="{5B4AE7A6-5283-45FC-8B2E-6CF48477AC6B}" dt="2023-09-21T21:33:06.342" v="63" actId="22"/>
          <ac:picMkLst>
            <pc:docMk/>
            <pc:sldMk cId="926472703" sldId="504"/>
            <ac:picMk id="4" creationId="{FDD022A2-0CEA-34AC-095F-8EBC7DEC1ED6}"/>
          </ac:picMkLst>
        </pc:picChg>
      </pc:sldChg>
      <pc:sldChg chg="del">
        <pc:chgData name="Monica Greene" userId="580d4f7b-22ab-4bed-a08a-0b25eeeaced9" providerId="ADAL" clId="{5B4AE7A6-5283-45FC-8B2E-6CF48477AC6B}" dt="2023-09-21T21:30:46.346" v="11" actId="47"/>
        <pc:sldMkLst>
          <pc:docMk/>
          <pc:sldMk cId="1203220506" sldId="505"/>
        </pc:sldMkLst>
      </pc:sldChg>
      <pc:sldChg chg="add ord modTransition">
        <pc:chgData name="Monica Greene" userId="580d4f7b-22ab-4bed-a08a-0b25eeeaced9" providerId="ADAL" clId="{5B4AE7A6-5283-45FC-8B2E-6CF48477AC6B}" dt="2023-09-21T21:34:18.681" v="71"/>
        <pc:sldMkLst>
          <pc:docMk/>
          <pc:sldMk cId="2725708079" sldId="506"/>
        </pc:sldMkLst>
      </pc:sldChg>
      <pc:sldChg chg="addSp delSp add mod ord modTransition">
        <pc:chgData name="Monica Greene" userId="580d4f7b-22ab-4bed-a08a-0b25eeeaced9" providerId="ADAL" clId="{5B4AE7A6-5283-45FC-8B2E-6CF48477AC6B}" dt="2023-09-21T21:34:18.681" v="71"/>
        <pc:sldMkLst>
          <pc:docMk/>
          <pc:sldMk cId="2586971943" sldId="507"/>
        </pc:sldMkLst>
        <pc:picChg chg="del">
          <ac:chgData name="Monica Greene" userId="580d4f7b-22ab-4bed-a08a-0b25eeeaced9" providerId="ADAL" clId="{5B4AE7A6-5283-45FC-8B2E-6CF48477AC6B}" dt="2023-09-21T21:33:12.355" v="64" actId="478"/>
          <ac:picMkLst>
            <pc:docMk/>
            <pc:sldMk cId="2586971943" sldId="507"/>
            <ac:picMk id="3" creationId="{17F371AE-6124-EC24-BDF3-D1A425253B78}"/>
          </ac:picMkLst>
        </pc:picChg>
        <pc:picChg chg="add">
          <ac:chgData name="Monica Greene" userId="580d4f7b-22ab-4bed-a08a-0b25eeeaced9" providerId="ADAL" clId="{5B4AE7A6-5283-45FC-8B2E-6CF48477AC6B}" dt="2023-09-21T21:33:29" v="65" actId="22"/>
          <ac:picMkLst>
            <pc:docMk/>
            <pc:sldMk cId="2586971943" sldId="507"/>
            <ac:picMk id="4" creationId="{48AD3B1F-ECD2-2C49-893D-A3D7D457106C}"/>
          </ac:picMkLst>
        </pc:picChg>
      </pc:sldChg>
      <pc:sldMasterChg chg="modTransition modSldLayout">
        <pc:chgData name="Monica Greene" userId="580d4f7b-22ab-4bed-a08a-0b25eeeaced9" providerId="ADAL" clId="{5B4AE7A6-5283-45FC-8B2E-6CF48477AC6B}" dt="2023-09-21T21:34:18.681" v="71"/>
        <pc:sldMasterMkLst>
          <pc:docMk/>
          <pc:sldMasterMk cId="3526763332" sldId="2147483660"/>
        </pc:sldMasterMkLst>
        <pc:sldLayoutChg chg="modTransition">
          <pc:chgData name="Monica Greene" userId="580d4f7b-22ab-4bed-a08a-0b25eeeaced9" providerId="ADAL" clId="{5B4AE7A6-5283-45FC-8B2E-6CF48477AC6B}" dt="2023-09-21T21:34:18.681" v="71"/>
          <pc:sldLayoutMkLst>
            <pc:docMk/>
            <pc:sldMasterMk cId="3526763332" sldId="2147483660"/>
            <pc:sldLayoutMk cId="1464526068" sldId="2147483661"/>
          </pc:sldLayoutMkLst>
        </pc:sldLayoutChg>
        <pc:sldLayoutChg chg="modTransition">
          <pc:chgData name="Monica Greene" userId="580d4f7b-22ab-4bed-a08a-0b25eeeaced9" providerId="ADAL" clId="{5B4AE7A6-5283-45FC-8B2E-6CF48477AC6B}" dt="2023-09-21T21:34:18.681" v="71"/>
          <pc:sldLayoutMkLst>
            <pc:docMk/>
            <pc:sldMasterMk cId="3526763332" sldId="2147483660"/>
            <pc:sldLayoutMk cId="628702076" sldId="2147483662"/>
          </pc:sldLayoutMkLst>
        </pc:sldLayoutChg>
        <pc:sldLayoutChg chg="modTransition">
          <pc:chgData name="Monica Greene" userId="580d4f7b-22ab-4bed-a08a-0b25eeeaced9" providerId="ADAL" clId="{5B4AE7A6-5283-45FC-8B2E-6CF48477AC6B}" dt="2023-09-21T21:34:18.681" v="71"/>
          <pc:sldLayoutMkLst>
            <pc:docMk/>
            <pc:sldMasterMk cId="3526763332" sldId="2147483660"/>
            <pc:sldLayoutMk cId="3143070034" sldId="2147483663"/>
          </pc:sldLayoutMkLst>
        </pc:sldLayoutChg>
        <pc:sldLayoutChg chg="modTransition">
          <pc:chgData name="Monica Greene" userId="580d4f7b-22ab-4bed-a08a-0b25eeeaced9" providerId="ADAL" clId="{5B4AE7A6-5283-45FC-8B2E-6CF48477AC6B}" dt="2023-09-21T21:34:18.681" v="71"/>
          <pc:sldLayoutMkLst>
            <pc:docMk/>
            <pc:sldMasterMk cId="3526763332" sldId="2147483660"/>
            <pc:sldLayoutMk cId="352596931" sldId="2147483664"/>
          </pc:sldLayoutMkLst>
        </pc:sldLayoutChg>
        <pc:sldLayoutChg chg="modTransition">
          <pc:chgData name="Monica Greene" userId="580d4f7b-22ab-4bed-a08a-0b25eeeaced9" providerId="ADAL" clId="{5B4AE7A6-5283-45FC-8B2E-6CF48477AC6B}" dt="2023-09-21T21:34:18.681" v="71"/>
          <pc:sldLayoutMkLst>
            <pc:docMk/>
            <pc:sldMasterMk cId="3526763332" sldId="2147483660"/>
            <pc:sldLayoutMk cId="2860684321" sldId="2147483665"/>
          </pc:sldLayoutMkLst>
        </pc:sldLayoutChg>
        <pc:sldLayoutChg chg="modTransition">
          <pc:chgData name="Monica Greene" userId="580d4f7b-22ab-4bed-a08a-0b25eeeaced9" providerId="ADAL" clId="{5B4AE7A6-5283-45FC-8B2E-6CF48477AC6B}" dt="2023-09-21T21:34:18.681" v="71"/>
          <pc:sldLayoutMkLst>
            <pc:docMk/>
            <pc:sldMasterMk cId="3526763332" sldId="2147483660"/>
            <pc:sldLayoutMk cId="1042939851" sldId="2147483666"/>
          </pc:sldLayoutMkLst>
        </pc:sldLayoutChg>
        <pc:sldLayoutChg chg="modTransition">
          <pc:chgData name="Monica Greene" userId="580d4f7b-22ab-4bed-a08a-0b25eeeaced9" providerId="ADAL" clId="{5B4AE7A6-5283-45FC-8B2E-6CF48477AC6B}" dt="2023-09-21T21:34:18.681" v="71"/>
          <pc:sldLayoutMkLst>
            <pc:docMk/>
            <pc:sldMasterMk cId="3526763332" sldId="2147483660"/>
            <pc:sldLayoutMk cId="2172179838" sldId="2147483667"/>
          </pc:sldLayoutMkLst>
        </pc:sldLayoutChg>
        <pc:sldLayoutChg chg="modTransition">
          <pc:chgData name="Monica Greene" userId="580d4f7b-22ab-4bed-a08a-0b25eeeaced9" providerId="ADAL" clId="{5B4AE7A6-5283-45FC-8B2E-6CF48477AC6B}" dt="2023-09-21T21:34:18.681" v="71"/>
          <pc:sldLayoutMkLst>
            <pc:docMk/>
            <pc:sldMasterMk cId="3526763332" sldId="2147483660"/>
            <pc:sldLayoutMk cId="400252706" sldId="2147483668"/>
          </pc:sldLayoutMkLst>
        </pc:sldLayoutChg>
        <pc:sldLayoutChg chg="modTransition">
          <pc:chgData name="Monica Greene" userId="580d4f7b-22ab-4bed-a08a-0b25eeeaced9" providerId="ADAL" clId="{5B4AE7A6-5283-45FC-8B2E-6CF48477AC6B}" dt="2023-09-21T21:34:18.681" v="71"/>
          <pc:sldLayoutMkLst>
            <pc:docMk/>
            <pc:sldMasterMk cId="3526763332" sldId="2147483660"/>
            <pc:sldLayoutMk cId="3574256230" sldId="2147483669"/>
          </pc:sldLayoutMkLst>
        </pc:sldLayoutChg>
        <pc:sldLayoutChg chg="modTransition">
          <pc:chgData name="Monica Greene" userId="580d4f7b-22ab-4bed-a08a-0b25eeeaced9" providerId="ADAL" clId="{5B4AE7A6-5283-45FC-8B2E-6CF48477AC6B}" dt="2023-09-21T21:34:18.681" v="71"/>
          <pc:sldLayoutMkLst>
            <pc:docMk/>
            <pc:sldMasterMk cId="3526763332" sldId="2147483660"/>
            <pc:sldLayoutMk cId="728997452" sldId="2147483670"/>
          </pc:sldLayoutMkLst>
        </pc:sldLayoutChg>
        <pc:sldLayoutChg chg="modTransition">
          <pc:chgData name="Monica Greene" userId="580d4f7b-22ab-4bed-a08a-0b25eeeaced9" providerId="ADAL" clId="{5B4AE7A6-5283-45FC-8B2E-6CF48477AC6B}" dt="2023-09-21T21:34:18.681" v="71"/>
          <pc:sldLayoutMkLst>
            <pc:docMk/>
            <pc:sldMasterMk cId="3526763332" sldId="2147483660"/>
            <pc:sldLayoutMk cId="644588483" sldId="2147483671"/>
          </pc:sldLayoutMkLst>
        </pc:sldLayoutChg>
      </pc:sldMasterChg>
      <pc:sldMasterChg chg="modTransition modSldLayout">
        <pc:chgData name="Monica Greene" userId="580d4f7b-22ab-4bed-a08a-0b25eeeaced9" providerId="ADAL" clId="{5B4AE7A6-5283-45FC-8B2E-6CF48477AC6B}" dt="2023-09-21T21:34:18.681" v="71"/>
        <pc:sldMasterMkLst>
          <pc:docMk/>
          <pc:sldMasterMk cId="3374770223" sldId="2147483672"/>
        </pc:sldMasterMkLst>
        <pc:sldLayoutChg chg="modTransition">
          <pc:chgData name="Monica Greene" userId="580d4f7b-22ab-4bed-a08a-0b25eeeaced9" providerId="ADAL" clId="{5B4AE7A6-5283-45FC-8B2E-6CF48477AC6B}" dt="2023-09-21T21:34:18.681" v="71"/>
          <pc:sldLayoutMkLst>
            <pc:docMk/>
            <pc:sldMasterMk cId="3374770223" sldId="2147483672"/>
            <pc:sldLayoutMk cId="4098348545" sldId="2147483673"/>
          </pc:sldLayoutMkLst>
        </pc:sldLayoutChg>
        <pc:sldLayoutChg chg="modTransition">
          <pc:chgData name="Monica Greene" userId="580d4f7b-22ab-4bed-a08a-0b25eeeaced9" providerId="ADAL" clId="{5B4AE7A6-5283-45FC-8B2E-6CF48477AC6B}" dt="2023-09-21T21:34:18.681" v="71"/>
          <pc:sldLayoutMkLst>
            <pc:docMk/>
            <pc:sldMasterMk cId="3374770223" sldId="2147483672"/>
            <pc:sldLayoutMk cId="2485856770" sldId="2147483674"/>
          </pc:sldLayoutMkLst>
        </pc:sldLayoutChg>
        <pc:sldLayoutChg chg="modTransition">
          <pc:chgData name="Monica Greene" userId="580d4f7b-22ab-4bed-a08a-0b25eeeaced9" providerId="ADAL" clId="{5B4AE7A6-5283-45FC-8B2E-6CF48477AC6B}" dt="2023-09-21T21:34:18.681" v="71"/>
          <pc:sldLayoutMkLst>
            <pc:docMk/>
            <pc:sldMasterMk cId="3374770223" sldId="2147483672"/>
            <pc:sldLayoutMk cId="504524447" sldId="2147483675"/>
          </pc:sldLayoutMkLst>
        </pc:sldLayoutChg>
        <pc:sldLayoutChg chg="modTransition">
          <pc:chgData name="Monica Greene" userId="580d4f7b-22ab-4bed-a08a-0b25eeeaced9" providerId="ADAL" clId="{5B4AE7A6-5283-45FC-8B2E-6CF48477AC6B}" dt="2023-09-21T21:34:18.681" v="71"/>
          <pc:sldLayoutMkLst>
            <pc:docMk/>
            <pc:sldMasterMk cId="3374770223" sldId="2147483672"/>
            <pc:sldLayoutMk cId="2794038380" sldId="2147483676"/>
          </pc:sldLayoutMkLst>
        </pc:sldLayoutChg>
        <pc:sldLayoutChg chg="modTransition">
          <pc:chgData name="Monica Greene" userId="580d4f7b-22ab-4bed-a08a-0b25eeeaced9" providerId="ADAL" clId="{5B4AE7A6-5283-45FC-8B2E-6CF48477AC6B}" dt="2023-09-21T21:34:18.681" v="71"/>
          <pc:sldLayoutMkLst>
            <pc:docMk/>
            <pc:sldMasterMk cId="3374770223" sldId="2147483672"/>
            <pc:sldLayoutMk cId="4126134968" sldId="2147483677"/>
          </pc:sldLayoutMkLst>
        </pc:sldLayoutChg>
        <pc:sldLayoutChg chg="modTransition">
          <pc:chgData name="Monica Greene" userId="580d4f7b-22ab-4bed-a08a-0b25eeeaced9" providerId="ADAL" clId="{5B4AE7A6-5283-45FC-8B2E-6CF48477AC6B}" dt="2023-09-21T21:34:18.681" v="71"/>
          <pc:sldLayoutMkLst>
            <pc:docMk/>
            <pc:sldMasterMk cId="3374770223" sldId="2147483672"/>
            <pc:sldLayoutMk cId="2924291397" sldId="2147483678"/>
          </pc:sldLayoutMkLst>
        </pc:sldLayoutChg>
        <pc:sldLayoutChg chg="modTransition">
          <pc:chgData name="Monica Greene" userId="580d4f7b-22ab-4bed-a08a-0b25eeeaced9" providerId="ADAL" clId="{5B4AE7A6-5283-45FC-8B2E-6CF48477AC6B}" dt="2023-09-21T21:34:18.681" v="71"/>
          <pc:sldLayoutMkLst>
            <pc:docMk/>
            <pc:sldMasterMk cId="3374770223" sldId="2147483672"/>
            <pc:sldLayoutMk cId="3944149845" sldId="2147483679"/>
          </pc:sldLayoutMkLst>
        </pc:sldLayoutChg>
        <pc:sldLayoutChg chg="modTransition">
          <pc:chgData name="Monica Greene" userId="580d4f7b-22ab-4bed-a08a-0b25eeeaced9" providerId="ADAL" clId="{5B4AE7A6-5283-45FC-8B2E-6CF48477AC6B}" dt="2023-09-21T21:34:18.681" v="71"/>
          <pc:sldLayoutMkLst>
            <pc:docMk/>
            <pc:sldMasterMk cId="3374770223" sldId="2147483672"/>
            <pc:sldLayoutMk cId="907735596" sldId="2147483680"/>
          </pc:sldLayoutMkLst>
        </pc:sldLayoutChg>
        <pc:sldLayoutChg chg="modTransition">
          <pc:chgData name="Monica Greene" userId="580d4f7b-22ab-4bed-a08a-0b25eeeaced9" providerId="ADAL" clId="{5B4AE7A6-5283-45FC-8B2E-6CF48477AC6B}" dt="2023-09-21T21:34:18.681" v="71"/>
          <pc:sldLayoutMkLst>
            <pc:docMk/>
            <pc:sldMasterMk cId="3374770223" sldId="2147483672"/>
            <pc:sldLayoutMk cId="944764727" sldId="2147483681"/>
          </pc:sldLayoutMkLst>
        </pc:sldLayoutChg>
        <pc:sldLayoutChg chg="modTransition">
          <pc:chgData name="Monica Greene" userId="580d4f7b-22ab-4bed-a08a-0b25eeeaced9" providerId="ADAL" clId="{5B4AE7A6-5283-45FC-8B2E-6CF48477AC6B}" dt="2023-09-21T21:34:18.681" v="71"/>
          <pc:sldLayoutMkLst>
            <pc:docMk/>
            <pc:sldMasterMk cId="3374770223" sldId="2147483672"/>
            <pc:sldLayoutMk cId="1593302510" sldId="2147483682"/>
          </pc:sldLayoutMkLst>
        </pc:sldLayoutChg>
        <pc:sldLayoutChg chg="modTransition">
          <pc:chgData name="Monica Greene" userId="580d4f7b-22ab-4bed-a08a-0b25eeeaced9" providerId="ADAL" clId="{5B4AE7A6-5283-45FC-8B2E-6CF48477AC6B}" dt="2023-09-21T21:34:18.681" v="71"/>
          <pc:sldLayoutMkLst>
            <pc:docMk/>
            <pc:sldMasterMk cId="3374770223" sldId="2147483672"/>
            <pc:sldLayoutMk cId="3374448671" sldId="2147483683"/>
          </pc:sldLayoutMkLst>
        </pc:sldLayoutChg>
      </pc:sldMasterChg>
      <pc:sldMasterChg chg="modTransition modSldLayout">
        <pc:chgData name="Monica Greene" userId="580d4f7b-22ab-4bed-a08a-0b25eeeaced9" providerId="ADAL" clId="{5B4AE7A6-5283-45FC-8B2E-6CF48477AC6B}" dt="2023-09-21T21:34:18.681" v="71"/>
        <pc:sldMasterMkLst>
          <pc:docMk/>
          <pc:sldMasterMk cId="2107106719" sldId="2147483684"/>
        </pc:sldMasterMkLst>
        <pc:sldLayoutChg chg="modTransition">
          <pc:chgData name="Monica Greene" userId="580d4f7b-22ab-4bed-a08a-0b25eeeaced9" providerId="ADAL" clId="{5B4AE7A6-5283-45FC-8B2E-6CF48477AC6B}" dt="2023-09-21T21:34:18.681" v="71"/>
          <pc:sldLayoutMkLst>
            <pc:docMk/>
            <pc:sldMasterMk cId="2107106719" sldId="2147483684"/>
            <pc:sldLayoutMk cId="1328282407" sldId="2147483685"/>
          </pc:sldLayoutMkLst>
        </pc:sldLayoutChg>
        <pc:sldLayoutChg chg="modTransition">
          <pc:chgData name="Monica Greene" userId="580d4f7b-22ab-4bed-a08a-0b25eeeaced9" providerId="ADAL" clId="{5B4AE7A6-5283-45FC-8B2E-6CF48477AC6B}" dt="2023-09-21T21:34:18.681" v="71"/>
          <pc:sldLayoutMkLst>
            <pc:docMk/>
            <pc:sldMasterMk cId="2107106719" sldId="2147483684"/>
            <pc:sldLayoutMk cId="1827744224" sldId="2147483686"/>
          </pc:sldLayoutMkLst>
        </pc:sldLayoutChg>
      </pc:sldMasterChg>
      <pc:sldMasterChg chg="modTransition modSldLayout">
        <pc:chgData name="Monica Greene" userId="580d4f7b-22ab-4bed-a08a-0b25eeeaced9" providerId="ADAL" clId="{5B4AE7A6-5283-45FC-8B2E-6CF48477AC6B}" dt="2023-09-21T21:34:18.681" v="71"/>
        <pc:sldMasterMkLst>
          <pc:docMk/>
          <pc:sldMasterMk cId="1558763888" sldId="2147483687"/>
        </pc:sldMasterMkLst>
        <pc:sldLayoutChg chg="modTransition">
          <pc:chgData name="Monica Greene" userId="580d4f7b-22ab-4bed-a08a-0b25eeeaced9" providerId="ADAL" clId="{5B4AE7A6-5283-45FC-8B2E-6CF48477AC6B}" dt="2023-09-21T21:34:18.681" v="71"/>
          <pc:sldLayoutMkLst>
            <pc:docMk/>
            <pc:sldMasterMk cId="1558763888" sldId="2147483687"/>
            <pc:sldLayoutMk cId="1869244951" sldId="2147483688"/>
          </pc:sldLayoutMkLst>
        </pc:sldLayoutChg>
        <pc:sldLayoutChg chg="modTransition">
          <pc:chgData name="Monica Greene" userId="580d4f7b-22ab-4bed-a08a-0b25eeeaced9" providerId="ADAL" clId="{5B4AE7A6-5283-45FC-8B2E-6CF48477AC6B}" dt="2023-09-21T21:34:18.681" v="71"/>
          <pc:sldLayoutMkLst>
            <pc:docMk/>
            <pc:sldMasterMk cId="1558763888" sldId="2147483687"/>
            <pc:sldLayoutMk cId="95817563" sldId="2147483689"/>
          </pc:sldLayoutMkLst>
        </pc:sldLayoutChg>
        <pc:sldLayoutChg chg="modTransition">
          <pc:chgData name="Monica Greene" userId="580d4f7b-22ab-4bed-a08a-0b25eeeaced9" providerId="ADAL" clId="{5B4AE7A6-5283-45FC-8B2E-6CF48477AC6B}" dt="2023-09-21T21:34:18.681" v="71"/>
          <pc:sldLayoutMkLst>
            <pc:docMk/>
            <pc:sldMasterMk cId="1558763888" sldId="2147483687"/>
            <pc:sldLayoutMk cId="2292808318" sldId="2147483690"/>
          </pc:sldLayoutMkLst>
        </pc:sldLayoutChg>
        <pc:sldLayoutChg chg="modTransition">
          <pc:chgData name="Monica Greene" userId="580d4f7b-22ab-4bed-a08a-0b25eeeaced9" providerId="ADAL" clId="{5B4AE7A6-5283-45FC-8B2E-6CF48477AC6B}" dt="2023-09-21T21:34:18.681" v="71"/>
          <pc:sldLayoutMkLst>
            <pc:docMk/>
            <pc:sldMasterMk cId="1558763888" sldId="2147483687"/>
            <pc:sldLayoutMk cId="3567213569" sldId="2147483691"/>
          </pc:sldLayoutMkLst>
        </pc:sldLayoutChg>
        <pc:sldLayoutChg chg="modTransition">
          <pc:chgData name="Monica Greene" userId="580d4f7b-22ab-4bed-a08a-0b25eeeaced9" providerId="ADAL" clId="{5B4AE7A6-5283-45FC-8B2E-6CF48477AC6B}" dt="2023-09-21T21:34:18.681" v="71"/>
          <pc:sldLayoutMkLst>
            <pc:docMk/>
            <pc:sldMasterMk cId="1558763888" sldId="2147483687"/>
            <pc:sldLayoutMk cId="3598161882" sldId="2147483692"/>
          </pc:sldLayoutMkLst>
        </pc:sldLayoutChg>
        <pc:sldLayoutChg chg="modTransition">
          <pc:chgData name="Monica Greene" userId="580d4f7b-22ab-4bed-a08a-0b25eeeaced9" providerId="ADAL" clId="{5B4AE7A6-5283-45FC-8B2E-6CF48477AC6B}" dt="2023-09-21T21:34:18.681" v="71"/>
          <pc:sldLayoutMkLst>
            <pc:docMk/>
            <pc:sldMasterMk cId="1558763888" sldId="2147483687"/>
            <pc:sldLayoutMk cId="1085221459" sldId="2147483693"/>
          </pc:sldLayoutMkLst>
        </pc:sldLayoutChg>
        <pc:sldLayoutChg chg="modTransition">
          <pc:chgData name="Monica Greene" userId="580d4f7b-22ab-4bed-a08a-0b25eeeaced9" providerId="ADAL" clId="{5B4AE7A6-5283-45FC-8B2E-6CF48477AC6B}" dt="2023-09-21T21:34:18.681" v="71"/>
          <pc:sldLayoutMkLst>
            <pc:docMk/>
            <pc:sldMasterMk cId="1558763888" sldId="2147483687"/>
            <pc:sldLayoutMk cId="252649571" sldId="2147483694"/>
          </pc:sldLayoutMkLst>
        </pc:sldLayoutChg>
        <pc:sldLayoutChg chg="modTransition">
          <pc:chgData name="Monica Greene" userId="580d4f7b-22ab-4bed-a08a-0b25eeeaced9" providerId="ADAL" clId="{5B4AE7A6-5283-45FC-8B2E-6CF48477AC6B}" dt="2023-09-21T21:34:18.681" v="71"/>
          <pc:sldLayoutMkLst>
            <pc:docMk/>
            <pc:sldMasterMk cId="1558763888" sldId="2147483687"/>
            <pc:sldLayoutMk cId="1287097912" sldId="2147483695"/>
          </pc:sldLayoutMkLst>
        </pc:sldLayoutChg>
        <pc:sldLayoutChg chg="modTransition">
          <pc:chgData name="Monica Greene" userId="580d4f7b-22ab-4bed-a08a-0b25eeeaced9" providerId="ADAL" clId="{5B4AE7A6-5283-45FC-8B2E-6CF48477AC6B}" dt="2023-09-21T21:34:18.681" v="71"/>
          <pc:sldLayoutMkLst>
            <pc:docMk/>
            <pc:sldMasterMk cId="1558763888" sldId="2147483687"/>
            <pc:sldLayoutMk cId="3744933069" sldId="2147483696"/>
          </pc:sldLayoutMkLst>
        </pc:sldLayoutChg>
        <pc:sldLayoutChg chg="modTransition">
          <pc:chgData name="Monica Greene" userId="580d4f7b-22ab-4bed-a08a-0b25eeeaced9" providerId="ADAL" clId="{5B4AE7A6-5283-45FC-8B2E-6CF48477AC6B}" dt="2023-09-21T21:34:18.681" v="71"/>
          <pc:sldLayoutMkLst>
            <pc:docMk/>
            <pc:sldMasterMk cId="1558763888" sldId="2147483687"/>
            <pc:sldLayoutMk cId="1520463565" sldId="2147483697"/>
          </pc:sldLayoutMkLst>
        </pc:sldLayoutChg>
        <pc:sldLayoutChg chg="modTransition">
          <pc:chgData name="Monica Greene" userId="580d4f7b-22ab-4bed-a08a-0b25eeeaced9" providerId="ADAL" clId="{5B4AE7A6-5283-45FC-8B2E-6CF48477AC6B}" dt="2023-09-21T21:34:18.681" v="71"/>
          <pc:sldLayoutMkLst>
            <pc:docMk/>
            <pc:sldMasterMk cId="1558763888" sldId="2147483687"/>
            <pc:sldLayoutMk cId="888946476" sldId="2147483698"/>
          </pc:sldLayoutMkLst>
        </pc:sldLayoutChg>
      </pc:sldMasterChg>
    </pc:docChg>
  </pc:docChgLst>
  <pc:docChgLst>
    <pc:chgData name="Monica Greene" userId="580d4f7b-22ab-4bed-a08a-0b25eeeaced9" providerId="ADAL" clId="{34A1E487-E371-4EEB-9393-94E36D95B581}"/>
    <pc:docChg chg="addSld delSld modSld sldOrd">
      <pc:chgData name="Monica Greene" userId="580d4f7b-22ab-4bed-a08a-0b25eeeaced9" providerId="ADAL" clId="{34A1E487-E371-4EEB-9393-94E36D95B581}" dt="2023-12-07T18:24:03.659" v="62"/>
      <pc:docMkLst>
        <pc:docMk/>
      </pc:docMkLst>
      <pc:sldChg chg="delSp add ord modTransition setBg delDesignElem">
        <pc:chgData name="Monica Greene" userId="580d4f7b-22ab-4bed-a08a-0b25eeeaced9" providerId="ADAL" clId="{34A1E487-E371-4EEB-9393-94E36D95B581}" dt="2023-12-07T18:24:03.659" v="62"/>
        <pc:sldMkLst>
          <pc:docMk/>
          <pc:sldMk cId="2319884864" sldId="256"/>
        </pc:sldMkLst>
        <pc:spChg chg="del">
          <ac:chgData name="Monica Greene" userId="580d4f7b-22ab-4bed-a08a-0b25eeeaced9" providerId="ADAL" clId="{34A1E487-E371-4EEB-9393-94E36D95B581}" dt="2023-12-07T18:23:39.800" v="60"/>
          <ac:spMkLst>
            <pc:docMk/>
            <pc:sldMk cId="2319884864" sldId="256"/>
            <ac:spMk id="20" creationId="{33E72FA3-BD00-444A-AD9B-E6C3D069CDE3}"/>
          </ac:spMkLst>
        </pc:spChg>
      </pc:sldChg>
      <pc:sldChg chg="del">
        <pc:chgData name="Monica Greene" userId="580d4f7b-22ab-4bed-a08a-0b25eeeaced9" providerId="ADAL" clId="{34A1E487-E371-4EEB-9393-94E36D95B581}" dt="2023-12-07T18:13:30.174" v="31" actId="47"/>
        <pc:sldMkLst>
          <pc:docMk/>
          <pc:sldMk cId="1820272610" sldId="267"/>
        </pc:sldMkLst>
      </pc:sldChg>
      <pc:sldChg chg="add ord modTransition">
        <pc:chgData name="Monica Greene" userId="580d4f7b-22ab-4bed-a08a-0b25eeeaced9" providerId="ADAL" clId="{34A1E487-E371-4EEB-9393-94E36D95B581}" dt="2023-12-07T18:13:28.145" v="30"/>
        <pc:sldMkLst>
          <pc:docMk/>
          <pc:sldMk cId="1647204645" sldId="268"/>
        </pc:sldMkLst>
      </pc:sldChg>
      <pc:sldChg chg="del">
        <pc:chgData name="Monica Greene" userId="580d4f7b-22ab-4bed-a08a-0b25eeeaced9" providerId="ADAL" clId="{34A1E487-E371-4EEB-9393-94E36D95B581}" dt="2023-12-07T18:13:32.436" v="32" actId="47"/>
        <pc:sldMkLst>
          <pc:docMk/>
          <pc:sldMk cId="324404549" sldId="278"/>
        </pc:sldMkLst>
      </pc:sldChg>
      <pc:sldChg chg="add modTransition">
        <pc:chgData name="Monica Greene" userId="580d4f7b-22ab-4bed-a08a-0b25eeeaced9" providerId="ADAL" clId="{34A1E487-E371-4EEB-9393-94E36D95B581}" dt="2023-12-07T18:03:09.160" v="3"/>
        <pc:sldMkLst>
          <pc:docMk/>
          <pc:sldMk cId="2260611952" sldId="279"/>
        </pc:sldMkLst>
      </pc:sldChg>
      <pc:sldChg chg="del">
        <pc:chgData name="Monica Greene" userId="580d4f7b-22ab-4bed-a08a-0b25eeeaced9" providerId="ADAL" clId="{34A1E487-E371-4EEB-9393-94E36D95B581}" dt="2023-12-07T18:11:51.321" v="21" actId="47"/>
        <pc:sldMkLst>
          <pc:docMk/>
          <pc:sldMk cId="665771513" sldId="314"/>
        </pc:sldMkLst>
      </pc:sldChg>
      <pc:sldChg chg="del">
        <pc:chgData name="Monica Greene" userId="580d4f7b-22ab-4bed-a08a-0b25eeeaced9" providerId="ADAL" clId="{34A1E487-E371-4EEB-9393-94E36D95B581}" dt="2023-12-07T18:13:18.888" v="27" actId="47"/>
        <pc:sldMkLst>
          <pc:docMk/>
          <pc:sldMk cId="4132302472" sldId="351"/>
        </pc:sldMkLst>
      </pc:sldChg>
      <pc:sldChg chg="del">
        <pc:chgData name="Monica Greene" userId="580d4f7b-22ab-4bed-a08a-0b25eeeaced9" providerId="ADAL" clId="{34A1E487-E371-4EEB-9393-94E36D95B581}" dt="2023-12-07T18:13:21.299" v="28" actId="47"/>
        <pc:sldMkLst>
          <pc:docMk/>
          <pc:sldMk cId="2799754438" sldId="352"/>
        </pc:sldMkLst>
      </pc:sldChg>
      <pc:sldChg chg="add">
        <pc:chgData name="Monica Greene" userId="580d4f7b-22ab-4bed-a08a-0b25eeeaced9" providerId="ADAL" clId="{34A1E487-E371-4EEB-9393-94E36D95B581}" dt="2023-12-07T18:04:40.149" v="5"/>
        <pc:sldMkLst>
          <pc:docMk/>
          <pc:sldMk cId="1457229305" sldId="354"/>
        </pc:sldMkLst>
      </pc:sldChg>
      <pc:sldChg chg="add">
        <pc:chgData name="Monica Greene" userId="580d4f7b-22ab-4bed-a08a-0b25eeeaced9" providerId="ADAL" clId="{34A1E487-E371-4EEB-9393-94E36D95B581}" dt="2023-12-07T18:04:40.149" v="5"/>
        <pc:sldMkLst>
          <pc:docMk/>
          <pc:sldMk cId="2058713369" sldId="355"/>
        </pc:sldMkLst>
      </pc:sldChg>
      <pc:sldChg chg="modSp mod">
        <pc:chgData name="Monica Greene" userId="580d4f7b-22ab-4bed-a08a-0b25eeeaced9" providerId="ADAL" clId="{34A1E487-E371-4EEB-9393-94E36D95B581}" dt="2023-12-07T18:13:44.961" v="58" actId="20577"/>
        <pc:sldMkLst>
          <pc:docMk/>
          <pc:sldMk cId="299153169" sldId="433"/>
        </pc:sldMkLst>
        <pc:spChg chg="mod">
          <ac:chgData name="Monica Greene" userId="580d4f7b-22ab-4bed-a08a-0b25eeeaced9" providerId="ADAL" clId="{34A1E487-E371-4EEB-9393-94E36D95B581}" dt="2023-12-07T18:13:44.961" v="58" actId="20577"/>
          <ac:spMkLst>
            <pc:docMk/>
            <pc:sldMk cId="299153169" sldId="433"/>
            <ac:spMk id="2" creationId="{00000000-0000-0000-0000-000000000000}"/>
          </ac:spMkLst>
        </pc:spChg>
      </pc:sldChg>
      <pc:sldChg chg="del">
        <pc:chgData name="Monica Greene" userId="580d4f7b-22ab-4bed-a08a-0b25eeeaced9" providerId="ADAL" clId="{34A1E487-E371-4EEB-9393-94E36D95B581}" dt="2023-12-07T18:06:33.011" v="12" actId="47"/>
        <pc:sldMkLst>
          <pc:docMk/>
          <pc:sldMk cId="326466922" sldId="487"/>
        </pc:sldMkLst>
      </pc:sldChg>
      <pc:sldChg chg="add setBg">
        <pc:chgData name="Monica Greene" userId="580d4f7b-22ab-4bed-a08a-0b25eeeaced9" providerId="ADAL" clId="{34A1E487-E371-4EEB-9393-94E36D95B581}" dt="2023-12-07T18:03:59.451" v="4"/>
        <pc:sldMkLst>
          <pc:docMk/>
          <pc:sldMk cId="3350512804" sldId="488"/>
        </pc:sldMkLst>
      </pc:sldChg>
      <pc:sldChg chg="ord">
        <pc:chgData name="Monica Greene" userId="580d4f7b-22ab-4bed-a08a-0b25eeeaced9" providerId="ADAL" clId="{34A1E487-E371-4EEB-9393-94E36D95B581}" dt="2023-12-07T18:06:35.621" v="14"/>
        <pc:sldMkLst>
          <pc:docMk/>
          <pc:sldMk cId="3925100496" sldId="490"/>
        </pc:sldMkLst>
      </pc:sldChg>
      <pc:sldChg chg="del">
        <pc:chgData name="Monica Greene" userId="580d4f7b-22ab-4bed-a08a-0b25eeeaced9" providerId="ADAL" clId="{34A1E487-E371-4EEB-9393-94E36D95B581}" dt="2023-12-07T18:12:02.787" v="22" actId="47"/>
        <pc:sldMkLst>
          <pc:docMk/>
          <pc:sldMk cId="2294802935" sldId="503"/>
        </pc:sldMkLst>
      </pc:sldChg>
      <pc:sldChg chg="del">
        <pc:chgData name="Monica Greene" userId="580d4f7b-22ab-4bed-a08a-0b25eeeaced9" providerId="ADAL" clId="{34A1E487-E371-4EEB-9393-94E36D95B581}" dt="2023-12-07T18:11:40.517" v="16" actId="47"/>
        <pc:sldMkLst>
          <pc:docMk/>
          <pc:sldMk cId="1359660092" sldId="540"/>
        </pc:sldMkLst>
      </pc:sldChg>
      <pc:sldChg chg="del">
        <pc:chgData name="Monica Greene" userId="580d4f7b-22ab-4bed-a08a-0b25eeeaced9" providerId="ADAL" clId="{34A1E487-E371-4EEB-9393-94E36D95B581}" dt="2023-12-07T18:06:39.476" v="15" actId="47"/>
        <pc:sldMkLst>
          <pc:docMk/>
          <pc:sldMk cId="1459745288" sldId="542"/>
        </pc:sldMkLst>
      </pc:sldChg>
      <pc:sldChg chg="ord">
        <pc:chgData name="Monica Greene" userId="580d4f7b-22ab-4bed-a08a-0b25eeeaced9" providerId="ADAL" clId="{34A1E487-E371-4EEB-9393-94E36D95B581}" dt="2023-12-07T18:12:17.730" v="24"/>
        <pc:sldMkLst>
          <pc:docMk/>
          <pc:sldMk cId="1615269153" sldId="545"/>
        </pc:sldMkLst>
      </pc:sldChg>
      <pc:sldChg chg="ord">
        <pc:chgData name="Monica Greene" userId="580d4f7b-22ab-4bed-a08a-0b25eeeaced9" providerId="ADAL" clId="{34A1E487-E371-4EEB-9393-94E36D95B581}" dt="2023-12-07T18:12:34.879" v="26"/>
        <pc:sldMkLst>
          <pc:docMk/>
          <pc:sldMk cId="3201772412" sldId="547"/>
        </pc:sldMkLst>
      </pc:sldChg>
      <pc:sldChg chg="addSp new mod setBg">
        <pc:chgData name="Monica Greene" userId="580d4f7b-22ab-4bed-a08a-0b25eeeaced9" providerId="ADAL" clId="{34A1E487-E371-4EEB-9393-94E36D95B581}" dt="2023-12-07T18:06:05.231" v="11" actId="22"/>
        <pc:sldMkLst>
          <pc:docMk/>
          <pc:sldMk cId="786319199" sldId="549"/>
        </pc:sldMkLst>
        <pc:picChg chg="add">
          <ac:chgData name="Monica Greene" userId="580d4f7b-22ab-4bed-a08a-0b25eeeaced9" providerId="ADAL" clId="{34A1E487-E371-4EEB-9393-94E36D95B581}" dt="2023-12-07T18:06:05.231" v="11" actId="22"/>
          <ac:picMkLst>
            <pc:docMk/>
            <pc:sldMk cId="786319199" sldId="549"/>
            <ac:picMk id="3" creationId="{AB13654D-E711-2227-77B0-662A59281DC5}"/>
          </ac:picMkLst>
        </pc:picChg>
      </pc:sldChg>
      <pc:sldChg chg="add del modTransition">
        <pc:chgData name="Monica Greene" userId="580d4f7b-22ab-4bed-a08a-0b25eeeaced9" providerId="ADAL" clId="{34A1E487-E371-4EEB-9393-94E36D95B581}" dt="2023-12-07T18:02:55.114" v="1" actId="47"/>
        <pc:sldMkLst>
          <pc:docMk/>
          <pc:sldMk cId="1076444733" sldId="549"/>
        </pc:sldMkLst>
      </pc:sldChg>
      <pc:sldChg chg="addSp new mod ord setBg">
        <pc:chgData name="Monica Greene" userId="580d4f7b-22ab-4bed-a08a-0b25eeeaced9" providerId="ADAL" clId="{34A1E487-E371-4EEB-9393-94E36D95B581}" dt="2023-12-07T18:11:49.249" v="20"/>
        <pc:sldMkLst>
          <pc:docMk/>
          <pc:sldMk cId="677261138" sldId="550"/>
        </pc:sldMkLst>
        <pc:picChg chg="add">
          <ac:chgData name="Monica Greene" userId="580d4f7b-22ab-4bed-a08a-0b25eeeaced9" providerId="ADAL" clId="{34A1E487-E371-4EEB-9393-94E36D95B581}" dt="2023-12-07T18:05:47.841" v="10" actId="22"/>
          <ac:picMkLst>
            <pc:docMk/>
            <pc:sldMk cId="677261138" sldId="550"/>
            <ac:picMk id="3" creationId="{753C0D2E-D0B0-F0CF-E41B-A53948A96D59}"/>
          </ac:picMkLst>
        </pc:picChg>
      </pc:sldChg>
    </pc:docChg>
  </pc:docChgLst>
  <pc:docChgLst>
    <pc:chgData name="Monica Greene" userId="580d4f7b-22ab-4bed-a08a-0b25eeeaced9" providerId="ADAL" clId="{842D6DCE-91F9-4B59-91F9-7FA097CB0EC5}"/>
    <pc:docChg chg="undo custSel addSld delSld modSld sldOrd modMainMaster">
      <pc:chgData name="Monica Greene" userId="580d4f7b-22ab-4bed-a08a-0b25eeeaced9" providerId="ADAL" clId="{842D6DCE-91F9-4B59-91F9-7FA097CB0EC5}" dt="2023-01-19T20:37:11.562" v="187"/>
      <pc:docMkLst>
        <pc:docMk/>
      </pc:docMkLst>
      <pc:sldChg chg="del">
        <pc:chgData name="Monica Greene" userId="580d4f7b-22ab-4bed-a08a-0b25eeeaced9" providerId="ADAL" clId="{842D6DCE-91F9-4B59-91F9-7FA097CB0EC5}" dt="2023-01-16T01:41:32.375" v="48" actId="47"/>
        <pc:sldMkLst>
          <pc:docMk/>
          <pc:sldMk cId="3102638435" sldId="258"/>
        </pc:sldMkLst>
      </pc:sldChg>
      <pc:sldChg chg="add modTransition">
        <pc:chgData name="Monica Greene" userId="580d4f7b-22ab-4bed-a08a-0b25eeeaced9" providerId="ADAL" clId="{842D6DCE-91F9-4B59-91F9-7FA097CB0EC5}" dt="2023-01-19T20:37:11.562" v="187"/>
        <pc:sldMkLst>
          <pc:docMk/>
          <pc:sldMk cId="3117737958" sldId="259"/>
        </pc:sldMkLst>
      </pc:sldChg>
      <pc:sldChg chg="del">
        <pc:chgData name="Monica Greene" userId="580d4f7b-22ab-4bed-a08a-0b25eeeaced9" providerId="ADAL" clId="{842D6DCE-91F9-4B59-91F9-7FA097CB0EC5}" dt="2023-01-16T01:42:32.023" v="50" actId="47"/>
        <pc:sldMkLst>
          <pc:docMk/>
          <pc:sldMk cId="2928084642" sldId="260"/>
        </pc:sldMkLst>
      </pc:sldChg>
      <pc:sldChg chg="modTransition">
        <pc:chgData name="Monica Greene" userId="580d4f7b-22ab-4bed-a08a-0b25eeeaced9" providerId="ADAL" clId="{842D6DCE-91F9-4B59-91F9-7FA097CB0EC5}" dt="2023-01-19T20:37:11.562" v="187"/>
        <pc:sldMkLst>
          <pc:docMk/>
          <pc:sldMk cId="2190442017" sldId="261"/>
        </pc:sldMkLst>
      </pc:sldChg>
      <pc:sldChg chg="modTransition">
        <pc:chgData name="Monica Greene" userId="580d4f7b-22ab-4bed-a08a-0b25eeeaced9" providerId="ADAL" clId="{842D6DCE-91F9-4B59-91F9-7FA097CB0EC5}" dt="2023-01-19T20:37:11.562" v="187"/>
        <pc:sldMkLst>
          <pc:docMk/>
          <pc:sldMk cId="3659356631" sldId="268"/>
        </pc:sldMkLst>
      </pc:sldChg>
      <pc:sldChg chg="modTransition">
        <pc:chgData name="Monica Greene" userId="580d4f7b-22ab-4bed-a08a-0b25eeeaced9" providerId="ADAL" clId="{842D6DCE-91F9-4B59-91F9-7FA097CB0EC5}" dt="2023-01-19T20:37:11.562" v="187"/>
        <pc:sldMkLst>
          <pc:docMk/>
          <pc:sldMk cId="3556785324" sldId="269"/>
        </pc:sldMkLst>
      </pc:sldChg>
      <pc:sldChg chg="modTransition">
        <pc:chgData name="Monica Greene" userId="580d4f7b-22ab-4bed-a08a-0b25eeeaced9" providerId="ADAL" clId="{842D6DCE-91F9-4B59-91F9-7FA097CB0EC5}" dt="2023-01-19T20:37:11.562" v="187"/>
        <pc:sldMkLst>
          <pc:docMk/>
          <pc:sldMk cId="0" sldId="270"/>
        </pc:sldMkLst>
      </pc:sldChg>
      <pc:sldChg chg="modTransition">
        <pc:chgData name="Monica Greene" userId="580d4f7b-22ab-4bed-a08a-0b25eeeaced9" providerId="ADAL" clId="{842D6DCE-91F9-4B59-91F9-7FA097CB0EC5}" dt="2023-01-19T20:37:11.562" v="187"/>
        <pc:sldMkLst>
          <pc:docMk/>
          <pc:sldMk cId="3196746956" sldId="271"/>
        </pc:sldMkLst>
      </pc:sldChg>
      <pc:sldChg chg="modTransition">
        <pc:chgData name="Monica Greene" userId="580d4f7b-22ab-4bed-a08a-0b25eeeaced9" providerId="ADAL" clId="{842D6DCE-91F9-4B59-91F9-7FA097CB0EC5}" dt="2023-01-19T20:37:11.562" v="187"/>
        <pc:sldMkLst>
          <pc:docMk/>
          <pc:sldMk cId="2255215954" sldId="272"/>
        </pc:sldMkLst>
      </pc:sldChg>
      <pc:sldChg chg="modTransition">
        <pc:chgData name="Monica Greene" userId="580d4f7b-22ab-4bed-a08a-0b25eeeaced9" providerId="ADAL" clId="{842D6DCE-91F9-4B59-91F9-7FA097CB0EC5}" dt="2023-01-19T20:37:11.562" v="187"/>
        <pc:sldMkLst>
          <pc:docMk/>
          <pc:sldMk cId="1039155707" sldId="273"/>
        </pc:sldMkLst>
      </pc:sldChg>
      <pc:sldChg chg="addSp delSp modSp mod modTransition">
        <pc:chgData name="Monica Greene" userId="580d4f7b-22ab-4bed-a08a-0b25eeeaced9" providerId="ADAL" clId="{842D6DCE-91F9-4B59-91F9-7FA097CB0EC5}" dt="2023-01-19T20:37:11.562" v="187"/>
        <pc:sldMkLst>
          <pc:docMk/>
          <pc:sldMk cId="0" sldId="310"/>
        </pc:sldMkLst>
        <pc:picChg chg="mod">
          <ac:chgData name="Monica Greene" userId="580d4f7b-22ab-4bed-a08a-0b25eeeaced9" providerId="ADAL" clId="{842D6DCE-91F9-4B59-91F9-7FA097CB0EC5}" dt="2023-01-16T20:39:25.829" v="55" actId="1076"/>
          <ac:picMkLst>
            <pc:docMk/>
            <pc:sldMk cId="0" sldId="310"/>
            <ac:picMk id="2" creationId="{00000000-0000-0000-0000-000000000000}"/>
          </ac:picMkLst>
        </pc:picChg>
        <pc:picChg chg="add del">
          <ac:chgData name="Monica Greene" userId="580d4f7b-22ab-4bed-a08a-0b25eeeaced9" providerId="ADAL" clId="{842D6DCE-91F9-4B59-91F9-7FA097CB0EC5}" dt="2023-01-16T20:39:05.255" v="53" actId="478"/>
          <ac:picMkLst>
            <pc:docMk/>
            <pc:sldMk cId="0" sldId="310"/>
            <ac:picMk id="11" creationId="{7CC61594-75E4-84CC-A9FB-16CF8057F6F6}"/>
          </ac:picMkLst>
        </pc:picChg>
      </pc:sldChg>
      <pc:sldChg chg="modTransition">
        <pc:chgData name="Monica Greene" userId="580d4f7b-22ab-4bed-a08a-0b25eeeaced9" providerId="ADAL" clId="{842D6DCE-91F9-4B59-91F9-7FA097CB0EC5}" dt="2023-01-19T20:37:11.562" v="187"/>
        <pc:sldMkLst>
          <pc:docMk/>
          <pc:sldMk cId="3386045009" sldId="312"/>
        </pc:sldMkLst>
      </pc:sldChg>
      <pc:sldChg chg="modTransition">
        <pc:chgData name="Monica Greene" userId="580d4f7b-22ab-4bed-a08a-0b25eeeaced9" providerId="ADAL" clId="{842D6DCE-91F9-4B59-91F9-7FA097CB0EC5}" dt="2023-01-19T20:37:11.562" v="187"/>
        <pc:sldMkLst>
          <pc:docMk/>
          <pc:sldMk cId="4132027443" sldId="313"/>
        </pc:sldMkLst>
      </pc:sldChg>
      <pc:sldChg chg="modTransition">
        <pc:chgData name="Monica Greene" userId="580d4f7b-22ab-4bed-a08a-0b25eeeaced9" providerId="ADAL" clId="{842D6DCE-91F9-4B59-91F9-7FA097CB0EC5}" dt="2023-01-19T20:37:11.562" v="187"/>
        <pc:sldMkLst>
          <pc:docMk/>
          <pc:sldMk cId="665771513" sldId="314"/>
        </pc:sldMkLst>
      </pc:sldChg>
      <pc:sldChg chg="ord modTransition">
        <pc:chgData name="Monica Greene" userId="580d4f7b-22ab-4bed-a08a-0b25eeeaced9" providerId="ADAL" clId="{842D6DCE-91F9-4B59-91F9-7FA097CB0EC5}" dt="2023-01-19T20:37:11.562" v="187"/>
        <pc:sldMkLst>
          <pc:docMk/>
          <pc:sldMk cId="3466800514" sldId="315"/>
        </pc:sldMkLst>
      </pc:sldChg>
      <pc:sldChg chg="modTransition">
        <pc:chgData name="Monica Greene" userId="580d4f7b-22ab-4bed-a08a-0b25eeeaced9" providerId="ADAL" clId="{842D6DCE-91F9-4B59-91F9-7FA097CB0EC5}" dt="2023-01-19T20:37:11.562" v="187"/>
        <pc:sldMkLst>
          <pc:docMk/>
          <pc:sldMk cId="3472775792" sldId="316"/>
        </pc:sldMkLst>
      </pc:sldChg>
      <pc:sldChg chg="modTransition">
        <pc:chgData name="Monica Greene" userId="580d4f7b-22ab-4bed-a08a-0b25eeeaced9" providerId="ADAL" clId="{842D6DCE-91F9-4B59-91F9-7FA097CB0EC5}" dt="2023-01-19T20:37:11.562" v="187"/>
        <pc:sldMkLst>
          <pc:docMk/>
          <pc:sldMk cId="591349375" sldId="317"/>
        </pc:sldMkLst>
      </pc:sldChg>
      <pc:sldChg chg="ord modTransition">
        <pc:chgData name="Monica Greene" userId="580d4f7b-22ab-4bed-a08a-0b25eeeaced9" providerId="ADAL" clId="{842D6DCE-91F9-4B59-91F9-7FA097CB0EC5}" dt="2023-01-19T20:37:11.562" v="187"/>
        <pc:sldMkLst>
          <pc:docMk/>
          <pc:sldMk cId="4010300902" sldId="321"/>
        </pc:sldMkLst>
      </pc:sldChg>
      <pc:sldChg chg="modTransition">
        <pc:chgData name="Monica Greene" userId="580d4f7b-22ab-4bed-a08a-0b25eeeaced9" providerId="ADAL" clId="{842D6DCE-91F9-4B59-91F9-7FA097CB0EC5}" dt="2023-01-19T20:37:11.562" v="187"/>
        <pc:sldMkLst>
          <pc:docMk/>
          <pc:sldMk cId="3460198801" sldId="322"/>
        </pc:sldMkLst>
      </pc:sldChg>
      <pc:sldChg chg="del">
        <pc:chgData name="Monica Greene" userId="580d4f7b-22ab-4bed-a08a-0b25eeeaced9" providerId="ADAL" clId="{842D6DCE-91F9-4B59-91F9-7FA097CB0EC5}" dt="2023-01-16T01:40:48.778" v="45" actId="47"/>
        <pc:sldMkLst>
          <pc:docMk/>
          <pc:sldMk cId="4132302472" sldId="351"/>
        </pc:sldMkLst>
      </pc:sldChg>
      <pc:sldChg chg="del">
        <pc:chgData name="Monica Greene" userId="580d4f7b-22ab-4bed-a08a-0b25eeeaced9" providerId="ADAL" clId="{842D6DCE-91F9-4B59-91F9-7FA097CB0EC5}" dt="2023-01-16T01:40:50.440" v="46" actId="47"/>
        <pc:sldMkLst>
          <pc:docMk/>
          <pc:sldMk cId="2799754438" sldId="352"/>
        </pc:sldMkLst>
      </pc:sldChg>
      <pc:sldChg chg="add modTransition">
        <pc:chgData name="Monica Greene" userId="580d4f7b-22ab-4bed-a08a-0b25eeeaced9" providerId="ADAL" clId="{842D6DCE-91F9-4B59-91F9-7FA097CB0EC5}" dt="2023-01-19T20:37:11.562" v="187"/>
        <pc:sldMkLst>
          <pc:docMk/>
          <pc:sldMk cId="1457229305" sldId="354"/>
        </pc:sldMkLst>
      </pc:sldChg>
      <pc:sldChg chg="add modTransition">
        <pc:chgData name="Monica Greene" userId="580d4f7b-22ab-4bed-a08a-0b25eeeaced9" providerId="ADAL" clId="{842D6DCE-91F9-4B59-91F9-7FA097CB0EC5}" dt="2023-01-19T20:37:11.562" v="187"/>
        <pc:sldMkLst>
          <pc:docMk/>
          <pc:sldMk cId="2058713369" sldId="355"/>
        </pc:sldMkLst>
      </pc:sldChg>
      <pc:sldChg chg="modTransition">
        <pc:chgData name="Monica Greene" userId="580d4f7b-22ab-4bed-a08a-0b25eeeaced9" providerId="ADAL" clId="{842D6DCE-91F9-4B59-91F9-7FA097CB0EC5}" dt="2023-01-19T20:37:11.562" v="187"/>
        <pc:sldMkLst>
          <pc:docMk/>
          <pc:sldMk cId="1665277712" sldId="391"/>
        </pc:sldMkLst>
      </pc:sldChg>
      <pc:sldChg chg="del">
        <pc:chgData name="Monica Greene" userId="580d4f7b-22ab-4bed-a08a-0b25eeeaced9" providerId="ADAL" clId="{842D6DCE-91F9-4B59-91F9-7FA097CB0EC5}" dt="2023-01-16T01:35:29.620" v="1" actId="47"/>
        <pc:sldMkLst>
          <pc:docMk/>
          <pc:sldMk cId="3376944517" sldId="392"/>
        </pc:sldMkLst>
      </pc:sldChg>
      <pc:sldChg chg="modSp mod modTransition">
        <pc:chgData name="Monica Greene" userId="580d4f7b-22ab-4bed-a08a-0b25eeeaced9" providerId="ADAL" clId="{842D6DCE-91F9-4B59-91F9-7FA097CB0EC5}" dt="2023-01-19T20:37:11.562" v="187"/>
        <pc:sldMkLst>
          <pc:docMk/>
          <pc:sldMk cId="3567445443" sldId="393"/>
        </pc:sldMkLst>
        <pc:spChg chg="mod">
          <ac:chgData name="Monica Greene" userId="580d4f7b-22ab-4bed-a08a-0b25eeeaced9" providerId="ADAL" clId="{842D6DCE-91F9-4B59-91F9-7FA097CB0EC5}" dt="2023-01-16T01:38:17.120" v="20" actId="255"/>
          <ac:spMkLst>
            <pc:docMk/>
            <pc:sldMk cId="3567445443" sldId="393"/>
            <ac:spMk id="2" creationId="{00000000-0000-0000-0000-000000000000}"/>
          </ac:spMkLst>
        </pc:spChg>
        <pc:spChg chg="mod">
          <ac:chgData name="Monica Greene" userId="580d4f7b-22ab-4bed-a08a-0b25eeeaced9" providerId="ADAL" clId="{842D6DCE-91F9-4B59-91F9-7FA097CB0EC5}" dt="2023-01-16T01:37:21.477" v="13" actId="20577"/>
          <ac:spMkLst>
            <pc:docMk/>
            <pc:sldMk cId="3567445443" sldId="393"/>
            <ac:spMk id="5" creationId="{BD06CA1C-51D9-9D48-3FDD-06D6B183E6B0}"/>
          </ac:spMkLst>
        </pc:spChg>
      </pc:sldChg>
      <pc:sldChg chg="del">
        <pc:chgData name="Monica Greene" userId="580d4f7b-22ab-4bed-a08a-0b25eeeaced9" providerId="ADAL" clId="{842D6DCE-91F9-4B59-91F9-7FA097CB0EC5}" dt="2023-01-16T01:35:37.987" v="2" actId="47"/>
        <pc:sldMkLst>
          <pc:docMk/>
          <pc:sldMk cId="58980055" sldId="396"/>
        </pc:sldMkLst>
      </pc:sldChg>
      <pc:sldChg chg="ord modTransition">
        <pc:chgData name="Monica Greene" userId="580d4f7b-22ab-4bed-a08a-0b25eeeaced9" providerId="ADAL" clId="{842D6DCE-91F9-4B59-91F9-7FA097CB0EC5}" dt="2023-01-19T20:37:11.562" v="187"/>
        <pc:sldMkLst>
          <pc:docMk/>
          <pc:sldMk cId="1744543980" sldId="397"/>
        </pc:sldMkLst>
      </pc:sldChg>
      <pc:sldChg chg="del">
        <pc:chgData name="Monica Greene" userId="580d4f7b-22ab-4bed-a08a-0b25eeeaced9" providerId="ADAL" clId="{842D6DCE-91F9-4B59-91F9-7FA097CB0EC5}" dt="2023-01-16T01:35:27.599" v="0" actId="47"/>
        <pc:sldMkLst>
          <pc:docMk/>
          <pc:sldMk cId="856043924" sldId="398"/>
        </pc:sldMkLst>
      </pc:sldChg>
      <pc:sldChg chg="modTransition">
        <pc:chgData name="Monica Greene" userId="580d4f7b-22ab-4bed-a08a-0b25eeeaced9" providerId="ADAL" clId="{842D6DCE-91F9-4B59-91F9-7FA097CB0EC5}" dt="2023-01-19T20:37:11.562" v="187"/>
        <pc:sldMkLst>
          <pc:docMk/>
          <pc:sldMk cId="2713357453" sldId="399"/>
        </pc:sldMkLst>
      </pc:sldChg>
      <pc:sldChg chg="modSp mod modTransition">
        <pc:chgData name="Monica Greene" userId="580d4f7b-22ab-4bed-a08a-0b25eeeaced9" providerId="ADAL" clId="{842D6DCE-91F9-4B59-91F9-7FA097CB0EC5}" dt="2023-01-19T20:37:11.562" v="187"/>
        <pc:sldMkLst>
          <pc:docMk/>
          <pc:sldMk cId="1374317615" sldId="401"/>
        </pc:sldMkLst>
        <pc:spChg chg="mod">
          <ac:chgData name="Monica Greene" userId="580d4f7b-22ab-4bed-a08a-0b25eeeaced9" providerId="ADAL" clId="{842D6DCE-91F9-4B59-91F9-7FA097CB0EC5}" dt="2023-01-16T01:38:56.427" v="30" actId="255"/>
          <ac:spMkLst>
            <pc:docMk/>
            <pc:sldMk cId="1374317615" sldId="401"/>
            <ac:spMk id="2" creationId="{00000000-0000-0000-0000-000000000000}"/>
          </ac:spMkLst>
        </pc:spChg>
        <pc:spChg chg="mod">
          <ac:chgData name="Monica Greene" userId="580d4f7b-22ab-4bed-a08a-0b25eeeaced9" providerId="ADAL" clId="{842D6DCE-91F9-4B59-91F9-7FA097CB0EC5}" dt="2023-01-16T01:38:25.762" v="22" actId="20577"/>
          <ac:spMkLst>
            <pc:docMk/>
            <pc:sldMk cId="1374317615" sldId="401"/>
            <ac:spMk id="5" creationId="{BD06CA1C-51D9-9D48-3FDD-06D6B183E6B0}"/>
          </ac:spMkLst>
        </pc:spChg>
      </pc:sldChg>
      <pc:sldChg chg="modSp mod modTransition">
        <pc:chgData name="Monica Greene" userId="580d4f7b-22ab-4bed-a08a-0b25eeeaced9" providerId="ADAL" clId="{842D6DCE-91F9-4B59-91F9-7FA097CB0EC5}" dt="2023-01-19T20:37:11.562" v="187"/>
        <pc:sldMkLst>
          <pc:docMk/>
          <pc:sldMk cId="1335125963" sldId="402"/>
        </pc:sldMkLst>
        <pc:spChg chg="mod">
          <ac:chgData name="Monica Greene" userId="580d4f7b-22ab-4bed-a08a-0b25eeeaced9" providerId="ADAL" clId="{842D6DCE-91F9-4B59-91F9-7FA097CB0EC5}" dt="2023-01-16T01:39:33.068" v="36" actId="115"/>
          <ac:spMkLst>
            <pc:docMk/>
            <pc:sldMk cId="1335125963" sldId="402"/>
            <ac:spMk id="2" creationId="{00000000-0000-0000-0000-000000000000}"/>
          </ac:spMkLst>
        </pc:spChg>
        <pc:spChg chg="mod">
          <ac:chgData name="Monica Greene" userId="580d4f7b-22ab-4bed-a08a-0b25eeeaced9" providerId="ADAL" clId="{842D6DCE-91F9-4B59-91F9-7FA097CB0EC5}" dt="2023-01-16T01:39:03.958" v="32" actId="20577"/>
          <ac:spMkLst>
            <pc:docMk/>
            <pc:sldMk cId="1335125963" sldId="402"/>
            <ac:spMk id="5" creationId="{BD06CA1C-51D9-9D48-3FDD-06D6B183E6B0}"/>
          </ac:spMkLst>
        </pc:spChg>
      </pc:sldChg>
      <pc:sldChg chg="modSp mod modTransition">
        <pc:chgData name="Monica Greene" userId="580d4f7b-22ab-4bed-a08a-0b25eeeaced9" providerId="ADAL" clId="{842D6DCE-91F9-4B59-91F9-7FA097CB0EC5}" dt="2023-01-19T20:37:11.562" v="187"/>
        <pc:sldMkLst>
          <pc:docMk/>
          <pc:sldMk cId="2836616761" sldId="403"/>
        </pc:sldMkLst>
        <pc:spChg chg="mod">
          <ac:chgData name="Monica Greene" userId="580d4f7b-22ab-4bed-a08a-0b25eeeaced9" providerId="ADAL" clId="{842D6DCE-91F9-4B59-91F9-7FA097CB0EC5}" dt="2023-01-16T01:40:04.803" v="43" actId="115"/>
          <ac:spMkLst>
            <pc:docMk/>
            <pc:sldMk cId="2836616761" sldId="403"/>
            <ac:spMk id="2" creationId="{00000000-0000-0000-0000-000000000000}"/>
          </ac:spMkLst>
        </pc:spChg>
        <pc:spChg chg="mod">
          <ac:chgData name="Monica Greene" userId="580d4f7b-22ab-4bed-a08a-0b25eeeaced9" providerId="ADAL" clId="{842D6DCE-91F9-4B59-91F9-7FA097CB0EC5}" dt="2023-01-16T01:39:37.501" v="38" actId="20577"/>
          <ac:spMkLst>
            <pc:docMk/>
            <pc:sldMk cId="2836616761" sldId="403"/>
            <ac:spMk id="5" creationId="{BD06CA1C-51D9-9D48-3FDD-06D6B183E6B0}"/>
          </ac:spMkLst>
        </pc:spChg>
      </pc:sldChg>
      <pc:sldChg chg="addSp new modTransition setBg">
        <pc:chgData name="Monica Greene" userId="580d4f7b-22ab-4bed-a08a-0b25eeeaced9" providerId="ADAL" clId="{842D6DCE-91F9-4B59-91F9-7FA097CB0EC5}" dt="2023-01-19T20:37:11.562" v="187"/>
        <pc:sldMkLst>
          <pc:docMk/>
          <pc:sldMk cId="4213426631" sldId="404"/>
        </pc:sldMkLst>
        <pc:picChg chg="add">
          <ac:chgData name="Monica Greene" userId="580d4f7b-22ab-4bed-a08a-0b25eeeaced9" providerId="ADAL" clId="{842D6DCE-91F9-4B59-91F9-7FA097CB0EC5}" dt="2023-01-16T01:36:26.054" v="7"/>
          <ac:picMkLst>
            <pc:docMk/>
            <pc:sldMk cId="4213426631" sldId="404"/>
            <ac:picMk id="2" creationId="{E8502562-C9B7-6E06-51C1-C1877BDBF8C4}"/>
          </ac:picMkLst>
        </pc:picChg>
      </pc:sldChg>
      <pc:sldChg chg="add modTransition">
        <pc:chgData name="Monica Greene" userId="580d4f7b-22ab-4bed-a08a-0b25eeeaced9" providerId="ADAL" clId="{842D6DCE-91F9-4B59-91F9-7FA097CB0EC5}" dt="2023-01-19T20:37:11.562" v="187"/>
        <pc:sldMkLst>
          <pc:docMk/>
          <pc:sldMk cId="3150670994" sldId="405"/>
        </pc:sldMkLst>
      </pc:sldChg>
      <pc:sldChg chg="addSp modSp add mod modTransition">
        <pc:chgData name="Monica Greene" userId="580d4f7b-22ab-4bed-a08a-0b25eeeaced9" providerId="ADAL" clId="{842D6DCE-91F9-4B59-91F9-7FA097CB0EC5}" dt="2023-01-19T20:37:11.562" v="187"/>
        <pc:sldMkLst>
          <pc:docMk/>
          <pc:sldMk cId="1594995656" sldId="406"/>
        </pc:sldMkLst>
        <pc:spChg chg="add mod">
          <ac:chgData name="Monica Greene" userId="580d4f7b-22ab-4bed-a08a-0b25eeeaced9" providerId="ADAL" clId="{842D6DCE-91F9-4B59-91F9-7FA097CB0EC5}" dt="2023-01-19T20:31:16.806" v="179" actId="164"/>
          <ac:spMkLst>
            <pc:docMk/>
            <pc:sldMk cId="1594995656" sldId="406"/>
            <ac:spMk id="2" creationId="{F22F9211-F0E6-4192-CD4D-C493422B6DE5}"/>
          </ac:spMkLst>
        </pc:spChg>
        <pc:spChg chg="add mod">
          <ac:chgData name="Monica Greene" userId="580d4f7b-22ab-4bed-a08a-0b25eeeaced9" providerId="ADAL" clId="{842D6DCE-91F9-4B59-91F9-7FA097CB0EC5}" dt="2023-01-19T20:31:16.806" v="179" actId="164"/>
          <ac:spMkLst>
            <pc:docMk/>
            <pc:sldMk cId="1594995656" sldId="406"/>
            <ac:spMk id="4" creationId="{B84AFBA7-6FF6-1BC6-3F0A-520630DD6721}"/>
          </ac:spMkLst>
        </pc:spChg>
        <pc:grpChg chg="add mod">
          <ac:chgData name="Monica Greene" userId="580d4f7b-22ab-4bed-a08a-0b25eeeaced9" providerId="ADAL" clId="{842D6DCE-91F9-4B59-91F9-7FA097CB0EC5}" dt="2023-01-19T20:31:23.694" v="181" actId="1076"/>
          <ac:grpSpMkLst>
            <pc:docMk/>
            <pc:sldMk cId="1594995656" sldId="406"/>
            <ac:grpSpMk id="5" creationId="{FAF8ADA8-E229-5C99-C326-1C8903C52E21}"/>
          </ac:grpSpMkLst>
        </pc:grpChg>
      </pc:sldChg>
      <pc:sldMasterChg chg="modTransition modSldLayout">
        <pc:chgData name="Monica Greene" userId="580d4f7b-22ab-4bed-a08a-0b25eeeaced9" providerId="ADAL" clId="{842D6DCE-91F9-4B59-91F9-7FA097CB0EC5}" dt="2023-01-19T20:37:11.562" v="187"/>
        <pc:sldMasterMkLst>
          <pc:docMk/>
          <pc:sldMasterMk cId="3526763332" sldId="2147483660"/>
        </pc:sldMasterMkLst>
        <pc:sldLayoutChg chg="modTransition">
          <pc:chgData name="Monica Greene" userId="580d4f7b-22ab-4bed-a08a-0b25eeeaced9" providerId="ADAL" clId="{842D6DCE-91F9-4B59-91F9-7FA097CB0EC5}" dt="2023-01-19T20:37:11.562" v="187"/>
          <pc:sldLayoutMkLst>
            <pc:docMk/>
            <pc:sldMasterMk cId="3526763332" sldId="2147483660"/>
            <pc:sldLayoutMk cId="1464526068" sldId="2147483661"/>
          </pc:sldLayoutMkLst>
        </pc:sldLayoutChg>
        <pc:sldLayoutChg chg="modTransition">
          <pc:chgData name="Monica Greene" userId="580d4f7b-22ab-4bed-a08a-0b25eeeaced9" providerId="ADAL" clId="{842D6DCE-91F9-4B59-91F9-7FA097CB0EC5}" dt="2023-01-19T20:37:11.562" v="187"/>
          <pc:sldLayoutMkLst>
            <pc:docMk/>
            <pc:sldMasterMk cId="3526763332" sldId="2147483660"/>
            <pc:sldLayoutMk cId="628702076" sldId="2147483662"/>
          </pc:sldLayoutMkLst>
        </pc:sldLayoutChg>
        <pc:sldLayoutChg chg="modTransition">
          <pc:chgData name="Monica Greene" userId="580d4f7b-22ab-4bed-a08a-0b25eeeaced9" providerId="ADAL" clId="{842D6DCE-91F9-4B59-91F9-7FA097CB0EC5}" dt="2023-01-19T20:37:11.562" v="187"/>
          <pc:sldLayoutMkLst>
            <pc:docMk/>
            <pc:sldMasterMk cId="3526763332" sldId="2147483660"/>
            <pc:sldLayoutMk cId="3143070034" sldId="2147483663"/>
          </pc:sldLayoutMkLst>
        </pc:sldLayoutChg>
        <pc:sldLayoutChg chg="modTransition">
          <pc:chgData name="Monica Greene" userId="580d4f7b-22ab-4bed-a08a-0b25eeeaced9" providerId="ADAL" clId="{842D6DCE-91F9-4B59-91F9-7FA097CB0EC5}" dt="2023-01-19T20:37:11.562" v="187"/>
          <pc:sldLayoutMkLst>
            <pc:docMk/>
            <pc:sldMasterMk cId="3526763332" sldId="2147483660"/>
            <pc:sldLayoutMk cId="352596931" sldId="2147483664"/>
          </pc:sldLayoutMkLst>
        </pc:sldLayoutChg>
        <pc:sldLayoutChg chg="modTransition">
          <pc:chgData name="Monica Greene" userId="580d4f7b-22ab-4bed-a08a-0b25eeeaced9" providerId="ADAL" clId="{842D6DCE-91F9-4B59-91F9-7FA097CB0EC5}" dt="2023-01-19T20:37:11.562" v="187"/>
          <pc:sldLayoutMkLst>
            <pc:docMk/>
            <pc:sldMasterMk cId="3526763332" sldId="2147483660"/>
            <pc:sldLayoutMk cId="2860684321" sldId="2147483665"/>
          </pc:sldLayoutMkLst>
        </pc:sldLayoutChg>
        <pc:sldLayoutChg chg="modTransition">
          <pc:chgData name="Monica Greene" userId="580d4f7b-22ab-4bed-a08a-0b25eeeaced9" providerId="ADAL" clId="{842D6DCE-91F9-4B59-91F9-7FA097CB0EC5}" dt="2023-01-19T20:37:11.562" v="187"/>
          <pc:sldLayoutMkLst>
            <pc:docMk/>
            <pc:sldMasterMk cId="3526763332" sldId="2147483660"/>
            <pc:sldLayoutMk cId="1042939851" sldId="2147483666"/>
          </pc:sldLayoutMkLst>
        </pc:sldLayoutChg>
        <pc:sldLayoutChg chg="modTransition">
          <pc:chgData name="Monica Greene" userId="580d4f7b-22ab-4bed-a08a-0b25eeeaced9" providerId="ADAL" clId="{842D6DCE-91F9-4B59-91F9-7FA097CB0EC5}" dt="2023-01-19T20:37:11.562" v="187"/>
          <pc:sldLayoutMkLst>
            <pc:docMk/>
            <pc:sldMasterMk cId="3526763332" sldId="2147483660"/>
            <pc:sldLayoutMk cId="2172179838" sldId="2147483667"/>
          </pc:sldLayoutMkLst>
        </pc:sldLayoutChg>
        <pc:sldLayoutChg chg="modTransition">
          <pc:chgData name="Monica Greene" userId="580d4f7b-22ab-4bed-a08a-0b25eeeaced9" providerId="ADAL" clId="{842D6DCE-91F9-4B59-91F9-7FA097CB0EC5}" dt="2023-01-19T20:37:11.562" v="187"/>
          <pc:sldLayoutMkLst>
            <pc:docMk/>
            <pc:sldMasterMk cId="3526763332" sldId="2147483660"/>
            <pc:sldLayoutMk cId="400252706" sldId="2147483668"/>
          </pc:sldLayoutMkLst>
        </pc:sldLayoutChg>
        <pc:sldLayoutChg chg="modTransition">
          <pc:chgData name="Monica Greene" userId="580d4f7b-22ab-4bed-a08a-0b25eeeaced9" providerId="ADAL" clId="{842D6DCE-91F9-4B59-91F9-7FA097CB0EC5}" dt="2023-01-19T20:37:11.562" v="187"/>
          <pc:sldLayoutMkLst>
            <pc:docMk/>
            <pc:sldMasterMk cId="3526763332" sldId="2147483660"/>
            <pc:sldLayoutMk cId="3574256230" sldId="2147483669"/>
          </pc:sldLayoutMkLst>
        </pc:sldLayoutChg>
        <pc:sldLayoutChg chg="modTransition">
          <pc:chgData name="Monica Greene" userId="580d4f7b-22ab-4bed-a08a-0b25eeeaced9" providerId="ADAL" clId="{842D6DCE-91F9-4B59-91F9-7FA097CB0EC5}" dt="2023-01-19T20:37:11.562" v="187"/>
          <pc:sldLayoutMkLst>
            <pc:docMk/>
            <pc:sldMasterMk cId="3526763332" sldId="2147483660"/>
            <pc:sldLayoutMk cId="728997452" sldId="2147483670"/>
          </pc:sldLayoutMkLst>
        </pc:sldLayoutChg>
        <pc:sldLayoutChg chg="modTransition">
          <pc:chgData name="Monica Greene" userId="580d4f7b-22ab-4bed-a08a-0b25eeeaced9" providerId="ADAL" clId="{842D6DCE-91F9-4B59-91F9-7FA097CB0EC5}" dt="2023-01-19T20:37:11.562" v="187"/>
          <pc:sldLayoutMkLst>
            <pc:docMk/>
            <pc:sldMasterMk cId="3526763332" sldId="2147483660"/>
            <pc:sldLayoutMk cId="644588483" sldId="2147483671"/>
          </pc:sldLayoutMkLst>
        </pc:sldLayoutChg>
      </pc:sldMasterChg>
      <pc:sldMasterChg chg="modTransition modSldLayout">
        <pc:chgData name="Monica Greene" userId="580d4f7b-22ab-4bed-a08a-0b25eeeaced9" providerId="ADAL" clId="{842D6DCE-91F9-4B59-91F9-7FA097CB0EC5}" dt="2023-01-19T20:37:11.562" v="187"/>
        <pc:sldMasterMkLst>
          <pc:docMk/>
          <pc:sldMasterMk cId="447617801" sldId="2147483672"/>
        </pc:sldMasterMkLst>
        <pc:sldLayoutChg chg="modTransition">
          <pc:chgData name="Monica Greene" userId="580d4f7b-22ab-4bed-a08a-0b25eeeaced9" providerId="ADAL" clId="{842D6DCE-91F9-4B59-91F9-7FA097CB0EC5}" dt="2023-01-19T20:37:11.562" v="187"/>
          <pc:sldLayoutMkLst>
            <pc:docMk/>
            <pc:sldMasterMk cId="447617801" sldId="2147483672"/>
            <pc:sldLayoutMk cId="1188010237" sldId="2147483673"/>
          </pc:sldLayoutMkLst>
        </pc:sldLayoutChg>
        <pc:sldLayoutChg chg="modTransition">
          <pc:chgData name="Monica Greene" userId="580d4f7b-22ab-4bed-a08a-0b25eeeaced9" providerId="ADAL" clId="{842D6DCE-91F9-4B59-91F9-7FA097CB0EC5}" dt="2023-01-19T20:37:11.562" v="187"/>
          <pc:sldLayoutMkLst>
            <pc:docMk/>
            <pc:sldMasterMk cId="447617801" sldId="2147483672"/>
            <pc:sldLayoutMk cId="310208916" sldId="2147483674"/>
          </pc:sldLayoutMkLst>
        </pc:sldLayoutChg>
        <pc:sldLayoutChg chg="modTransition">
          <pc:chgData name="Monica Greene" userId="580d4f7b-22ab-4bed-a08a-0b25eeeaced9" providerId="ADAL" clId="{842D6DCE-91F9-4B59-91F9-7FA097CB0EC5}" dt="2023-01-19T20:37:11.562" v="187"/>
          <pc:sldLayoutMkLst>
            <pc:docMk/>
            <pc:sldMasterMk cId="447617801" sldId="2147483672"/>
            <pc:sldLayoutMk cId="46042763" sldId="2147483675"/>
          </pc:sldLayoutMkLst>
        </pc:sldLayoutChg>
        <pc:sldLayoutChg chg="modTransition">
          <pc:chgData name="Monica Greene" userId="580d4f7b-22ab-4bed-a08a-0b25eeeaced9" providerId="ADAL" clId="{842D6DCE-91F9-4B59-91F9-7FA097CB0EC5}" dt="2023-01-19T20:37:11.562" v="187"/>
          <pc:sldLayoutMkLst>
            <pc:docMk/>
            <pc:sldMasterMk cId="447617801" sldId="2147483672"/>
            <pc:sldLayoutMk cId="1646036991" sldId="2147483676"/>
          </pc:sldLayoutMkLst>
        </pc:sldLayoutChg>
        <pc:sldLayoutChg chg="modTransition">
          <pc:chgData name="Monica Greene" userId="580d4f7b-22ab-4bed-a08a-0b25eeeaced9" providerId="ADAL" clId="{842D6DCE-91F9-4B59-91F9-7FA097CB0EC5}" dt="2023-01-19T20:37:11.562" v="187"/>
          <pc:sldLayoutMkLst>
            <pc:docMk/>
            <pc:sldMasterMk cId="447617801" sldId="2147483672"/>
            <pc:sldLayoutMk cId="3890349142" sldId="2147483677"/>
          </pc:sldLayoutMkLst>
        </pc:sldLayoutChg>
        <pc:sldLayoutChg chg="modTransition">
          <pc:chgData name="Monica Greene" userId="580d4f7b-22ab-4bed-a08a-0b25eeeaced9" providerId="ADAL" clId="{842D6DCE-91F9-4B59-91F9-7FA097CB0EC5}" dt="2023-01-19T20:37:11.562" v="187"/>
          <pc:sldLayoutMkLst>
            <pc:docMk/>
            <pc:sldMasterMk cId="447617801" sldId="2147483672"/>
            <pc:sldLayoutMk cId="3186488201" sldId="2147483678"/>
          </pc:sldLayoutMkLst>
        </pc:sldLayoutChg>
        <pc:sldLayoutChg chg="modTransition">
          <pc:chgData name="Monica Greene" userId="580d4f7b-22ab-4bed-a08a-0b25eeeaced9" providerId="ADAL" clId="{842D6DCE-91F9-4B59-91F9-7FA097CB0EC5}" dt="2023-01-19T20:37:11.562" v="187"/>
          <pc:sldLayoutMkLst>
            <pc:docMk/>
            <pc:sldMasterMk cId="447617801" sldId="2147483672"/>
            <pc:sldLayoutMk cId="605508108" sldId="2147483679"/>
          </pc:sldLayoutMkLst>
        </pc:sldLayoutChg>
        <pc:sldLayoutChg chg="modTransition">
          <pc:chgData name="Monica Greene" userId="580d4f7b-22ab-4bed-a08a-0b25eeeaced9" providerId="ADAL" clId="{842D6DCE-91F9-4B59-91F9-7FA097CB0EC5}" dt="2023-01-19T20:37:11.562" v="187"/>
          <pc:sldLayoutMkLst>
            <pc:docMk/>
            <pc:sldMasterMk cId="447617801" sldId="2147483672"/>
            <pc:sldLayoutMk cId="1894184368" sldId="2147483680"/>
          </pc:sldLayoutMkLst>
        </pc:sldLayoutChg>
        <pc:sldLayoutChg chg="modTransition">
          <pc:chgData name="Monica Greene" userId="580d4f7b-22ab-4bed-a08a-0b25eeeaced9" providerId="ADAL" clId="{842D6DCE-91F9-4B59-91F9-7FA097CB0EC5}" dt="2023-01-19T20:37:11.562" v="187"/>
          <pc:sldLayoutMkLst>
            <pc:docMk/>
            <pc:sldMasterMk cId="447617801" sldId="2147483672"/>
            <pc:sldLayoutMk cId="3457776687" sldId="2147483681"/>
          </pc:sldLayoutMkLst>
        </pc:sldLayoutChg>
        <pc:sldLayoutChg chg="modTransition">
          <pc:chgData name="Monica Greene" userId="580d4f7b-22ab-4bed-a08a-0b25eeeaced9" providerId="ADAL" clId="{842D6DCE-91F9-4B59-91F9-7FA097CB0EC5}" dt="2023-01-19T20:37:11.562" v="187"/>
          <pc:sldLayoutMkLst>
            <pc:docMk/>
            <pc:sldMasterMk cId="447617801" sldId="2147483672"/>
            <pc:sldLayoutMk cId="2776785865" sldId="2147483682"/>
          </pc:sldLayoutMkLst>
        </pc:sldLayoutChg>
        <pc:sldLayoutChg chg="modTransition">
          <pc:chgData name="Monica Greene" userId="580d4f7b-22ab-4bed-a08a-0b25eeeaced9" providerId="ADAL" clId="{842D6DCE-91F9-4B59-91F9-7FA097CB0EC5}" dt="2023-01-19T20:37:11.562" v="187"/>
          <pc:sldLayoutMkLst>
            <pc:docMk/>
            <pc:sldMasterMk cId="447617801" sldId="2147483672"/>
            <pc:sldLayoutMk cId="1250752112" sldId="2147483683"/>
          </pc:sldLayoutMkLst>
        </pc:sldLayoutChg>
      </pc:sldMasterChg>
    </pc:docChg>
  </pc:docChgLst>
  <pc:docChgLst>
    <pc:chgData name="Monica Greene" userId="580d4f7b-22ab-4bed-a08a-0b25eeeaced9" providerId="ADAL" clId="{953D560B-557F-4A5E-8BD4-2DE411649C5A}"/>
    <pc:docChg chg="custSel addSld delSld modSld sldOrd modMainMaster">
      <pc:chgData name="Monica Greene" userId="580d4f7b-22ab-4bed-a08a-0b25eeeaced9" providerId="ADAL" clId="{953D560B-557F-4A5E-8BD4-2DE411649C5A}" dt="2023-04-20T22:34:16.341" v="79" actId="20577"/>
      <pc:docMkLst>
        <pc:docMk/>
      </pc:docMkLst>
      <pc:sldChg chg="add ord modTransition">
        <pc:chgData name="Monica Greene" userId="580d4f7b-22ab-4bed-a08a-0b25eeeaced9" providerId="ADAL" clId="{953D560B-557F-4A5E-8BD4-2DE411649C5A}" dt="2023-04-20T22:33:18.896" v="78"/>
        <pc:sldMkLst>
          <pc:docMk/>
          <pc:sldMk cId="0" sldId="257"/>
        </pc:sldMkLst>
      </pc:sldChg>
      <pc:sldChg chg="del">
        <pc:chgData name="Monica Greene" userId="580d4f7b-22ab-4bed-a08a-0b25eeeaced9" providerId="ADAL" clId="{953D560B-557F-4A5E-8BD4-2DE411649C5A}" dt="2023-04-19T13:08:43.246" v="10" actId="47"/>
        <pc:sldMkLst>
          <pc:docMk/>
          <pc:sldMk cId="3102638435" sldId="258"/>
        </pc:sldMkLst>
      </pc:sldChg>
      <pc:sldChg chg="modTransition">
        <pc:chgData name="Monica Greene" userId="580d4f7b-22ab-4bed-a08a-0b25eeeaced9" providerId="ADAL" clId="{953D560B-557F-4A5E-8BD4-2DE411649C5A}" dt="2023-04-20T22:33:18.896" v="78"/>
        <pc:sldMkLst>
          <pc:docMk/>
          <pc:sldMk cId="2190442017" sldId="261"/>
        </pc:sldMkLst>
      </pc:sldChg>
      <pc:sldChg chg="add ord modTransition">
        <pc:chgData name="Monica Greene" userId="580d4f7b-22ab-4bed-a08a-0b25eeeaced9" providerId="ADAL" clId="{953D560B-557F-4A5E-8BD4-2DE411649C5A}" dt="2023-04-20T22:33:18.896" v="78"/>
        <pc:sldMkLst>
          <pc:docMk/>
          <pc:sldMk cId="3842583797" sldId="264"/>
        </pc:sldMkLst>
      </pc:sldChg>
      <pc:sldChg chg="del">
        <pc:chgData name="Monica Greene" userId="580d4f7b-22ab-4bed-a08a-0b25eeeaced9" providerId="ADAL" clId="{953D560B-557F-4A5E-8BD4-2DE411649C5A}" dt="2023-04-19T13:08:46.607" v="11" actId="47"/>
        <pc:sldMkLst>
          <pc:docMk/>
          <pc:sldMk cId="3556785324" sldId="269"/>
        </pc:sldMkLst>
      </pc:sldChg>
      <pc:sldChg chg="modTransition">
        <pc:chgData name="Monica Greene" userId="580d4f7b-22ab-4bed-a08a-0b25eeeaced9" providerId="ADAL" clId="{953D560B-557F-4A5E-8BD4-2DE411649C5A}" dt="2023-04-20T22:33:18.896" v="78"/>
        <pc:sldMkLst>
          <pc:docMk/>
          <pc:sldMk cId="3531456319" sldId="275"/>
        </pc:sldMkLst>
      </pc:sldChg>
      <pc:sldChg chg="modTransition">
        <pc:chgData name="Monica Greene" userId="580d4f7b-22ab-4bed-a08a-0b25eeeaced9" providerId="ADAL" clId="{953D560B-557F-4A5E-8BD4-2DE411649C5A}" dt="2023-04-20T22:33:18.896" v="78"/>
        <pc:sldMkLst>
          <pc:docMk/>
          <pc:sldMk cId="3761965303" sldId="276"/>
        </pc:sldMkLst>
      </pc:sldChg>
      <pc:sldChg chg="modTransition">
        <pc:chgData name="Monica Greene" userId="580d4f7b-22ab-4bed-a08a-0b25eeeaced9" providerId="ADAL" clId="{953D560B-557F-4A5E-8BD4-2DE411649C5A}" dt="2023-04-20T22:33:18.896" v="78"/>
        <pc:sldMkLst>
          <pc:docMk/>
          <pc:sldMk cId="1147356620" sldId="277"/>
        </pc:sldMkLst>
      </pc:sldChg>
      <pc:sldChg chg="modTransition">
        <pc:chgData name="Monica Greene" userId="580d4f7b-22ab-4bed-a08a-0b25eeeaced9" providerId="ADAL" clId="{953D560B-557F-4A5E-8BD4-2DE411649C5A}" dt="2023-04-20T22:33:18.896" v="78"/>
        <pc:sldMkLst>
          <pc:docMk/>
          <pc:sldMk cId="0" sldId="310"/>
        </pc:sldMkLst>
      </pc:sldChg>
      <pc:sldChg chg="modTransition">
        <pc:chgData name="Monica Greene" userId="580d4f7b-22ab-4bed-a08a-0b25eeeaced9" providerId="ADAL" clId="{953D560B-557F-4A5E-8BD4-2DE411649C5A}" dt="2023-04-20T22:33:18.896" v="78"/>
        <pc:sldMkLst>
          <pc:docMk/>
          <pc:sldMk cId="3386045009" sldId="312"/>
        </pc:sldMkLst>
      </pc:sldChg>
      <pc:sldChg chg="modTransition">
        <pc:chgData name="Monica Greene" userId="580d4f7b-22ab-4bed-a08a-0b25eeeaced9" providerId="ADAL" clId="{953D560B-557F-4A5E-8BD4-2DE411649C5A}" dt="2023-04-20T22:33:18.896" v="78"/>
        <pc:sldMkLst>
          <pc:docMk/>
          <pc:sldMk cId="665771513" sldId="314"/>
        </pc:sldMkLst>
      </pc:sldChg>
      <pc:sldChg chg="modTransition">
        <pc:chgData name="Monica Greene" userId="580d4f7b-22ab-4bed-a08a-0b25eeeaced9" providerId="ADAL" clId="{953D560B-557F-4A5E-8BD4-2DE411649C5A}" dt="2023-04-20T22:33:18.896" v="78"/>
        <pc:sldMkLst>
          <pc:docMk/>
          <pc:sldMk cId="3472775792" sldId="316"/>
        </pc:sldMkLst>
      </pc:sldChg>
      <pc:sldChg chg="modTransition">
        <pc:chgData name="Monica Greene" userId="580d4f7b-22ab-4bed-a08a-0b25eeeaced9" providerId="ADAL" clId="{953D560B-557F-4A5E-8BD4-2DE411649C5A}" dt="2023-04-20T22:33:18.896" v="78"/>
        <pc:sldMkLst>
          <pc:docMk/>
          <pc:sldMk cId="591349375" sldId="317"/>
        </pc:sldMkLst>
      </pc:sldChg>
      <pc:sldChg chg="del">
        <pc:chgData name="Monica Greene" userId="580d4f7b-22ab-4bed-a08a-0b25eeeaced9" providerId="ADAL" clId="{953D560B-557F-4A5E-8BD4-2DE411649C5A}" dt="2023-04-19T13:08:28.073" v="4" actId="47"/>
        <pc:sldMkLst>
          <pc:docMk/>
          <pc:sldMk cId="1736370552" sldId="369"/>
        </pc:sldMkLst>
      </pc:sldChg>
      <pc:sldChg chg="del">
        <pc:chgData name="Monica Greene" userId="580d4f7b-22ab-4bed-a08a-0b25eeeaced9" providerId="ADAL" clId="{953D560B-557F-4A5E-8BD4-2DE411649C5A}" dt="2023-04-19T13:08:28.722" v="5" actId="47"/>
        <pc:sldMkLst>
          <pc:docMk/>
          <pc:sldMk cId="2395927928" sldId="370"/>
        </pc:sldMkLst>
      </pc:sldChg>
      <pc:sldChg chg="add modTransition">
        <pc:chgData name="Monica Greene" userId="580d4f7b-22ab-4bed-a08a-0b25eeeaced9" providerId="ADAL" clId="{953D560B-557F-4A5E-8BD4-2DE411649C5A}" dt="2023-04-20T22:33:18.896" v="78"/>
        <pc:sldMkLst>
          <pc:docMk/>
          <pc:sldMk cId="2499805094" sldId="372"/>
        </pc:sldMkLst>
      </pc:sldChg>
      <pc:sldChg chg="modSp add mod modTransition">
        <pc:chgData name="Monica Greene" userId="580d4f7b-22ab-4bed-a08a-0b25eeeaced9" providerId="ADAL" clId="{953D560B-557F-4A5E-8BD4-2DE411649C5A}" dt="2023-04-20T22:34:16.341" v="79" actId="20577"/>
        <pc:sldMkLst>
          <pc:docMk/>
          <pc:sldMk cId="607591374" sldId="373"/>
        </pc:sldMkLst>
        <pc:spChg chg="mod">
          <ac:chgData name="Monica Greene" userId="580d4f7b-22ab-4bed-a08a-0b25eeeaced9" providerId="ADAL" clId="{953D560B-557F-4A5E-8BD4-2DE411649C5A}" dt="2023-04-20T22:34:16.341" v="79" actId="20577"/>
          <ac:spMkLst>
            <pc:docMk/>
            <pc:sldMk cId="607591374" sldId="373"/>
            <ac:spMk id="2" creationId="{18BDE9D8-2F99-6659-A531-C3751EBA49C8}"/>
          </ac:spMkLst>
        </pc:spChg>
      </pc:sldChg>
      <pc:sldChg chg="modTransition">
        <pc:chgData name="Monica Greene" userId="580d4f7b-22ab-4bed-a08a-0b25eeeaced9" providerId="ADAL" clId="{953D560B-557F-4A5E-8BD4-2DE411649C5A}" dt="2023-04-20T22:33:18.896" v="78"/>
        <pc:sldMkLst>
          <pc:docMk/>
          <pc:sldMk cId="2713357453" sldId="399"/>
        </pc:sldMkLst>
      </pc:sldChg>
      <pc:sldChg chg="ord modTransition">
        <pc:chgData name="Monica Greene" userId="580d4f7b-22ab-4bed-a08a-0b25eeeaced9" providerId="ADAL" clId="{953D560B-557F-4A5E-8BD4-2DE411649C5A}" dt="2023-04-20T22:33:18.896" v="78"/>
        <pc:sldMkLst>
          <pc:docMk/>
          <pc:sldMk cId="1505584566" sldId="407"/>
        </pc:sldMkLst>
      </pc:sldChg>
      <pc:sldChg chg="ord modTransition">
        <pc:chgData name="Monica Greene" userId="580d4f7b-22ab-4bed-a08a-0b25eeeaced9" providerId="ADAL" clId="{953D560B-557F-4A5E-8BD4-2DE411649C5A}" dt="2023-04-20T22:33:18.896" v="78"/>
        <pc:sldMkLst>
          <pc:docMk/>
          <pc:sldMk cId="766388387" sldId="411"/>
        </pc:sldMkLst>
      </pc:sldChg>
      <pc:sldChg chg="modTransition">
        <pc:chgData name="Monica Greene" userId="580d4f7b-22ab-4bed-a08a-0b25eeeaced9" providerId="ADAL" clId="{953D560B-557F-4A5E-8BD4-2DE411649C5A}" dt="2023-04-20T22:33:18.896" v="78"/>
        <pc:sldMkLst>
          <pc:docMk/>
          <pc:sldMk cId="1227540435" sldId="412"/>
        </pc:sldMkLst>
      </pc:sldChg>
      <pc:sldChg chg="del">
        <pc:chgData name="Monica Greene" userId="580d4f7b-22ab-4bed-a08a-0b25eeeaced9" providerId="ADAL" clId="{953D560B-557F-4A5E-8BD4-2DE411649C5A}" dt="2023-04-19T13:13:22.454" v="42" actId="47"/>
        <pc:sldMkLst>
          <pc:docMk/>
          <pc:sldMk cId="4002221206" sldId="431"/>
        </pc:sldMkLst>
      </pc:sldChg>
      <pc:sldChg chg="modTransition">
        <pc:chgData name="Monica Greene" userId="580d4f7b-22ab-4bed-a08a-0b25eeeaced9" providerId="ADAL" clId="{953D560B-557F-4A5E-8BD4-2DE411649C5A}" dt="2023-04-20T22:33:18.896" v="78"/>
        <pc:sldMkLst>
          <pc:docMk/>
          <pc:sldMk cId="3738777675" sldId="432"/>
        </pc:sldMkLst>
      </pc:sldChg>
      <pc:sldChg chg="modSp mod modTransition">
        <pc:chgData name="Monica Greene" userId="580d4f7b-22ab-4bed-a08a-0b25eeeaced9" providerId="ADAL" clId="{953D560B-557F-4A5E-8BD4-2DE411649C5A}" dt="2023-04-20T22:33:18.896" v="78"/>
        <pc:sldMkLst>
          <pc:docMk/>
          <pc:sldMk cId="299153169" sldId="433"/>
        </pc:sldMkLst>
        <pc:spChg chg="mod">
          <ac:chgData name="Monica Greene" userId="580d4f7b-22ab-4bed-a08a-0b25eeeaced9" providerId="ADAL" clId="{953D560B-557F-4A5E-8BD4-2DE411649C5A}" dt="2023-04-19T13:09:18.098" v="34" actId="6549"/>
          <ac:spMkLst>
            <pc:docMk/>
            <pc:sldMk cId="299153169" sldId="433"/>
            <ac:spMk id="2" creationId="{00000000-0000-0000-0000-000000000000}"/>
          </ac:spMkLst>
        </pc:spChg>
      </pc:sldChg>
      <pc:sldChg chg="ord modTransition">
        <pc:chgData name="Monica Greene" userId="580d4f7b-22ab-4bed-a08a-0b25eeeaced9" providerId="ADAL" clId="{953D560B-557F-4A5E-8BD4-2DE411649C5A}" dt="2023-04-20T22:33:18.896" v="78"/>
        <pc:sldMkLst>
          <pc:docMk/>
          <pc:sldMk cId="4141273415" sldId="434"/>
        </pc:sldMkLst>
      </pc:sldChg>
      <pc:sldChg chg="modTransition">
        <pc:chgData name="Monica Greene" userId="580d4f7b-22ab-4bed-a08a-0b25eeeaced9" providerId="ADAL" clId="{953D560B-557F-4A5E-8BD4-2DE411649C5A}" dt="2023-04-20T22:33:18.896" v="78"/>
        <pc:sldMkLst>
          <pc:docMk/>
          <pc:sldMk cId="4281602572" sldId="435"/>
        </pc:sldMkLst>
      </pc:sldChg>
      <pc:sldChg chg="modTransition">
        <pc:chgData name="Monica Greene" userId="580d4f7b-22ab-4bed-a08a-0b25eeeaced9" providerId="ADAL" clId="{953D560B-557F-4A5E-8BD4-2DE411649C5A}" dt="2023-04-20T22:33:18.896" v="78"/>
        <pc:sldMkLst>
          <pc:docMk/>
          <pc:sldMk cId="1715977214" sldId="436"/>
        </pc:sldMkLst>
      </pc:sldChg>
      <pc:sldChg chg="add modTransition">
        <pc:chgData name="Monica Greene" userId="580d4f7b-22ab-4bed-a08a-0b25eeeaced9" providerId="ADAL" clId="{953D560B-557F-4A5E-8BD4-2DE411649C5A}" dt="2023-04-20T22:33:18.896" v="78"/>
        <pc:sldMkLst>
          <pc:docMk/>
          <pc:sldMk cId="911207893" sldId="449"/>
        </pc:sldMkLst>
      </pc:sldChg>
      <pc:sldChg chg="addSp new ord modTransition setBg">
        <pc:chgData name="Monica Greene" userId="580d4f7b-22ab-4bed-a08a-0b25eeeaced9" providerId="ADAL" clId="{953D560B-557F-4A5E-8BD4-2DE411649C5A}" dt="2023-04-20T22:33:18.896" v="78"/>
        <pc:sldMkLst>
          <pc:docMk/>
          <pc:sldMk cId="1727652585" sldId="450"/>
        </pc:sldMkLst>
        <pc:picChg chg="add">
          <ac:chgData name="Monica Greene" userId="580d4f7b-22ab-4bed-a08a-0b25eeeaced9" providerId="ADAL" clId="{953D560B-557F-4A5E-8BD4-2DE411649C5A}" dt="2023-04-19T13:12:30.531" v="38"/>
          <ac:picMkLst>
            <pc:docMk/>
            <pc:sldMk cId="1727652585" sldId="450"/>
            <ac:picMk id="2" creationId="{33D858A9-48CC-26B6-0753-20B7BD077783}"/>
          </ac:picMkLst>
        </pc:picChg>
      </pc:sldChg>
      <pc:sldChg chg="addSp add ord modTransition">
        <pc:chgData name="Monica Greene" userId="580d4f7b-22ab-4bed-a08a-0b25eeeaced9" providerId="ADAL" clId="{953D560B-557F-4A5E-8BD4-2DE411649C5A}" dt="2023-04-20T22:33:18.896" v="78"/>
        <pc:sldMkLst>
          <pc:docMk/>
          <pc:sldMk cId="3962224373" sldId="451"/>
        </pc:sldMkLst>
        <pc:picChg chg="add">
          <ac:chgData name="Monica Greene" userId="580d4f7b-22ab-4bed-a08a-0b25eeeaced9" providerId="ADAL" clId="{953D560B-557F-4A5E-8BD4-2DE411649C5A}" dt="2023-04-19T13:12:45.629" v="39"/>
          <ac:picMkLst>
            <pc:docMk/>
            <pc:sldMk cId="3962224373" sldId="451"/>
            <ac:picMk id="2" creationId="{4BF5E04A-D437-F29B-8F7E-C724C6C1BAC6}"/>
          </ac:picMkLst>
        </pc:picChg>
      </pc:sldChg>
      <pc:sldChg chg="addSp delSp new mod ord modTransition setBg">
        <pc:chgData name="Monica Greene" userId="580d4f7b-22ab-4bed-a08a-0b25eeeaced9" providerId="ADAL" clId="{953D560B-557F-4A5E-8BD4-2DE411649C5A}" dt="2023-04-20T22:33:18.896" v="78"/>
        <pc:sldMkLst>
          <pc:docMk/>
          <pc:sldMk cId="1477033344" sldId="452"/>
        </pc:sldMkLst>
        <pc:picChg chg="add del">
          <ac:chgData name="Monica Greene" userId="580d4f7b-22ab-4bed-a08a-0b25eeeaced9" providerId="ADAL" clId="{953D560B-557F-4A5E-8BD4-2DE411649C5A}" dt="2023-04-20T22:30:26.697" v="54" actId="478"/>
          <ac:picMkLst>
            <pc:docMk/>
            <pc:sldMk cId="1477033344" sldId="452"/>
            <ac:picMk id="2" creationId="{025901DC-6F31-FC16-34D5-496652256FD7}"/>
          </ac:picMkLst>
        </pc:picChg>
        <pc:picChg chg="add">
          <ac:chgData name="Monica Greene" userId="580d4f7b-22ab-4bed-a08a-0b25eeeaced9" providerId="ADAL" clId="{953D560B-557F-4A5E-8BD4-2DE411649C5A}" dt="2023-04-20T22:30:28.673" v="55"/>
          <ac:picMkLst>
            <pc:docMk/>
            <pc:sldMk cId="1477033344" sldId="452"/>
            <ac:picMk id="3" creationId="{CB3C43D0-664C-0345-5241-7F3E04AB3DA2}"/>
          </ac:picMkLst>
        </pc:picChg>
      </pc:sldChg>
      <pc:sldChg chg="addSp new ord modTransition setBg">
        <pc:chgData name="Monica Greene" userId="580d4f7b-22ab-4bed-a08a-0b25eeeaced9" providerId="ADAL" clId="{953D560B-557F-4A5E-8BD4-2DE411649C5A}" dt="2023-04-20T22:33:18.896" v="78"/>
        <pc:sldMkLst>
          <pc:docMk/>
          <pc:sldMk cId="2950000104" sldId="453"/>
        </pc:sldMkLst>
        <pc:picChg chg="add">
          <ac:chgData name="Monica Greene" userId="580d4f7b-22ab-4bed-a08a-0b25eeeaced9" providerId="ADAL" clId="{953D560B-557F-4A5E-8BD4-2DE411649C5A}" dt="2023-04-20T22:31:28.064" v="58"/>
          <ac:picMkLst>
            <pc:docMk/>
            <pc:sldMk cId="2950000104" sldId="453"/>
            <ac:picMk id="2" creationId="{17E21CBE-0B56-0579-1B4D-2FE3E1334863}"/>
          </ac:picMkLst>
        </pc:picChg>
      </pc:sldChg>
      <pc:sldMasterChg chg="modTransition modSldLayout">
        <pc:chgData name="Monica Greene" userId="580d4f7b-22ab-4bed-a08a-0b25eeeaced9" providerId="ADAL" clId="{953D560B-557F-4A5E-8BD4-2DE411649C5A}" dt="2023-04-20T22:33:18.896" v="78"/>
        <pc:sldMasterMkLst>
          <pc:docMk/>
          <pc:sldMasterMk cId="3526763332" sldId="2147483660"/>
        </pc:sldMasterMkLst>
        <pc:sldLayoutChg chg="modTransition">
          <pc:chgData name="Monica Greene" userId="580d4f7b-22ab-4bed-a08a-0b25eeeaced9" providerId="ADAL" clId="{953D560B-557F-4A5E-8BD4-2DE411649C5A}" dt="2023-04-20T22:33:18.896" v="78"/>
          <pc:sldLayoutMkLst>
            <pc:docMk/>
            <pc:sldMasterMk cId="3526763332" sldId="2147483660"/>
            <pc:sldLayoutMk cId="1464526068" sldId="2147483661"/>
          </pc:sldLayoutMkLst>
        </pc:sldLayoutChg>
        <pc:sldLayoutChg chg="modTransition">
          <pc:chgData name="Monica Greene" userId="580d4f7b-22ab-4bed-a08a-0b25eeeaced9" providerId="ADAL" clId="{953D560B-557F-4A5E-8BD4-2DE411649C5A}" dt="2023-04-20T22:33:18.896" v="78"/>
          <pc:sldLayoutMkLst>
            <pc:docMk/>
            <pc:sldMasterMk cId="3526763332" sldId="2147483660"/>
            <pc:sldLayoutMk cId="628702076" sldId="2147483662"/>
          </pc:sldLayoutMkLst>
        </pc:sldLayoutChg>
        <pc:sldLayoutChg chg="modTransition">
          <pc:chgData name="Monica Greene" userId="580d4f7b-22ab-4bed-a08a-0b25eeeaced9" providerId="ADAL" clId="{953D560B-557F-4A5E-8BD4-2DE411649C5A}" dt="2023-04-20T22:33:18.896" v="78"/>
          <pc:sldLayoutMkLst>
            <pc:docMk/>
            <pc:sldMasterMk cId="3526763332" sldId="2147483660"/>
            <pc:sldLayoutMk cId="3143070034" sldId="2147483663"/>
          </pc:sldLayoutMkLst>
        </pc:sldLayoutChg>
        <pc:sldLayoutChg chg="modTransition">
          <pc:chgData name="Monica Greene" userId="580d4f7b-22ab-4bed-a08a-0b25eeeaced9" providerId="ADAL" clId="{953D560B-557F-4A5E-8BD4-2DE411649C5A}" dt="2023-04-20T22:33:18.896" v="78"/>
          <pc:sldLayoutMkLst>
            <pc:docMk/>
            <pc:sldMasterMk cId="3526763332" sldId="2147483660"/>
            <pc:sldLayoutMk cId="352596931" sldId="2147483664"/>
          </pc:sldLayoutMkLst>
        </pc:sldLayoutChg>
        <pc:sldLayoutChg chg="modTransition">
          <pc:chgData name="Monica Greene" userId="580d4f7b-22ab-4bed-a08a-0b25eeeaced9" providerId="ADAL" clId="{953D560B-557F-4A5E-8BD4-2DE411649C5A}" dt="2023-04-20T22:33:18.896" v="78"/>
          <pc:sldLayoutMkLst>
            <pc:docMk/>
            <pc:sldMasterMk cId="3526763332" sldId="2147483660"/>
            <pc:sldLayoutMk cId="2860684321" sldId="2147483665"/>
          </pc:sldLayoutMkLst>
        </pc:sldLayoutChg>
        <pc:sldLayoutChg chg="modTransition">
          <pc:chgData name="Monica Greene" userId="580d4f7b-22ab-4bed-a08a-0b25eeeaced9" providerId="ADAL" clId="{953D560B-557F-4A5E-8BD4-2DE411649C5A}" dt="2023-04-20T22:33:18.896" v="78"/>
          <pc:sldLayoutMkLst>
            <pc:docMk/>
            <pc:sldMasterMk cId="3526763332" sldId="2147483660"/>
            <pc:sldLayoutMk cId="1042939851" sldId="2147483666"/>
          </pc:sldLayoutMkLst>
        </pc:sldLayoutChg>
        <pc:sldLayoutChg chg="modTransition">
          <pc:chgData name="Monica Greene" userId="580d4f7b-22ab-4bed-a08a-0b25eeeaced9" providerId="ADAL" clId="{953D560B-557F-4A5E-8BD4-2DE411649C5A}" dt="2023-04-20T22:33:18.896" v="78"/>
          <pc:sldLayoutMkLst>
            <pc:docMk/>
            <pc:sldMasterMk cId="3526763332" sldId="2147483660"/>
            <pc:sldLayoutMk cId="2172179838" sldId="2147483667"/>
          </pc:sldLayoutMkLst>
        </pc:sldLayoutChg>
        <pc:sldLayoutChg chg="modTransition">
          <pc:chgData name="Monica Greene" userId="580d4f7b-22ab-4bed-a08a-0b25eeeaced9" providerId="ADAL" clId="{953D560B-557F-4A5E-8BD4-2DE411649C5A}" dt="2023-04-20T22:33:18.896" v="78"/>
          <pc:sldLayoutMkLst>
            <pc:docMk/>
            <pc:sldMasterMk cId="3526763332" sldId="2147483660"/>
            <pc:sldLayoutMk cId="400252706" sldId="2147483668"/>
          </pc:sldLayoutMkLst>
        </pc:sldLayoutChg>
        <pc:sldLayoutChg chg="modTransition">
          <pc:chgData name="Monica Greene" userId="580d4f7b-22ab-4bed-a08a-0b25eeeaced9" providerId="ADAL" clId="{953D560B-557F-4A5E-8BD4-2DE411649C5A}" dt="2023-04-20T22:33:18.896" v="78"/>
          <pc:sldLayoutMkLst>
            <pc:docMk/>
            <pc:sldMasterMk cId="3526763332" sldId="2147483660"/>
            <pc:sldLayoutMk cId="3574256230" sldId="2147483669"/>
          </pc:sldLayoutMkLst>
        </pc:sldLayoutChg>
        <pc:sldLayoutChg chg="modTransition">
          <pc:chgData name="Monica Greene" userId="580d4f7b-22ab-4bed-a08a-0b25eeeaced9" providerId="ADAL" clId="{953D560B-557F-4A5E-8BD4-2DE411649C5A}" dt="2023-04-20T22:33:18.896" v="78"/>
          <pc:sldLayoutMkLst>
            <pc:docMk/>
            <pc:sldMasterMk cId="3526763332" sldId="2147483660"/>
            <pc:sldLayoutMk cId="728997452" sldId="2147483670"/>
          </pc:sldLayoutMkLst>
        </pc:sldLayoutChg>
        <pc:sldLayoutChg chg="modTransition">
          <pc:chgData name="Monica Greene" userId="580d4f7b-22ab-4bed-a08a-0b25eeeaced9" providerId="ADAL" clId="{953D560B-557F-4A5E-8BD4-2DE411649C5A}" dt="2023-04-20T22:33:18.896" v="78"/>
          <pc:sldLayoutMkLst>
            <pc:docMk/>
            <pc:sldMasterMk cId="3526763332" sldId="2147483660"/>
            <pc:sldLayoutMk cId="644588483" sldId="2147483671"/>
          </pc:sldLayoutMkLst>
        </pc:sldLayoutChg>
      </pc:sldMasterChg>
      <pc:sldMasterChg chg="modTransition modSldLayout">
        <pc:chgData name="Monica Greene" userId="580d4f7b-22ab-4bed-a08a-0b25eeeaced9" providerId="ADAL" clId="{953D560B-557F-4A5E-8BD4-2DE411649C5A}" dt="2023-04-20T22:33:18.896" v="78"/>
        <pc:sldMasterMkLst>
          <pc:docMk/>
          <pc:sldMasterMk cId="3374770223" sldId="2147483672"/>
        </pc:sldMasterMkLst>
        <pc:sldLayoutChg chg="modTransition">
          <pc:chgData name="Monica Greene" userId="580d4f7b-22ab-4bed-a08a-0b25eeeaced9" providerId="ADAL" clId="{953D560B-557F-4A5E-8BD4-2DE411649C5A}" dt="2023-04-20T22:33:18.896" v="78"/>
          <pc:sldLayoutMkLst>
            <pc:docMk/>
            <pc:sldMasterMk cId="3374770223" sldId="2147483672"/>
            <pc:sldLayoutMk cId="4098348545" sldId="2147483673"/>
          </pc:sldLayoutMkLst>
        </pc:sldLayoutChg>
        <pc:sldLayoutChg chg="modTransition">
          <pc:chgData name="Monica Greene" userId="580d4f7b-22ab-4bed-a08a-0b25eeeaced9" providerId="ADAL" clId="{953D560B-557F-4A5E-8BD4-2DE411649C5A}" dt="2023-04-20T22:33:18.896" v="78"/>
          <pc:sldLayoutMkLst>
            <pc:docMk/>
            <pc:sldMasterMk cId="3374770223" sldId="2147483672"/>
            <pc:sldLayoutMk cId="2485856770" sldId="2147483674"/>
          </pc:sldLayoutMkLst>
        </pc:sldLayoutChg>
        <pc:sldLayoutChg chg="modTransition">
          <pc:chgData name="Monica Greene" userId="580d4f7b-22ab-4bed-a08a-0b25eeeaced9" providerId="ADAL" clId="{953D560B-557F-4A5E-8BD4-2DE411649C5A}" dt="2023-04-20T22:33:18.896" v="78"/>
          <pc:sldLayoutMkLst>
            <pc:docMk/>
            <pc:sldMasterMk cId="3374770223" sldId="2147483672"/>
            <pc:sldLayoutMk cId="504524447" sldId="2147483675"/>
          </pc:sldLayoutMkLst>
        </pc:sldLayoutChg>
        <pc:sldLayoutChg chg="modTransition">
          <pc:chgData name="Monica Greene" userId="580d4f7b-22ab-4bed-a08a-0b25eeeaced9" providerId="ADAL" clId="{953D560B-557F-4A5E-8BD4-2DE411649C5A}" dt="2023-04-20T22:33:18.896" v="78"/>
          <pc:sldLayoutMkLst>
            <pc:docMk/>
            <pc:sldMasterMk cId="3374770223" sldId="2147483672"/>
            <pc:sldLayoutMk cId="2794038380" sldId="2147483676"/>
          </pc:sldLayoutMkLst>
        </pc:sldLayoutChg>
        <pc:sldLayoutChg chg="modTransition">
          <pc:chgData name="Monica Greene" userId="580d4f7b-22ab-4bed-a08a-0b25eeeaced9" providerId="ADAL" clId="{953D560B-557F-4A5E-8BD4-2DE411649C5A}" dt="2023-04-20T22:33:18.896" v="78"/>
          <pc:sldLayoutMkLst>
            <pc:docMk/>
            <pc:sldMasterMk cId="3374770223" sldId="2147483672"/>
            <pc:sldLayoutMk cId="4126134968" sldId="2147483677"/>
          </pc:sldLayoutMkLst>
        </pc:sldLayoutChg>
        <pc:sldLayoutChg chg="modTransition">
          <pc:chgData name="Monica Greene" userId="580d4f7b-22ab-4bed-a08a-0b25eeeaced9" providerId="ADAL" clId="{953D560B-557F-4A5E-8BD4-2DE411649C5A}" dt="2023-04-20T22:33:18.896" v="78"/>
          <pc:sldLayoutMkLst>
            <pc:docMk/>
            <pc:sldMasterMk cId="3374770223" sldId="2147483672"/>
            <pc:sldLayoutMk cId="2924291397" sldId="2147483678"/>
          </pc:sldLayoutMkLst>
        </pc:sldLayoutChg>
        <pc:sldLayoutChg chg="modTransition">
          <pc:chgData name="Monica Greene" userId="580d4f7b-22ab-4bed-a08a-0b25eeeaced9" providerId="ADAL" clId="{953D560B-557F-4A5E-8BD4-2DE411649C5A}" dt="2023-04-20T22:33:18.896" v="78"/>
          <pc:sldLayoutMkLst>
            <pc:docMk/>
            <pc:sldMasterMk cId="3374770223" sldId="2147483672"/>
            <pc:sldLayoutMk cId="3944149845" sldId="2147483679"/>
          </pc:sldLayoutMkLst>
        </pc:sldLayoutChg>
        <pc:sldLayoutChg chg="modTransition">
          <pc:chgData name="Monica Greene" userId="580d4f7b-22ab-4bed-a08a-0b25eeeaced9" providerId="ADAL" clId="{953D560B-557F-4A5E-8BD4-2DE411649C5A}" dt="2023-04-20T22:33:18.896" v="78"/>
          <pc:sldLayoutMkLst>
            <pc:docMk/>
            <pc:sldMasterMk cId="3374770223" sldId="2147483672"/>
            <pc:sldLayoutMk cId="907735596" sldId="2147483680"/>
          </pc:sldLayoutMkLst>
        </pc:sldLayoutChg>
        <pc:sldLayoutChg chg="modTransition">
          <pc:chgData name="Monica Greene" userId="580d4f7b-22ab-4bed-a08a-0b25eeeaced9" providerId="ADAL" clId="{953D560B-557F-4A5E-8BD4-2DE411649C5A}" dt="2023-04-20T22:33:18.896" v="78"/>
          <pc:sldLayoutMkLst>
            <pc:docMk/>
            <pc:sldMasterMk cId="3374770223" sldId="2147483672"/>
            <pc:sldLayoutMk cId="944764727" sldId="2147483681"/>
          </pc:sldLayoutMkLst>
        </pc:sldLayoutChg>
        <pc:sldLayoutChg chg="modTransition">
          <pc:chgData name="Monica Greene" userId="580d4f7b-22ab-4bed-a08a-0b25eeeaced9" providerId="ADAL" clId="{953D560B-557F-4A5E-8BD4-2DE411649C5A}" dt="2023-04-20T22:33:18.896" v="78"/>
          <pc:sldLayoutMkLst>
            <pc:docMk/>
            <pc:sldMasterMk cId="3374770223" sldId="2147483672"/>
            <pc:sldLayoutMk cId="1593302510" sldId="2147483682"/>
          </pc:sldLayoutMkLst>
        </pc:sldLayoutChg>
        <pc:sldLayoutChg chg="modTransition">
          <pc:chgData name="Monica Greene" userId="580d4f7b-22ab-4bed-a08a-0b25eeeaced9" providerId="ADAL" clId="{953D560B-557F-4A5E-8BD4-2DE411649C5A}" dt="2023-04-20T22:33:18.896" v="78"/>
          <pc:sldLayoutMkLst>
            <pc:docMk/>
            <pc:sldMasterMk cId="3374770223" sldId="2147483672"/>
            <pc:sldLayoutMk cId="3374448671" sldId="2147483683"/>
          </pc:sldLayoutMkLst>
        </pc:sldLayoutChg>
      </pc:sldMasterChg>
      <pc:sldMasterChg chg="modTransition modSldLayout">
        <pc:chgData name="Monica Greene" userId="580d4f7b-22ab-4bed-a08a-0b25eeeaced9" providerId="ADAL" clId="{953D560B-557F-4A5E-8BD4-2DE411649C5A}" dt="2023-04-20T22:33:18.896" v="78"/>
        <pc:sldMasterMkLst>
          <pc:docMk/>
          <pc:sldMasterMk cId="2107106719" sldId="2147483684"/>
        </pc:sldMasterMkLst>
        <pc:sldLayoutChg chg="modTransition">
          <pc:chgData name="Monica Greene" userId="580d4f7b-22ab-4bed-a08a-0b25eeeaced9" providerId="ADAL" clId="{953D560B-557F-4A5E-8BD4-2DE411649C5A}" dt="2023-04-20T22:33:18.896" v="78"/>
          <pc:sldLayoutMkLst>
            <pc:docMk/>
            <pc:sldMasterMk cId="2107106719" sldId="2147483684"/>
            <pc:sldLayoutMk cId="1328282407" sldId="2147483685"/>
          </pc:sldLayoutMkLst>
        </pc:sldLayoutChg>
        <pc:sldLayoutChg chg="modTransition">
          <pc:chgData name="Monica Greene" userId="580d4f7b-22ab-4bed-a08a-0b25eeeaced9" providerId="ADAL" clId="{953D560B-557F-4A5E-8BD4-2DE411649C5A}" dt="2023-04-20T22:33:18.896" v="78"/>
          <pc:sldLayoutMkLst>
            <pc:docMk/>
            <pc:sldMasterMk cId="2107106719" sldId="2147483684"/>
            <pc:sldLayoutMk cId="1827744224" sldId="2147483686"/>
          </pc:sldLayoutMkLst>
        </pc:sldLayoutChg>
      </pc:sldMasterChg>
      <pc:sldMasterChg chg="modTransition modSldLayout">
        <pc:chgData name="Monica Greene" userId="580d4f7b-22ab-4bed-a08a-0b25eeeaced9" providerId="ADAL" clId="{953D560B-557F-4A5E-8BD4-2DE411649C5A}" dt="2023-04-20T22:33:18.896" v="78"/>
        <pc:sldMasterMkLst>
          <pc:docMk/>
          <pc:sldMasterMk cId="1558763888" sldId="2147483687"/>
        </pc:sldMasterMkLst>
        <pc:sldLayoutChg chg="modTransition">
          <pc:chgData name="Monica Greene" userId="580d4f7b-22ab-4bed-a08a-0b25eeeaced9" providerId="ADAL" clId="{953D560B-557F-4A5E-8BD4-2DE411649C5A}" dt="2023-04-20T22:33:18.896" v="78"/>
          <pc:sldLayoutMkLst>
            <pc:docMk/>
            <pc:sldMasterMk cId="1558763888" sldId="2147483687"/>
            <pc:sldLayoutMk cId="1869244951" sldId="2147483688"/>
          </pc:sldLayoutMkLst>
        </pc:sldLayoutChg>
        <pc:sldLayoutChg chg="modTransition">
          <pc:chgData name="Monica Greene" userId="580d4f7b-22ab-4bed-a08a-0b25eeeaced9" providerId="ADAL" clId="{953D560B-557F-4A5E-8BD4-2DE411649C5A}" dt="2023-04-20T22:33:18.896" v="78"/>
          <pc:sldLayoutMkLst>
            <pc:docMk/>
            <pc:sldMasterMk cId="1558763888" sldId="2147483687"/>
            <pc:sldLayoutMk cId="95817563" sldId="2147483689"/>
          </pc:sldLayoutMkLst>
        </pc:sldLayoutChg>
        <pc:sldLayoutChg chg="modTransition">
          <pc:chgData name="Monica Greene" userId="580d4f7b-22ab-4bed-a08a-0b25eeeaced9" providerId="ADAL" clId="{953D560B-557F-4A5E-8BD4-2DE411649C5A}" dt="2023-04-20T22:33:18.896" v="78"/>
          <pc:sldLayoutMkLst>
            <pc:docMk/>
            <pc:sldMasterMk cId="1558763888" sldId="2147483687"/>
            <pc:sldLayoutMk cId="2292808318" sldId="2147483690"/>
          </pc:sldLayoutMkLst>
        </pc:sldLayoutChg>
        <pc:sldLayoutChg chg="modTransition">
          <pc:chgData name="Monica Greene" userId="580d4f7b-22ab-4bed-a08a-0b25eeeaced9" providerId="ADAL" clId="{953D560B-557F-4A5E-8BD4-2DE411649C5A}" dt="2023-04-20T22:33:18.896" v="78"/>
          <pc:sldLayoutMkLst>
            <pc:docMk/>
            <pc:sldMasterMk cId="1558763888" sldId="2147483687"/>
            <pc:sldLayoutMk cId="3567213569" sldId="2147483691"/>
          </pc:sldLayoutMkLst>
        </pc:sldLayoutChg>
        <pc:sldLayoutChg chg="modTransition">
          <pc:chgData name="Monica Greene" userId="580d4f7b-22ab-4bed-a08a-0b25eeeaced9" providerId="ADAL" clId="{953D560B-557F-4A5E-8BD4-2DE411649C5A}" dt="2023-04-20T22:33:18.896" v="78"/>
          <pc:sldLayoutMkLst>
            <pc:docMk/>
            <pc:sldMasterMk cId="1558763888" sldId="2147483687"/>
            <pc:sldLayoutMk cId="3598161882" sldId="2147483692"/>
          </pc:sldLayoutMkLst>
        </pc:sldLayoutChg>
        <pc:sldLayoutChg chg="modTransition">
          <pc:chgData name="Monica Greene" userId="580d4f7b-22ab-4bed-a08a-0b25eeeaced9" providerId="ADAL" clId="{953D560B-557F-4A5E-8BD4-2DE411649C5A}" dt="2023-04-20T22:33:18.896" v="78"/>
          <pc:sldLayoutMkLst>
            <pc:docMk/>
            <pc:sldMasterMk cId="1558763888" sldId="2147483687"/>
            <pc:sldLayoutMk cId="1085221459" sldId="2147483693"/>
          </pc:sldLayoutMkLst>
        </pc:sldLayoutChg>
        <pc:sldLayoutChg chg="modTransition">
          <pc:chgData name="Monica Greene" userId="580d4f7b-22ab-4bed-a08a-0b25eeeaced9" providerId="ADAL" clId="{953D560B-557F-4A5E-8BD4-2DE411649C5A}" dt="2023-04-20T22:33:18.896" v="78"/>
          <pc:sldLayoutMkLst>
            <pc:docMk/>
            <pc:sldMasterMk cId="1558763888" sldId="2147483687"/>
            <pc:sldLayoutMk cId="252649571" sldId="2147483694"/>
          </pc:sldLayoutMkLst>
        </pc:sldLayoutChg>
        <pc:sldLayoutChg chg="modTransition">
          <pc:chgData name="Monica Greene" userId="580d4f7b-22ab-4bed-a08a-0b25eeeaced9" providerId="ADAL" clId="{953D560B-557F-4A5E-8BD4-2DE411649C5A}" dt="2023-04-20T22:33:18.896" v="78"/>
          <pc:sldLayoutMkLst>
            <pc:docMk/>
            <pc:sldMasterMk cId="1558763888" sldId="2147483687"/>
            <pc:sldLayoutMk cId="1287097912" sldId="2147483695"/>
          </pc:sldLayoutMkLst>
        </pc:sldLayoutChg>
        <pc:sldLayoutChg chg="modTransition">
          <pc:chgData name="Monica Greene" userId="580d4f7b-22ab-4bed-a08a-0b25eeeaced9" providerId="ADAL" clId="{953D560B-557F-4A5E-8BD4-2DE411649C5A}" dt="2023-04-20T22:33:18.896" v="78"/>
          <pc:sldLayoutMkLst>
            <pc:docMk/>
            <pc:sldMasterMk cId="1558763888" sldId="2147483687"/>
            <pc:sldLayoutMk cId="3744933069" sldId="2147483696"/>
          </pc:sldLayoutMkLst>
        </pc:sldLayoutChg>
        <pc:sldLayoutChg chg="modTransition">
          <pc:chgData name="Monica Greene" userId="580d4f7b-22ab-4bed-a08a-0b25eeeaced9" providerId="ADAL" clId="{953D560B-557F-4A5E-8BD4-2DE411649C5A}" dt="2023-04-20T22:33:18.896" v="78"/>
          <pc:sldLayoutMkLst>
            <pc:docMk/>
            <pc:sldMasterMk cId="1558763888" sldId="2147483687"/>
            <pc:sldLayoutMk cId="1520463565" sldId="2147483697"/>
          </pc:sldLayoutMkLst>
        </pc:sldLayoutChg>
        <pc:sldLayoutChg chg="modTransition">
          <pc:chgData name="Monica Greene" userId="580d4f7b-22ab-4bed-a08a-0b25eeeaced9" providerId="ADAL" clId="{953D560B-557F-4A5E-8BD4-2DE411649C5A}" dt="2023-04-20T22:33:18.896" v="78"/>
          <pc:sldLayoutMkLst>
            <pc:docMk/>
            <pc:sldMasterMk cId="1558763888" sldId="2147483687"/>
            <pc:sldLayoutMk cId="888946476" sldId="2147483698"/>
          </pc:sldLayoutMkLst>
        </pc:sldLayoutChg>
      </pc:sldMasterChg>
    </pc:docChg>
  </pc:docChgLst>
  <pc:docChgLst>
    <pc:chgData name="Monica Greene" userId="580d4f7b-22ab-4bed-a08a-0b25eeeaced9" providerId="ADAL" clId="{DC3CC03A-1E51-4145-BAEC-B8EEBFC0A050}"/>
    <pc:docChg chg="undo custSel addSld delSld modSld sldOrd modMainMaster">
      <pc:chgData name="Monica Greene" userId="580d4f7b-22ab-4bed-a08a-0b25eeeaced9" providerId="ADAL" clId="{DC3CC03A-1E51-4145-BAEC-B8EEBFC0A050}" dt="2023-02-02T19:34:57.492" v="40"/>
      <pc:docMkLst>
        <pc:docMk/>
      </pc:docMkLst>
      <pc:sldChg chg="del">
        <pc:chgData name="Monica Greene" userId="580d4f7b-22ab-4bed-a08a-0b25eeeaced9" providerId="ADAL" clId="{DC3CC03A-1E51-4145-BAEC-B8EEBFC0A050}" dt="2023-02-02T19:25:17.287" v="13" actId="47"/>
        <pc:sldMkLst>
          <pc:docMk/>
          <pc:sldMk cId="2928084642" sldId="260"/>
        </pc:sldMkLst>
      </pc:sldChg>
      <pc:sldChg chg="modTransition">
        <pc:chgData name="Monica Greene" userId="580d4f7b-22ab-4bed-a08a-0b25eeeaced9" providerId="ADAL" clId="{DC3CC03A-1E51-4145-BAEC-B8EEBFC0A050}" dt="2023-02-02T19:34:57.492" v="40"/>
        <pc:sldMkLst>
          <pc:docMk/>
          <pc:sldMk cId="2190442017" sldId="261"/>
        </pc:sldMkLst>
      </pc:sldChg>
      <pc:sldChg chg="del">
        <pc:chgData name="Monica Greene" userId="580d4f7b-22ab-4bed-a08a-0b25eeeaced9" providerId="ADAL" clId="{DC3CC03A-1E51-4145-BAEC-B8EEBFC0A050}" dt="2023-02-02T19:25:42.037" v="15" actId="47"/>
        <pc:sldMkLst>
          <pc:docMk/>
          <pc:sldMk cId="2088468463" sldId="262"/>
        </pc:sldMkLst>
      </pc:sldChg>
      <pc:sldChg chg="add modTransition">
        <pc:chgData name="Monica Greene" userId="580d4f7b-22ab-4bed-a08a-0b25eeeaced9" providerId="ADAL" clId="{DC3CC03A-1E51-4145-BAEC-B8EEBFC0A050}" dt="2023-02-02T19:34:57.492" v="40"/>
        <pc:sldMkLst>
          <pc:docMk/>
          <pc:sldMk cId="3597880407" sldId="263"/>
        </pc:sldMkLst>
      </pc:sldChg>
      <pc:sldChg chg="modTransition">
        <pc:chgData name="Monica Greene" userId="580d4f7b-22ab-4bed-a08a-0b25eeeaced9" providerId="ADAL" clId="{DC3CC03A-1E51-4145-BAEC-B8EEBFC0A050}" dt="2023-02-02T19:34:57.492" v="40"/>
        <pc:sldMkLst>
          <pc:docMk/>
          <pc:sldMk cId="3659356631" sldId="268"/>
        </pc:sldMkLst>
      </pc:sldChg>
      <pc:sldChg chg="modTransition">
        <pc:chgData name="Monica Greene" userId="580d4f7b-22ab-4bed-a08a-0b25eeeaced9" providerId="ADAL" clId="{DC3CC03A-1E51-4145-BAEC-B8EEBFC0A050}" dt="2023-02-02T19:34:57.492" v="40"/>
        <pc:sldMkLst>
          <pc:docMk/>
          <pc:sldMk cId="3556785324" sldId="269"/>
        </pc:sldMkLst>
      </pc:sldChg>
      <pc:sldChg chg="modTransition">
        <pc:chgData name="Monica Greene" userId="580d4f7b-22ab-4bed-a08a-0b25eeeaced9" providerId="ADAL" clId="{DC3CC03A-1E51-4145-BAEC-B8EEBFC0A050}" dt="2023-02-02T19:34:57.492" v="40"/>
        <pc:sldMkLst>
          <pc:docMk/>
          <pc:sldMk cId="0" sldId="270"/>
        </pc:sldMkLst>
      </pc:sldChg>
      <pc:sldChg chg="modTransition">
        <pc:chgData name="Monica Greene" userId="580d4f7b-22ab-4bed-a08a-0b25eeeaced9" providerId="ADAL" clId="{DC3CC03A-1E51-4145-BAEC-B8EEBFC0A050}" dt="2023-02-02T19:34:57.492" v="40"/>
        <pc:sldMkLst>
          <pc:docMk/>
          <pc:sldMk cId="3196746956" sldId="271"/>
        </pc:sldMkLst>
      </pc:sldChg>
      <pc:sldChg chg="modTransition">
        <pc:chgData name="Monica Greene" userId="580d4f7b-22ab-4bed-a08a-0b25eeeaced9" providerId="ADAL" clId="{DC3CC03A-1E51-4145-BAEC-B8EEBFC0A050}" dt="2023-02-02T19:34:57.492" v="40"/>
        <pc:sldMkLst>
          <pc:docMk/>
          <pc:sldMk cId="2255215954" sldId="272"/>
        </pc:sldMkLst>
      </pc:sldChg>
      <pc:sldChg chg="modTransition">
        <pc:chgData name="Monica Greene" userId="580d4f7b-22ab-4bed-a08a-0b25eeeaced9" providerId="ADAL" clId="{DC3CC03A-1E51-4145-BAEC-B8EEBFC0A050}" dt="2023-02-02T19:34:57.492" v="40"/>
        <pc:sldMkLst>
          <pc:docMk/>
          <pc:sldMk cId="1039155707" sldId="273"/>
        </pc:sldMkLst>
      </pc:sldChg>
      <pc:sldChg chg="modTransition">
        <pc:chgData name="Monica Greene" userId="580d4f7b-22ab-4bed-a08a-0b25eeeaced9" providerId="ADAL" clId="{DC3CC03A-1E51-4145-BAEC-B8EEBFC0A050}" dt="2023-02-02T19:34:57.492" v="40"/>
        <pc:sldMkLst>
          <pc:docMk/>
          <pc:sldMk cId="0" sldId="310"/>
        </pc:sldMkLst>
      </pc:sldChg>
      <pc:sldChg chg="modTransition">
        <pc:chgData name="Monica Greene" userId="580d4f7b-22ab-4bed-a08a-0b25eeeaced9" providerId="ADAL" clId="{DC3CC03A-1E51-4145-BAEC-B8EEBFC0A050}" dt="2023-02-02T19:34:57.492" v="40"/>
        <pc:sldMkLst>
          <pc:docMk/>
          <pc:sldMk cId="3386045009" sldId="312"/>
        </pc:sldMkLst>
      </pc:sldChg>
      <pc:sldChg chg="modTransition">
        <pc:chgData name="Monica Greene" userId="580d4f7b-22ab-4bed-a08a-0b25eeeaced9" providerId="ADAL" clId="{DC3CC03A-1E51-4145-BAEC-B8EEBFC0A050}" dt="2023-02-02T19:34:57.492" v="40"/>
        <pc:sldMkLst>
          <pc:docMk/>
          <pc:sldMk cId="4132027443" sldId="313"/>
        </pc:sldMkLst>
      </pc:sldChg>
      <pc:sldChg chg="modTransition">
        <pc:chgData name="Monica Greene" userId="580d4f7b-22ab-4bed-a08a-0b25eeeaced9" providerId="ADAL" clId="{DC3CC03A-1E51-4145-BAEC-B8EEBFC0A050}" dt="2023-02-02T19:34:57.492" v="40"/>
        <pc:sldMkLst>
          <pc:docMk/>
          <pc:sldMk cId="665771513" sldId="314"/>
        </pc:sldMkLst>
      </pc:sldChg>
      <pc:sldChg chg="modTransition">
        <pc:chgData name="Monica Greene" userId="580d4f7b-22ab-4bed-a08a-0b25eeeaced9" providerId="ADAL" clId="{DC3CC03A-1E51-4145-BAEC-B8EEBFC0A050}" dt="2023-02-02T19:34:57.492" v="40"/>
        <pc:sldMkLst>
          <pc:docMk/>
          <pc:sldMk cId="3466800514" sldId="315"/>
        </pc:sldMkLst>
      </pc:sldChg>
      <pc:sldChg chg="modTransition">
        <pc:chgData name="Monica Greene" userId="580d4f7b-22ab-4bed-a08a-0b25eeeaced9" providerId="ADAL" clId="{DC3CC03A-1E51-4145-BAEC-B8EEBFC0A050}" dt="2023-02-02T19:34:57.492" v="40"/>
        <pc:sldMkLst>
          <pc:docMk/>
          <pc:sldMk cId="3472775792" sldId="316"/>
        </pc:sldMkLst>
      </pc:sldChg>
      <pc:sldChg chg="modTransition">
        <pc:chgData name="Monica Greene" userId="580d4f7b-22ab-4bed-a08a-0b25eeeaced9" providerId="ADAL" clId="{DC3CC03A-1E51-4145-BAEC-B8EEBFC0A050}" dt="2023-02-02T19:34:57.492" v="40"/>
        <pc:sldMkLst>
          <pc:docMk/>
          <pc:sldMk cId="591349375" sldId="317"/>
        </pc:sldMkLst>
      </pc:sldChg>
      <pc:sldChg chg="modTransition">
        <pc:chgData name="Monica Greene" userId="580d4f7b-22ab-4bed-a08a-0b25eeeaced9" providerId="ADAL" clId="{DC3CC03A-1E51-4145-BAEC-B8EEBFC0A050}" dt="2023-02-02T19:34:57.492" v="40"/>
        <pc:sldMkLst>
          <pc:docMk/>
          <pc:sldMk cId="3460198801" sldId="322"/>
        </pc:sldMkLst>
      </pc:sldChg>
      <pc:sldChg chg="add ord modTransition">
        <pc:chgData name="Monica Greene" userId="580d4f7b-22ab-4bed-a08a-0b25eeeaced9" providerId="ADAL" clId="{DC3CC03A-1E51-4145-BAEC-B8EEBFC0A050}" dt="2023-02-02T19:34:57.492" v="40"/>
        <pc:sldMkLst>
          <pc:docMk/>
          <pc:sldMk cId="4132302472" sldId="351"/>
        </pc:sldMkLst>
      </pc:sldChg>
      <pc:sldChg chg="add ord modTransition">
        <pc:chgData name="Monica Greene" userId="580d4f7b-22ab-4bed-a08a-0b25eeeaced9" providerId="ADAL" clId="{DC3CC03A-1E51-4145-BAEC-B8EEBFC0A050}" dt="2023-02-02T19:34:57.492" v="40"/>
        <pc:sldMkLst>
          <pc:docMk/>
          <pc:sldMk cId="2799754438" sldId="352"/>
        </pc:sldMkLst>
      </pc:sldChg>
      <pc:sldChg chg="del">
        <pc:chgData name="Monica Greene" userId="580d4f7b-22ab-4bed-a08a-0b25eeeaced9" providerId="ADAL" clId="{DC3CC03A-1E51-4145-BAEC-B8EEBFC0A050}" dt="2023-02-02T19:22:14.033" v="0" actId="47"/>
        <pc:sldMkLst>
          <pc:docMk/>
          <pc:sldMk cId="1665277712" sldId="391"/>
        </pc:sldMkLst>
      </pc:sldChg>
      <pc:sldChg chg="modSp mod modTransition">
        <pc:chgData name="Monica Greene" userId="580d4f7b-22ab-4bed-a08a-0b25eeeaced9" providerId="ADAL" clId="{DC3CC03A-1E51-4145-BAEC-B8EEBFC0A050}" dt="2023-02-02T19:34:57.492" v="40"/>
        <pc:sldMkLst>
          <pc:docMk/>
          <pc:sldMk cId="3567445443" sldId="393"/>
        </pc:sldMkLst>
        <pc:spChg chg="mod">
          <ac:chgData name="Monica Greene" userId="580d4f7b-22ab-4bed-a08a-0b25eeeaced9" providerId="ADAL" clId="{DC3CC03A-1E51-4145-BAEC-B8EEBFC0A050}" dt="2023-02-02T19:29:09.235" v="19" actId="115"/>
          <ac:spMkLst>
            <pc:docMk/>
            <pc:sldMk cId="3567445443" sldId="393"/>
            <ac:spMk id="2" creationId="{00000000-0000-0000-0000-000000000000}"/>
          </ac:spMkLst>
        </pc:spChg>
        <pc:spChg chg="mod">
          <ac:chgData name="Monica Greene" userId="580d4f7b-22ab-4bed-a08a-0b25eeeaced9" providerId="ADAL" clId="{DC3CC03A-1E51-4145-BAEC-B8EEBFC0A050}" dt="2023-02-02T19:29:19.539" v="21" actId="20577"/>
          <ac:spMkLst>
            <pc:docMk/>
            <pc:sldMk cId="3567445443" sldId="393"/>
            <ac:spMk id="5" creationId="{BD06CA1C-51D9-9D48-3FDD-06D6B183E6B0}"/>
          </ac:spMkLst>
        </pc:spChg>
      </pc:sldChg>
      <pc:sldChg chg="del">
        <pc:chgData name="Monica Greene" userId="580d4f7b-22ab-4bed-a08a-0b25eeeaced9" providerId="ADAL" clId="{DC3CC03A-1E51-4145-BAEC-B8EEBFC0A050}" dt="2023-02-02T19:23:38.026" v="7" actId="47"/>
        <pc:sldMkLst>
          <pc:docMk/>
          <pc:sldMk cId="2001219827" sldId="394"/>
        </pc:sldMkLst>
      </pc:sldChg>
      <pc:sldChg chg="del">
        <pc:chgData name="Monica Greene" userId="580d4f7b-22ab-4bed-a08a-0b25eeeaced9" providerId="ADAL" clId="{DC3CC03A-1E51-4145-BAEC-B8EEBFC0A050}" dt="2023-02-02T19:23:40.234" v="8" actId="47"/>
        <pc:sldMkLst>
          <pc:docMk/>
          <pc:sldMk cId="1208415336" sldId="395"/>
        </pc:sldMkLst>
      </pc:sldChg>
      <pc:sldChg chg="del">
        <pc:chgData name="Monica Greene" userId="580d4f7b-22ab-4bed-a08a-0b25eeeaced9" providerId="ADAL" clId="{DC3CC03A-1E51-4145-BAEC-B8EEBFC0A050}" dt="2023-02-02T19:23:41.123" v="9" actId="47"/>
        <pc:sldMkLst>
          <pc:docMk/>
          <pc:sldMk cId="1800317486" sldId="396"/>
        </pc:sldMkLst>
      </pc:sldChg>
      <pc:sldChg chg="modTransition">
        <pc:chgData name="Monica Greene" userId="580d4f7b-22ab-4bed-a08a-0b25eeeaced9" providerId="ADAL" clId="{DC3CC03A-1E51-4145-BAEC-B8EEBFC0A050}" dt="2023-02-02T19:34:57.492" v="40"/>
        <pc:sldMkLst>
          <pc:docMk/>
          <pc:sldMk cId="2713357453" sldId="399"/>
        </pc:sldMkLst>
      </pc:sldChg>
      <pc:sldChg chg="modSp mod modTransition">
        <pc:chgData name="Monica Greene" userId="580d4f7b-22ab-4bed-a08a-0b25eeeaced9" providerId="ADAL" clId="{DC3CC03A-1E51-4145-BAEC-B8EEBFC0A050}" dt="2023-02-02T19:34:57.492" v="40"/>
        <pc:sldMkLst>
          <pc:docMk/>
          <pc:sldMk cId="1374317615" sldId="401"/>
        </pc:sldMkLst>
        <pc:spChg chg="mod">
          <ac:chgData name="Monica Greene" userId="580d4f7b-22ab-4bed-a08a-0b25eeeaced9" providerId="ADAL" clId="{DC3CC03A-1E51-4145-BAEC-B8EEBFC0A050}" dt="2023-02-02T19:30:22.574" v="24" actId="6549"/>
          <ac:spMkLst>
            <pc:docMk/>
            <pc:sldMk cId="1374317615" sldId="401"/>
            <ac:spMk id="2" creationId="{00000000-0000-0000-0000-000000000000}"/>
          </ac:spMkLst>
        </pc:spChg>
        <pc:spChg chg="mod">
          <ac:chgData name="Monica Greene" userId="580d4f7b-22ab-4bed-a08a-0b25eeeaced9" providerId="ADAL" clId="{DC3CC03A-1E51-4145-BAEC-B8EEBFC0A050}" dt="2023-02-02T19:30:35.194" v="26" actId="20577"/>
          <ac:spMkLst>
            <pc:docMk/>
            <pc:sldMk cId="1374317615" sldId="401"/>
            <ac:spMk id="5" creationId="{BD06CA1C-51D9-9D48-3FDD-06D6B183E6B0}"/>
          </ac:spMkLst>
        </pc:spChg>
      </pc:sldChg>
      <pc:sldChg chg="modSp mod modTransition">
        <pc:chgData name="Monica Greene" userId="580d4f7b-22ab-4bed-a08a-0b25eeeaced9" providerId="ADAL" clId="{DC3CC03A-1E51-4145-BAEC-B8EEBFC0A050}" dt="2023-02-02T19:34:57.492" v="40"/>
        <pc:sldMkLst>
          <pc:docMk/>
          <pc:sldMk cId="1335125963" sldId="402"/>
        </pc:sldMkLst>
        <pc:spChg chg="mod">
          <ac:chgData name="Monica Greene" userId="580d4f7b-22ab-4bed-a08a-0b25eeeaced9" providerId="ADAL" clId="{DC3CC03A-1E51-4145-BAEC-B8EEBFC0A050}" dt="2023-02-02T19:31:12.699" v="28" actId="115"/>
          <ac:spMkLst>
            <pc:docMk/>
            <pc:sldMk cId="1335125963" sldId="402"/>
            <ac:spMk id="2" creationId="{00000000-0000-0000-0000-000000000000}"/>
          </ac:spMkLst>
        </pc:spChg>
        <pc:spChg chg="mod">
          <ac:chgData name="Monica Greene" userId="580d4f7b-22ab-4bed-a08a-0b25eeeaced9" providerId="ADAL" clId="{DC3CC03A-1E51-4145-BAEC-B8EEBFC0A050}" dt="2023-02-02T19:31:19.655" v="30" actId="20577"/>
          <ac:spMkLst>
            <pc:docMk/>
            <pc:sldMk cId="1335125963" sldId="402"/>
            <ac:spMk id="5" creationId="{BD06CA1C-51D9-9D48-3FDD-06D6B183E6B0}"/>
          </ac:spMkLst>
        </pc:spChg>
      </pc:sldChg>
      <pc:sldChg chg="modSp mod modTransition">
        <pc:chgData name="Monica Greene" userId="580d4f7b-22ab-4bed-a08a-0b25eeeaced9" providerId="ADAL" clId="{DC3CC03A-1E51-4145-BAEC-B8EEBFC0A050}" dt="2023-02-02T19:34:57.492" v="40"/>
        <pc:sldMkLst>
          <pc:docMk/>
          <pc:sldMk cId="2836616761" sldId="403"/>
        </pc:sldMkLst>
        <pc:spChg chg="mod">
          <ac:chgData name="Monica Greene" userId="580d4f7b-22ab-4bed-a08a-0b25eeeaced9" providerId="ADAL" clId="{DC3CC03A-1E51-4145-BAEC-B8EEBFC0A050}" dt="2023-02-02T19:33:57.840" v="35" actId="6549"/>
          <ac:spMkLst>
            <pc:docMk/>
            <pc:sldMk cId="2836616761" sldId="403"/>
            <ac:spMk id="2" creationId="{00000000-0000-0000-0000-000000000000}"/>
          </ac:spMkLst>
        </pc:spChg>
        <pc:spChg chg="mod">
          <ac:chgData name="Monica Greene" userId="580d4f7b-22ab-4bed-a08a-0b25eeeaced9" providerId="ADAL" clId="{DC3CC03A-1E51-4145-BAEC-B8EEBFC0A050}" dt="2023-02-02T19:31:24.960" v="32" actId="20577"/>
          <ac:spMkLst>
            <pc:docMk/>
            <pc:sldMk cId="2836616761" sldId="403"/>
            <ac:spMk id="5" creationId="{BD06CA1C-51D9-9D48-3FDD-06D6B183E6B0}"/>
          </ac:spMkLst>
        </pc:spChg>
      </pc:sldChg>
      <pc:sldChg chg="modTransition">
        <pc:chgData name="Monica Greene" userId="580d4f7b-22ab-4bed-a08a-0b25eeeaced9" providerId="ADAL" clId="{DC3CC03A-1E51-4145-BAEC-B8EEBFC0A050}" dt="2023-02-02T19:34:57.492" v="40"/>
        <pc:sldMkLst>
          <pc:docMk/>
          <pc:sldMk cId="1594995656" sldId="406"/>
        </pc:sldMkLst>
      </pc:sldChg>
      <pc:sldChg chg="modTransition">
        <pc:chgData name="Monica Greene" userId="580d4f7b-22ab-4bed-a08a-0b25eeeaced9" providerId="ADAL" clId="{DC3CC03A-1E51-4145-BAEC-B8EEBFC0A050}" dt="2023-02-02T19:34:57.492" v="40"/>
        <pc:sldMkLst>
          <pc:docMk/>
          <pc:sldMk cId="1505584566" sldId="407"/>
        </pc:sldMkLst>
      </pc:sldChg>
      <pc:sldChg chg="modTransition">
        <pc:chgData name="Monica Greene" userId="580d4f7b-22ab-4bed-a08a-0b25eeeaced9" providerId="ADAL" clId="{DC3CC03A-1E51-4145-BAEC-B8EEBFC0A050}" dt="2023-02-02T19:34:57.492" v="40"/>
        <pc:sldMkLst>
          <pc:docMk/>
          <pc:sldMk cId="834616306" sldId="408"/>
        </pc:sldMkLst>
      </pc:sldChg>
      <pc:sldChg chg="modTransition">
        <pc:chgData name="Monica Greene" userId="580d4f7b-22ab-4bed-a08a-0b25eeeaced9" providerId="ADAL" clId="{DC3CC03A-1E51-4145-BAEC-B8EEBFC0A050}" dt="2023-02-02T19:34:57.492" v="40"/>
        <pc:sldMkLst>
          <pc:docMk/>
          <pc:sldMk cId="3534774072" sldId="409"/>
        </pc:sldMkLst>
      </pc:sldChg>
      <pc:sldChg chg="modTransition">
        <pc:chgData name="Monica Greene" userId="580d4f7b-22ab-4bed-a08a-0b25eeeaced9" providerId="ADAL" clId="{DC3CC03A-1E51-4145-BAEC-B8EEBFC0A050}" dt="2023-02-02T19:34:57.492" v="40"/>
        <pc:sldMkLst>
          <pc:docMk/>
          <pc:sldMk cId="4103687108" sldId="410"/>
        </pc:sldMkLst>
      </pc:sldChg>
      <pc:sldChg chg="modTransition">
        <pc:chgData name="Monica Greene" userId="580d4f7b-22ab-4bed-a08a-0b25eeeaced9" providerId="ADAL" clId="{DC3CC03A-1E51-4145-BAEC-B8EEBFC0A050}" dt="2023-02-02T19:34:57.492" v="40"/>
        <pc:sldMkLst>
          <pc:docMk/>
          <pc:sldMk cId="766388387" sldId="411"/>
        </pc:sldMkLst>
      </pc:sldChg>
      <pc:sldChg chg="modTransition">
        <pc:chgData name="Monica Greene" userId="580d4f7b-22ab-4bed-a08a-0b25eeeaced9" providerId="ADAL" clId="{DC3CC03A-1E51-4145-BAEC-B8EEBFC0A050}" dt="2023-02-02T19:34:57.492" v="40"/>
        <pc:sldMkLst>
          <pc:docMk/>
          <pc:sldMk cId="1227540435" sldId="412"/>
        </pc:sldMkLst>
      </pc:sldChg>
      <pc:sldChg chg="add ord modTransition">
        <pc:chgData name="Monica Greene" userId="580d4f7b-22ab-4bed-a08a-0b25eeeaced9" providerId="ADAL" clId="{DC3CC03A-1E51-4145-BAEC-B8EEBFC0A050}" dt="2023-02-02T19:34:57.492" v="40"/>
        <pc:sldMkLst>
          <pc:docMk/>
          <pc:sldMk cId="129777373" sldId="413"/>
        </pc:sldMkLst>
      </pc:sldChg>
      <pc:sldMasterChg chg="modTransition modSldLayout">
        <pc:chgData name="Monica Greene" userId="580d4f7b-22ab-4bed-a08a-0b25eeeaced9" providerId="ADAL" clId="{DC3CC03A-1E51-4145-BAEC-B8EEBFC0A050}" dt="2023-02-02T19:34:57.492" v="40"/>
        <pc:sldMasterMkLst>
          <pc:docMk/>
          <pc:sldMasterMk cId="3526763332" sldId="2147483660"/>
        </pc:sldMasterMkLst>
        <pc:sldLayoutChg chg="modTransition">
          <pc:chgData name="Monica Greene" userId="580d4f7b-22ab-4bed-a08a-0b25eeeaced9" providerId="ADAL" clId="{DC3CC03A-1E51-4145-BAEC-B8EEBFC0A050}" dt="2023-02-02T19:34:57.492" v="40"/>
          <pc:sldLayoutMkLst>
            <pc:docMk/>
            <pc:sldMasterMk cId="3526763332" sldId="2147483660"/>
            <pc:sldLayoutMk cId="1464526068" sldId="2147483661"/>
          </pc:sldLayoutMkLst>
        </pc:sldLayoutChg>
        <pc:sldLayoutChg chg="modTransition">
          <pc:chgData name="Monica Greene" userId="580d4f7b-22ab-4bed-a08a-0b25eeeaced9" providerId="ADAL" clId="{DC3CC03A-1E51-4145-BAEC-B8EEBFC0A050}" dt="2023-02-02T19:34:57.492" v="40"/>
          <pc:sldLayoutMkLst>
            <pc:docMk/>
            <pc:sldMasterMk cId="3526763332" sldId="2147483660"/>
            <pc:sldLayoutMk cId="628702076" sldId="2147483662"/>
          </pc:sldLayoutMkLst>
        </pc:sldLayoutChg>
        <pc:sldLayoutChg chg="modTransition">
          <pc:chgData name="Monica Greene" userId="580d4f7b-22ab-4bed-a08a-0b25eeeaced9" providerId="ADAL" clId="{DC3CC03A-1E51-4145-BAEC-B8EEBFC0A050}" dt="2023-02-02T19:34:57.492" v="40"/>
          <pc:sldLayoutMkLst>
            <pc:docMk/>
            <pc:sldMasterMk cId="3526763332" sldId="2147483660"/>
            <pc:sldLayoutMk cId="3143070034" sldId="2147483663"/>
          </pc:sldLayoutMkLst>
        </pc:sldLayoutChg>
        <pc:sldLayoutChg chg="modTransition">
          <pc:chgData name="Monica Greene" userId="580d4f7b-22ab-4bed-a08a-0b25eeeaced9" providerId="ADAL" clId="{DC3CC03A-1E51-4145-BAEC-B8EEBFC0A050}" dt="2023-02-02T19:34:57.492" v="40"/>
          <pc:sldLayoutMkLst>
            <pc:docMk/>
            <pc:sldMasterMk cId="3526763332" sldId="2147483660"/>
            <pc:sldLayoutMk cId="352596931" sldId="2147483664"/>
          </pc:sldLayoutMkLst>
        </pc:sldLayoutChg>
        <pc:sldLayoutChg chg="modTransition">
          <pc:chgData name="Monica Greene" userId="580d4f7b-22ab-4bed-a08a-0b25eeeaced9" providerId="ADAL" clId="{DC3CC03A-1E51-4145-BAEC-B8EEBFC0A050}" dt="2023-02-02T19:34:57.492" v="40"/>
          <pc:sldLayoutMkLst>
            <pc:docMk/>
            <pc:sldMasterMk cId="3526763332" sldId="2147483660"/>
            <pc:sldLayoutMk cId="2860684321" sldId="2147483665"/>
          </pc:sldLayoutMkLst>
        </pc:sldLayoutChg>
        <pc:sldLayoutChg chg="modTransition">
          <pc:chgData name="Monica Greene" userId="580d4f7b-22ab-4bed-a08a-0b25eeeaced9" providerId="ADAL" clId="{DC3CC03A-1E51-4145-BAEC-B8EEBFC0A050}" dt="2023-02-02T19:34:57.492" v="40"/>
          <pc:sldLayoutMkLst>
            <pc:docMk/>
            <pc:sldMasterMk cId="3526763332" sldId="2147483660"/>
            <pc:sldLayoutMk cId="1042939851" sldId="2147483666"/>
          </pc:sldLayoutMkLst>
        </pc:sldLayoutChg>
        <pc:sldLayoutChg chg="modTransition">
          <pc:chgData name="Monica Greene" userId="580d4f7b-22ab-4bed-a08a-0b25eeeaced9" providerId="ADAL" clId="{DC3CC03A-1E51-4145-BAEC-B8EEBFC0A050}" dt="2023-02-02T19:34:57.492" v="40"/>
          <pc:sldLayoutMkLst>
            <pc:docMk/>
            <pc:sldMasterMk cId="3526763332" sldId="2147483660"/>
            <pc:sldLayoutMk cId="2172179838" sldId="2147483667"/>
          </pc:sldLayoutMkLst>
        </pc:sldLayoutChg>
        <pc:sldLayoutChg chg="modTransition">
          <pc:chgData name="Monica Greene" userId="580d4f7b-22ab-4bed-a08a-0b25eeeaced9" providerId="ADAL" clId="{DC3CC03A-1E51-4145-BAEC-B8EEBFC0A050}" dt="2023-02-02T19:34:57.492" v="40"/>
          <pc:sldLayoutMkLst>
            <pc:docMk/>
            <pc:sldMasterMk cId="3526763332" sldId="2147483660"/>
            <pc:sldLayoutMk cId="400252706" sldId="2147483668"/>
          </pc:sldLayoutMkLst>
        </pc:sldLayoutChg>
        <pc:sldLayoutChg chg="modTransition">
          <pc:chgData name="Monica Greene" userId="580d4f7b-22ab-4bed-a08a-0b25eeeaced9" providerId="ADAL" clId="{DC3CC03A-1E51-4145-BAEC-B8EEBFC0A050}" dt="2023-02-02T19:34:57.492" v="40"/>
          <pc:sldLayoutMkLst>
            <pc:docMk/>
            <pc:sldMasterMk cId="3526763332" sldId="2147483660"/>
            <pc:sldLayoutMk cId="3574256230" sldId="2147483669"/>
          </pc:sldLayoutMkLst>
        </pc:sldLayoutChg>
        <pc:sldLayoutChg chg="modTransition">
          <pc:chgData name="Monica Greene" userId="580d4f7b-22ab-4bed-a08a-0b25eeeaced9" providerId="ADAL" clId="{DC3CC03A-1E51-4145-BAEC-B8EEBFC0A050}" dt="2023-02-02T19:34:57.492" v="40"/>
          <pc:sldLayoutMkLst>
            <pc:docMk/>
            <pc:sldMasterMk cId="3526763332" sldId="2147483660"/>
            <pc:sldLayoutMk cId="728997452" sldId="2147483670"/>
          </pc:sldLayoutMkLst>
        </pc:sldLayoutChg>
        <pc:sldLayoutChg chg="modTransition">
          <pc:chgData name="Monica Greene" userId="580d4f7b-22ab-4bed-a08a-0b25eeeaced9" providerId="ADAL" clId="{DC3CC03A-1E51-4145-BAEC-B8EEBFC0A050}" dt="2023-02-02T19:34:57.492" v="40"/>
          <pc:sldLayoutMkLst>
            <pc:docMk/>
            <pc:sldMasterMk cId="3526763332" sldId="2147483660"/>
            <pc:sldLayoutMk cId="644588483" sldId="2147483671"/>
          </pc:sldLayoutMkLst>
        </pc:sldLayoutChg>
      </pc:sldMasterChg>
      <pc:sldMasterChg chg="modTransition modSldLayout">
        <pc:chgData name="Monica Greene" userId="580d4f7b-22ab-4bed-a08a-0b25eeeaced9" providerId="ADAL" clId="{DC3CC03A-1E51-4145-BAEC-B8EEBFC0A050}" dt="2023-02-02T19:34:57.492" v="40"/>
        <pc:sldMasterMkLst>
          <pc:docMk/>
          <pc:sldMasterMk cId="447617801" sldId="2147483672"/>
        </pc:sldMasterMkLst>
        <pc:sldLayoutChg chg="modTransition">
          <pc:chgData name="Monica Greene" userId="580d4f7b-22ab-4bed-a08a-0b25eeeaced9" providerId="ADAL" clId="{DC3CC03A-1E51-4145-BAEC-B8EEBFC0A050}" dt="2023-02-02T19:34:57.492" v="40"/>
          <pc:sldLayoutMkLst>
            <pc:docMk/>
            <pc:sldMasterMk cId="447617801" sldId="2147483672"/>
            <pc:sldLayoutMk cId="1188010237" sldId="2147483673"/>
          </pc:sldLayoutMkLst>
        </pc:sldLayoutChg>
        <pc:sldLayoutChg chg="modTransition">
          <pc:chgData name="Monica Greene" userId="580d4f7b-22ab-4bed-a08a-0b25eeeaced9" providerId="ADAL" clId="{DC3CC03A-1E51-4145-BAEC-B8EEBFC0A050}" dt="2023-02-02T19:34:57.492" v="40"/>
          <pc:sldLayoutMkLst>
            <pc:docMk/>
            <pc:sldMasterMk cId="447617801" sldId="2147483672"/>
            <pc:sldLayoutMk cId="310208916" sldId="2147483674"/>
          </pc:sldLayoutMkLst>
        </pc:sldLayoutChg>
        <pc:sldLayoutChg chg="modTransition">
          <pc:chgData name="Monica Greene" userId="580d4f7b-22ab-4bed-a08a-0b25eeeaced9" providerId="ADAL" clId="{DC3CC03A-1E51-4145-BAEC-B8EEBFC0A050}" dt="2023-02-02T19:34:57.492" v="40"/>
          <pc:sldLayoutMkLst>
            <pc:docMk/>
            <pc:sldMasterMk cId="447617801" sldId="2147483672"/>
            <pc:sldLayoutMk cId="46042763" sldId="2147483675"/>
          </pc:sldLayoutMkLst>
        </pc:sldLayoutChg>
        <pc:sldLayoutChg chg="modTransition">
          <pc:chgData name="Monica Greene" userId="580d4f7b-22ab-4bed-a08a-0b25eeeaced9" providerId="ADAL" clId="{DC3CC03A-1E51-4145-BAEC-B8EEBFC0A050}" dt="2023-02-02T19:34:57.492" v="40"/>
          <pc:sldLayoutMkLst>
            <pc:docMk/>
            <pc:sldMasterMk cId="447617801" sldId="2147483672"/>
            <pc:sldLayoutMk cId="1646036991" sldId="2147483676"/>
          </pc:sldLayoutMkLst>
        </pc:sldLayoutChg>
        <pc:sldLayoutChg chg="modTransition">
          <pc:chgData name="Monica Greene" userId="580d4f7b-22ab-4bed-a08a-0b25eeeaced9" providerId="ADAL" clId="{DC3CC03A-1E51-4145-BAEC-B8EEBFC0A050}" dt="2023-02-02T19:34:57.492" v="40"/>
          <pc:sldLayoutMkLst>
            <pc:docMk/>
            <pc:sldMasterMk cId="447617801" sldId="2147483672"/>
            <pc:sldLayoutMk cId="3890349142" sldId="2147483677"/>
          </pc:sldLayoutMkLst>
        </pc:sldLayoutChg>
        <pc:sldLayoutChg chg="modTransition">
          <pc:chgData name="Monica Greene" userId="580d4f7b-22ab-4bed-a08a-0b25eeeaced9" providerId="ADAL" clId="{DC3CC03A-1E51-4145-BAEC-B8EEBFC0A050}" dt="2023-02-02T19:34:57.492" v="40"/>
          <pc:sldLayoutMkLst>
            <pc:docMk/>
            <pc:sldMasterMk cId="447617801" sldId="2147483672"/>
            <pc:sldLayoutMk cId="3186488201" sldId="2147483678"/>
          </pc:sldLayoutMkLst>
        </pc:sldLayoutChg>
        <pc:sldLayoutChg chg="modTransition">
          <pc:chgData name="Monica Greene" userId="580d4f7b-22ab-4bed-a08a-0b25eeeaced9" providerId="ADAL" clId="{DC3CC03A-1E51-4145-BAEC-B8EEBFC0A050}" dt="2023-02-02T19:34:57.492" v="40"/>
          <pc:sldLayoutMkLst>
            <pc:docMk/>
            <pc:sldMasterMk cId="447617801" sldId="2147483672"/>
            <pc:sldLayoutMk cId="605508108" sldId="2147483679"/>
          </pc:sldLayoutMkLst>
        </pc:sldLayoutChg>
        <pc:sldLayoutChg chg="modTransition">
          <pc:chgData name="Monica Greene" userId="580d4f7b-22ab-4bed-a08a-0b25eeeaced9" providerId="ADAL" clId="{DC3CC03A-1E51-4145-BAEC-B8EEBFC0A050}" dt="2023-02-02T19:34:57.492" v="40"/>
          <pc:sldLayoutMkLst>
            <pc:docMk/>
            <pc:sldMasterMk cId="447617801" sldId="2147483672"/>
            <pc:sldLayoutMk cId="1894184368" sldId="2147483680"/>
          </pc:sldLayoutMkLst>
        </pc:sldLayoutChg>
        <pc:sldLayoutChg chg="modTransition">
          <pc:chgData name="Monica Greene" userId="580d4f7b-22ab-4bed-a08a-0b25eeeaced9" providerId="ADAL" clId="{DC3CC03A-1E51-4145-BAEC-B8EEBFC0A050}" dt="2023-02-02T19:34:57.492" v="40"/>
          <pc:sldLayoutMkLst>
            <pc:docMk/>
            <pc:sldMasterMk cId="447617801" sldId="2147483672"/>
            <pc:sldLayoutMk cId="3457776687" sldId="2147483681"/>
          </pc:sldLayoutMkLst>
        </pc:sldLayoutChg>
        <pc:sldLayoutChg chg="modTransition">
          <pc:chgData name="Monica Greene" userId="580d4f7b-22ab-4bed-a08a-0b25eeeaced9" providerId="ADAL" clId="{DC3CC03A-1E51-4145-BAEC-B8EEBFC0A050}" dt="2023-02-02T19:34:57.492" v="40"/>
          <pc:sldLayoutMkLst>
            <pc:docMk/>
            <pc:sldMasterMk cId="447617801" sldId="2147483672"/>
            <pc:sldLayoutMk cId="2776785865" sldId="2147483682"/>
          </pc:sldLayoutMkLst>
        </pc:sldLayoutChg>
        <pc:sldLayoutChg chg="modTransition">
          <pc:chgData name="Monica Greene" userId="580d4f7b-22ab-4bed-a08a-0b25eeeaced9" providerId="ADAL" clId="{DC3CC03A-1E51-4145-BAEC-B8EEBFC0A050}" dt="2023-02-02T19:34:57.492" v="40"/>
          <pc:sldLayoutMkLst>
            <pc:docMk/>
            <pc:sldMasterMk cId="447617801" sldId="2147483672"/>
            <pc:sldLayoutMk cId="1250752112" sldId="2147483683"/>
          </pc:sldLayoutMkLst>
        </pc:sldLayoutChg>
      </pc:sldMasterChg>
    </pc:docChg>
  </pc:docChgLst>
  <pc:docChgLst>
    <pc:chgData name="Monica Greene" userId="580d4f7b-22ab-4bed-a08a-0b25eeeaced9" providerId="ADAL" clId="{52557732-C81B-4A0D-BA16-C60098CC114D}"/>
    <pc:docChg chg="addSld delSld modSld sldOrd modMainMaster">
      <pc:chgData name="Monica Greene" userId="580d4f7b-22ab-4bed-a08a-0b25eeeaced9" providerId="ADAL" clId="{52557732-C81B-4A0D-BA16-C60098CC114D}" dt="2023-04-13T19:55:03.265" v="65"/>
      <pc:docMkLst>
        <pc:docMk/>
      </pc:docMkLst>
      <pc:sldChg chg="add modTransition">
        <pc:chgData name="Monica Greene" userId="580d4f7b-22ab-4bed-a08a-0b25eeeaced9" providerId="ADAL" clId="{52557732-C81B-4A0D-BA16-C60098CC114D}" dt="2023-04-13T19:55:03.265" v="65"/>
        <pc:sldMkLst>
          <pc:docMk/>
          <pc:sldMk cId="3102638435" sldId="258"/>
        </pc:sldMkLst>
      </pc:sldChg>
      <pc:sldChg chg="modTransition">
        <pc:chgData name="Monica Greene" userId="580d4f7b-22ab-4bed-a08a-0b25eeeaced9" providerId="ADAL" clId="{52557732-C81B-4A0D-BA16-C60098CC114D}" dt="2023-04-13T19:55:03.265" v="65"/>
        <pc:sldMkLst>
          <pc:docMk/>
          <pc:sldMk cId="2190442017" sldId="261"/>
        </pc:sldMkLst>
      </pc:sldChg>
      <pc:sldChg chg="add del modTransition setBg">
        <pc:chgData name="Monica Greene" userId="580d4f7b-22ab-4bed-a08a-0b25eeeaced9" providerId="ADAL" clId="{52557732-C81B-4A0D-BA16-C60098CC114D}" dt="2023-04-13T19:40:15.491" v="23" actId="47"/>
        <pc:sldMkLst>
          <pc:docMk/>
          <pc:sldMk cId="3133720449" sldId="262"/>
        </pc:sldMkLst>
      </pc:sldChg>
      <pc:sldChg chg="add del modTransition setBg">
        <pc:chgData name="Monica Greene" userId="580d4f7b-22ab-4bed-a08a-0b25eeeaced9" providerId="ADAL" clId="{52557732-C81B-4A0D-BA16-C60098CC114D}" dt="2023-04-13T19:40:11.440" v="21" actId="47"/>
        <pc:sldMkLst>
          <pc:docMk/>
          <pc:sldMk cId="2000478204" sldId="263"/>
        </pc:sldMkLst>
      </pc:sldChg>
      <pc:sldChg chg="add del modTransition setBg">
        <pc:chgData name="Monica Greene" userId="580d4f7b-22ab-4bed-a08a-0b25eeeaced9" providerId="ADAL" clId="{52557732-C81B-4A0D-BA16-C60098CC114D}" dt="2023-04-13T19:40:16.341" v="24" actId="47"/>
        <pc:sldMkLst>
          <pc:docMk/>
          <pc:sldMk cId="3842806598" sldId="264"/>
        </pc:sldMkLst>
      </pc:sldChg>
      <pc:sldChg chg="add del modTransition">
        <pc:chgData name="Monica Greene" userId="580d4f7b-22ab-4bed-a08a-0b25eeeaced9" providerId="ADAL" clId="{52557732-C81B-4A0D-BA16-C60098CC114D}" dt="2023-04-13T19:40:17.460" v="25" actId="47"/>
        <pc:sldMkLst>
          <pc:docMk/>
          <pc:sldMk cId="3630589326" sldId="265"/>
        </pc:sldMkLst>
      </pc:sldChg>
      <pc:sldChg chg="del">
        <pc:chgData name="Monica Greene" userId="580d4f7b-22ab-4bed-a08a-0b25eeeaced9" providerId="ADAL" clId="{52557732-C81B-4A0D-BA16-C60098CC114D}" dt="2023-04-13T19:41:21.789" v="27" actId="47"/>
        <pc:sldMkLst>
          <pc:docMk/>
          <pc:sldMk cId="3659356631" sldId="268"/>
        </pc:sldMkLst>
      </pc:sldChg>
      <pc:sldChg chg="add modTransition">
        <pc:chgData name="Monica Greene" userId="580d4f7b-22ab-4bed-a08a-0b25eeeaced9" providerId="ADAL" clId="{52557732-C81B-4A0D-BA16-C60098CC114D}" dt="2023-04-13T19:55:03.265" v="65"/>
        <pc:sldMkLst>
          <pc:docMk/>
          <pc:sldMk cId="3556785324" sldId="269"/>
        </pc:sldMkLst>
      </pc:sldChg>
      <pc:sldChg chg="del">
        <pc:chgData name="Monica Greene" userId="580d4f7b-22ab-4bed-a08a-0b25eeeaced9" providerId="ADAL" clId="{52557732-C81B-4A0D-BA16-C60098CC114D}" dt="2023-04-13T19:41:21.789" v="27" actId="47"/>
        <pc:sldMkLst>
          <pc:docMk/>
          <pc:sldMk cId="0" sldId="270"/>
        </pc:sldMkLst>
      </pc:sldChg>
      <pc:sldChg chg="del">
        <pc:chgData name="Monica Greene" userId="580d4f7b-22ab-4bed-a08a-0b25eeeaced9" providerId="ADAL" clId="{52557732-C81B-4A0D-BA16-C60098CC114D}" dt="2023-04-13T19:41:21.789" v="27" actId="47"/>
        <pc:sldMkLst>
          <pc:docMk/>
          <pc:sldMk cId="3196746956" sldId="271"/>
        </pc:sldMkLst>
      </pc:sldChg>
      <pc:sldChg chg="del">
        <pc:chgData name="Monica Greene" userId="580d4f7b-22ab-4bed-a08a-0b25eeeaced9" providerId="ADAL" clId="{52557732-C81B-4A0D-BA16-C60098CC114D}" dt="2023-04-13T19:41:21.789" v="27" actId="47"/>
        <pc:sldMkLst>
          <pc:docMk/>
          <pc:sldMk cId="2255215954" sldId="272"/>
        </pc:sldMkLst>
      </pc:sldChg>
      <pc:sldChg chg="del">
        <pc:chgData name="Monica Greene" userId="580d4f7b-22ab-4bed-a08a-0b25eeeaced9" providerId="ADAL" clId="{52557732-C81B-4A0D-BA16-C60098CC114D}" dt="2023-04-13T19:41:21.789" v="27" actId="47"/>
        <pc:sldMkLst>
          <pc:docMk/>
          <pc:sldMk cId="1039155707" sldId="273"/>
        </pc:sldMkLst>
      </pc:sldChg>
      <pc:sldChg chg="add modTransition">
        <pc:chgData name="Monica Greene" userId="580d4f7b-22ab-4bed-a08a-0b25eeeaced9" providerId="ADAL" clId="{52557732-C81B-4A0D-BA16-C60098CC114D}" dt="2023-04-13T19:55:03.265" v="65"/>
        <pc:sldMkLst>
          <pc:docMk/>
          <pc:sldMk cId="3531456319" sldId="275"/>
        </pc:sldMkLst>
      </pc:sldChg>
      <pc:sldChg chg="add modTransition">
        <pc:chgData name="Monica Greene" userId="580d4f7b-22ab-4bed-a08a-0b25eeeaced9" providerId="ADAL" clId="{52557732-C81B-4A0D-BA16-C60098CC114D}" dt="2023-04-13T19:55:03.265" v="65"/>
        <pc:sldMkLst>
          <pc:docMk/>
          <pc:sldMk cId="3761965303" sldId="276"/>
        </pc:sldMkLst>
      </pc:sldChg>
      <pc:sldChg chg="add del modTransition setBg">
        <pc:chgData name="Monica Greene" userId="580d4f7b-22ab-4bed-a08a-0b25eeeaced9" providerId="ADAL" clId="{52557732-C81B-4A0D-BA16-C60098CC114D}" dt="2023-04-13T19:55:03.265" v="65"/>
        <pc:sldMkLst>
          <pc:docMk/>
          <pc:sldMk cId="1147356620" sldId="277"/>
        </pc:sldMkLst>
      </pc:sldChg>
      <pc:sldChg chg="add del ord modTransition">
        <pc:chgData name="Monica Greene" userId="580d4f7b-22ab-4bed-a08a-0b25eeeaced9" providerId="ADAL" clId="{52557732-C81B-4A0D-BA16-C60098CC114D}" dt="2023-04-13T19:55:03.265" v="65"/>
        <pc:sldMkLst>
          <pc:docMk/>
          <pc:sldMk cId="0" sldId="310"/>
        </pc:sldMkLst>
      </pc:sldChg>
      <pc:sldChg chg="modTransition">
        <pc:chgData name="Monica Greene" userId="580d4f7b-22ab-4bed-a08a-0b25eeeaced9" providerId="ADAL" clId="{52557732-C81B-4A0D-BA16-C60098CC114D}" dt="2023-04-13T19:55:03.265" v="65"/>
        <pc:sldMkLst>
          <pc:docMk/>
          <pc:sldMk cId="3386045009" sldId="312"/>
        </pc:sldMkLst>
      </pc:sldChg>
      <pc:sldChg chg="modTransition">
        <pc:chgData name="Monica Greene" userId="580d4f7b-22ab-4bed-a08a-0b25eeeaced9" providerId="ADAL" clId="{52557732-C81B-4A0D-BA16-C60098CC114D}" dt="2023-04-13T19:55:03.265" v="65"/>
        <pc:sldMkLst>
          <pc:docMk/>
          <pc:sldMk cId="665771513" sldId="314"/>
        </pc:sldMkLst>
      </pc:sldChg>
      <pc:sldChg chg="modTransition">
        <pc:chgData name="Monica Greene" userId="580d4f7b-22ab-4bed-a08a-0b25eeeaced9" providerId="ADAL" clId="{52557732-C81B-4A0D-BA16-C60098CC114D}" dt="2023-04-13T19:55:03.265" v="65"/>
        <pc:sldMkLst>
          <pc:docMk/>
          <pc:sldMk cId="3472775792" sldId="316"/>
        </pc:sldMkLst>
      </pc:sldChg>
      <pc:sldChg chg="ord modTransition">
        <pc:chgData name="Monica Greene" userId="580d4f7b-22ab-4bed-a08a-0b25eeeaced9" providerId="ADAL" clId="{52557732-C81B-4A0D-BA16-C60098CC114D}" dt="2023-04-13T19:55:03.265" v="65"/>
        <pc:sldMkLst>
          <pc:docMk/>
          <pc:sldMk cId="591349375" sldId="317"/>
        </pc:sldMkLst>
      </pc:sldChg>
      <pc:sldChg chg="del">
        <pc:chgData name="Monica Greene" userId="580d4f7b-22ab-4bed-a08a-0b25eeeaced9" providerId="ADAL" clId="{52557732-C81B-4A0D-BA16-C60098CC114D}" dt="2023-04-13T19:46:12.708" v="43" actId="47"/>
        <pc:sldMkLst>
          <pc:docMk/>
          <pc:sldMk cId="610265510" sldId="366"/>
        </pc:sldMkLst>
      </pc:sldChg>
      <pc:sldChg chg="del">
        <pc:chgData name="Monica Greene" userId="580d4f7b-22ab-4bed-a08a-0b25eeeaced9" providerId="ADAL" clId="{52557732-C81B-4A0D-BA16-C60098CC114D}" dt="2023-04-13T19:46:13.642" v="44" actId="47"/>
        <pc:sldMkLst>
          <pc:docMk/>
          <pc:sldMk cId="3021974891" sldId="367"/>
        </pc:sldMkLst>
      </pc:sldChg>
      <pc:sldChg chg="add modTransition">
        <pc:chgData name="Monica Greene" userId="580d4f7b-22ab-4bed-a08a-0b25eeeaced9" providerId="ADAL" clId="{52557732-C81B-4A0D-BA16-C60098CC114D}" dt="2023-04-13T19:55:03.265" v="65"/>
        <pc:sldMkLst>
          <pc:docMk/>
          <pc:sldMk cId="1736370552" sldId="369"/>
        </pc:sldMkLst>
      </pc:sldChg>
      <pc:sldChg chg="modSp add mod modTransition">
        <pc:chgData name="Monica Greene" userId="580d4f7b-22ab-4bed-a08a-0b25eeeaced9" providerId="ADAL" clId="{52557732-C81B-4A0D-BA16-C60098CC114D}" dt="2023-04-13T19:55:03.265" v="65"/>
        <pc:sldMkLst>
          <pc:docMk/>
          <pc:sldMk cId="2395927928" sldId="370"/>
        </pc:sldMkLst>
        <pc:spChg chg="mod">
          <ac:chgData name="Monica Greene" userId="580d4f7b-22ab-4bed-a08a-0b25eeeaced9" providerId="ADAL" clId="{52557732-C81B-4A0D-BA16-C60098CC114D}" dt="2023-04-13T19:45:11.605" v="42" actId="207"/>
          <ac:spMkLst>
            <pc:docMk/>
            <pc:sldMk cId="2395927928" sldId="370"/>
            <ac:spMk id="2" creationId="{18BDE9D8-2F99-6659-A531-C3751EBA49C8}"/>
          </ac:spMkLst>
        </pc:spChg>
      </pc:sldChg>
      <pc:sldChg chg="modTransition">
        <pc:chgData name="Monica Greene" userId="580d4f7b-22ab-4bed-a08a-0b25eeeaced9" providerId="ADAL" clId="{52557732-C81B-4A0D-BA16-C60098CC114D}" dt="2023-04-13T19:55:03.265" v="65"/>
        <pc:sldMkLst>
          <pc:docMk/>
          <pc:sldMk cId="2713357453" sldId="399"/>
        </pc:sldMkLst>
      </pc:sldChg>
      <pc:sldChg chg="modTransition">
        <pc:chgData name="Monica Greene" userId="580d4f7b-22ab-4bed-a08a-0b25eeeaced9" providerId="ADAL" clId="{52557732-C81B-4A0D-BA16-C60098CC114D}" dt="2023-04-13T19:55:03.265" v="65"/>
        <pc:sldMkLst>
          <pc:docMk/>
          <pc:sldMk cId="1505584566" sldId="407"/>
        </pc:sldMkLst>
      </pc:sldChg>
      <pc:sldChg chg="del">
        <pc:chgData name="Monica Greene" userId="580d4f7b-22ab-4bed-a08a-0b25eeeaced9" providerId="ADAL" clId="{52557732-C81B-4A0D-BA16-C60098CC114D}" dt="2023-04-13T19:44:06.083" v="40" actId="47"/>
        <pc:sldMkLst>
          <pc:docMk/>
          <pc:sldMk cId="834616306" sldId="408"/>
        </pc:sldMkLst>
      </pc:sldChg>
      <pc:sldChg chg="del">
        <pc:chgData name="Monica Greene" userId="580d4f7b-22ab-4bed-a08a-0b25eeeaced9" providerId="ADAL" clId="{52557732-C81B-4A0D-BA16-C60098CC114D}" dt="2023-04-13T19:44:00.858" v="39" actId="47"/>
        <pc:sldMkLst>
          <pc:docMk/>
          <pc:sldMk cId="3534774072" sldId="409"/>
        </pc:sldMkLst>
      </pc:sldChg>
      <pc:sldChg chg="modTransition">
        <pc:chgData name="Monica Greene" userId="580d4f7b-22ab-4bed-a08a-0b25eeeaced9" providerId="ADAL" clId="{52557732-C81B-4A0D-BA16-C60098CC114D}" dt="2023-04-13T19:55:03.265" v="65"/>
        <pc:sldMkLst>
          <pc:docMk/>
          <pc:sldMk cId="766388387" sldId="411"/>
        </pc:sldMkLst>
      </pc:sldChg>
      <pc:sldChg chg="modTransition">
        <pc:chgData name="Monica Greene" userId="580d4f7b-22ab-4bed-a08a-0b25eeeaced9" providerId="ADAL" clId="{52557732-C81B-4A0D-BA16-C60098CC114D}" dt="2023-04-13T19:55:03.265" v="65"/>
        <pc:sldMkLst>
          <pc:docMk/>
          <pc:sldMk cId="1227540435" sldId="412"/>
        </pc:sldMkLst>
      </pc:sldChg>
      <pc:sldChg chg="del">
        <pc:chgData name="Monica Greene" userId="580d4f7b-22ab-4bed-a08a-0b25eeeaced9" providerId="ADAL" clId="{52557732-C81B-4A0D-BA16-C60098CC114D}" dt="2023-04-13T19:35:18.125" v="2" actId="47"/>
        <pc:sldMkLst>
          <pc:docMk/>
          <pc:sldMk cId="4084688947" sldId="419"/>
        </pc:sldMkLst>
      </pc:sldChg>
      <pc:sldChg chg="del">
        <pc:chgData name="Monica Greene" userId="580d4f7b-22ab-4bed-a08a-0b25eeeaced9" providerId="ADAL" clId="{52557732-C81B-4A0D-BA16-C60098CC114D}" dt="2023-04-13T19:35:18.985" v="3" actId="47"/>
        <pc:sldMkLst>
          <pc:docMk/>
          <pc:sldMk cId="3743445432" sldId="420"/>
        </pc:sldMkLst>
      </pc:sldChg>
      <pc:sldChg chg="del">
        <pc:chgData name="Monica Greene" userId="580d4f7b-22ab-4bed-a08a-0b25eeeaced9" providerId="ADAL" clId="{52557732-C81B-4A0D-BA16-C60098CC114D}" dt="2023-04-13T19:35:20.472" v="4" actId="47"/>
        <pc:sldMkLst>
          <pc:docMk/>
          <pc:sldMk cId="1229472757" sldId="423"/>
        </pc:sldMkLst>
      </pc:sldChg>
      <pc:sldChg chg="del">
        <pc:chgData name="Monica Greene" userId="580d4f7b-22ab-4bed-a08a-0b25eeeaced9" providerId="ADAL" clId="{52557732-C81B-4A0D-BA16-C60098CC114D}" dt="2023-04-13T19:43:02.622" v="35" actId="47"/>
        <pc:sldMkLst>
          <pc:docMk/>
          <pc:sldMk cId="0" sldId="429"/>
        </pc:sldMkLst>
      </pc:sldChg>
      <pc:sldChg chg="del ord">
        <pc:chgData name="Monica Greene" userId="580d4f7b-22ab-4bed-a08a-0b25eeeaced9" providerId="ADAL" clId="{52557732-C81B-4A0D-BA16-C60098CC114D}" dt="2023-04-13T19:42:49.586" v="34" actId="47"/>
        <pc:sldMkLst>
          <pc:docMk/>
          <pc:sldMk cId="3082581169" sldId="430"/>
        </pc:sldMkLst>
      </pc:sldChg>
      <pc:sldChg chg="modTransition">
        <pc:chgData name="Monica Greene" userId="580d4f7b-22ab-4bed-a08a-0b25eeeaced9" providerId="ADAL" clId="{52557732-C81B-4A0D-BA16-C60098CC114D}" dt="2023-04-13T19:55:03.265" v="65"/>
        <pc:sldMkLst>
          <pc:docMk/>
          <pc:sldMk cId="4002221206" sldId="431"/>
        </pc:sldMkLst>
      </pc:sldChg>
      <pc:sldChg chg="modTransition">
        <pc:chgData name="Monica Greene" userId="580d4f7b-22ab-4bed-a08a-0b25eeeaced9" providerId="ADAL" clId="{52557732-C81B-4A0D-BA16-C60098CC114D}" dt="2023-04-13T19:55:03.265" v="65"/>
        <pc:sldMkLst>
          <pc:docMk/>
          <pc:sldMk cId="3738777675" sldId="432"/>
        </pc:sldMkLst>
      </pc:sldChg>
      <pc:sldChg chg="del">
        <pc:chgData name="Monica Greene" userId="580d4f7b-22ab-4bed-a08a-0b25eeeaced9" providerId="ADAL" clId="{52557732-C81B-4A0D-BA16-C60098CC114D}" dt="2023-04-13T19:34:53.693" v="0" actId="47"/>
        <pc:sldMkLst>
          <pc:docMk/>
          <pc:sldMk cId="262150566" sldId="433"/>
        </pc:sldMkLst>
      </pc:sldChg>
      <pc:sldChg chg="add modTransition">
        <pc:chgData name="Monica Greene" userId="580d4f7b-22ab-4bed-a08a-0b25eeeaced9" providerId="ADAL" clId="{52557732-C81B-4A0D-BA16-C60098CC114D}" dt="2023-04-13T19:55:03.265" v="65"/>
        <pc:sldMkLst>
          <pc:docMk/>
          <pc:sldMk cId="299153169" sldId="433"/>
        </pc:sldMkLst>
      </pc:sldChg>
      <pc:sldChg chg="add del modTransition setBg">
        <pc:chgData name="Monica Greene" userId="580d4f7b-22ab-4bed-a08a-0b25eeeaced9" providerId="ADAL" clId="{52557732-C81B-4A0D-BA16-C60098CC114D}" dt="2023-04-13T19:40:14.920" v="22" actId="47"/>
        <pc:sldMkLst>
          <pc:docMk/>
          <pc:sldMk cId="785381404" sldId="433"/>
        </pc:sldMkLst>
      </pc:sldChg>
      <pc:sldChg chg="add del modTransition setBg">
        <pc:chgData name="Monica Greene" userId="580d4f7b-22ab-4bed-a08a-0b25eeeaced9" providerId="ADAL" clId="{52557732-C81B-4A0D-BA16-C60098CC114D}" dt="2023-04-13T19:39:30.925" v="20" actId="47"/>
        <pc:sldMkLst>
          <pc:docMk/>
          <pc:sldMk cId="1453525901" sldId="434"/>
        </pc:sldMkLst>
      </pc:sldChg>
      <pc:sldChg chg="add del modTransition setBg">
        <pc:chgData name="Monica Greene" userId="580d4f7b-22ab-4bed-a08a-0b25eeeaced9" providerId="ADAL" clId="{52557732-C81B-4A0D-BA16-C60098CC114D}" dt="2023-04-13T19:38:55.414" v="15" actId="47"/>
        <pc:sldMkLst>
          <pc:docMk/>
          <pc:sldMk cId="3196746956" sldId="434"/>
        </pc:sldMkLst>
      </pc:sldChg>
      <pc:sldChg chg="addSp new ord modTransition setBg">
        <pc:chgData name="Monica Greene" userId="580d4f7b-22ab-4bed-a08a-0b25eeeaced9" providerId="ADAL" clId="{52557732-C81B-4A0D-BA16-C60098CC114D}" dt="2023-04-13T19:55:03.265" v="65"/>
        <pc:sldMkLst>
          <pc:docMk/>
          <pc:sldMk cId="4141273415" sldId="434"/>
        </pc:sldMkLst>
        <pc:picChg chg="add">
          <ac:chgData name="Monica Greene" userId="580d4f7b-22ab-4bed-a08a-0b25eeeaced9" providerId="ADAL" clId="{52557732-C81B-4A0D-BA16-C60098CC114D}" dt="2023-04-13T19:48:25.779" v="48"/>
          <ac:picMkLst>
            <pc:docMk/>
            <pc:sldMk cId="4141273415" sldId="434"/>
            <ac:picMk id="2" creationId="{CBE18EB0-FB33-CEAD-7094-984F9509C4D9}"/>
          </ac:picMkLst>
        </pc:picChg>
      </pc:sldChg>
      <pc:sldChg chg="addSp add ord modTransition">
        <pc:chgData name="Monica Greene" userId="580d4f7b-22ab-4bed-a08a-0b25eeeaced9" providerId="ADAL" clId="{52557732-C81B-4A0D-BA16-C60098CC114D}" dt="2023-04-13T19:55:03.265" v="65"/>
        <pc:sldMkLst>
          <pc:docMk/>
          <pc:sldMk cId="4281602572" sldId="435"/>
        </pc:sldMkLst>
        <pc:picChg chg="add">
          <ac:chgData name="Monica Greene" userId="580d4f7b-22ab-4bed-a08a-0b25eeeaced9" providerId="ADAL" clId="{52557732-C81B-4A0D-BA16-C60098CC114D}" dt="2023-04-13T19:48:59.963" v="49"/>
          <ac:picMkLst>
            <pc:docMk/>
            <pc:sldMk cId="4281602572" sldId="435"/>
            <ac:picMk id="2" creationId="{31145650-7944-F7F8-6DB4-B080FD1F1C8C}"/>
          </ac:picMkLst>
        </pc:picChg>
      </pc:sldChg>
      <pc:sldChg chg="addSp new ord modTransition setBg">
        <pc:chgData name="Monica Greene" userId="580d4f7b-22ab-4bed-a08a-0b25eeeaced9" providerId="ADAL" clId="{52557732-C81B-4A0D-BA16-C60098CC114D}" dt="2023-04-13T19:55:03.265" v="65"/>
        <pc:sldMkLst>
          <pc:docMk/>
          <pc:sldMk cId="1715977214" sldId="436"/>
        </pc:sldMkLst>
        <pc:picChg chg="add">
          <ac:chgData name="Monica Greene" userId="580d4f7b-22ab-4bed-a08a-0b25eeeaced9" providerId="ADAL" clId="{52557732-C81B-4A0D-BA16-C60098CC114D}" dt="2023-04-13T19:53:20.068" v="57"/>
          <ac:picMkLst>
            <pc:docMk/>
            <pc:sldMk cId="1715977214" sldId="436"/>
            <ac:picMk id="2" creationId="{7B21CA50-6E16-767C-71D1-194886000F4A}"/>
          </ac:picMkLst>
        </pc:picChg>
      </pc:sldChg>
      <pc:sldChg chg="new del setBg">
        <pc:chgData name="Monica Greene" userId="580d4f7b-22ab-4bed-a08a-0b25eeeaced9" providerId="ADAL" clId="{52557732-C81B-4A0D-BA16-C60098CC114D}" dt="2023-04-13T19:52:52.558" v="54" actId="2696"/>
        <pc:sldMkLst>
          <pc:docMk/>
          <pc:sldMk cId="1954804894" sldId="436"/>
        </pc:sldMkLst>
      </pc:sldChg>
      <pc:sldMasterChg chg="modTransition modSldLayout">
        <pc:chgData name="Monica Greene" userId="580d4f7b-22ab-4bed-a08a-0b25eeeaced9" providerId="ADAL" clId="{52557732-C81B-4A0D-BA16-C60098CC114D}" dt="2023-04-13T19:55:03.265" v="65"/>
        <pc:sldMasterMkLst>
          <pc:docMk/>
          <pc:sldMasterMk cId="3526763332" sldId="2147483660"/>
        </pc:sldMasterMkLst>
        <pc:sldLayoutChg chg="modTransition">
          <pc:chgData name="Monica Greene" userId="580d4f7b-22ab-4bed-a08a-0b25eeeaced9" providerId="ADAL" clId="{52557732-C81B-4A0D-BA16-C60098CC114D}" dt="2023-04-13T19:55:03.265" v="65"/>
          <pc:sldLayoutMkLst>
            <pc:docMk/>
            <pc:sldMasterMk cId="3526763332" sldId="2147483660"/>
            <pc:sldLayoutMk cId="1464526068" sldId="2147483661"/>
          </pc:sldLayoutMkLst>
        </pc:sldLayoutChg>
        <pc:sldLayoutChg chg="modTransition">
          <pc:chgData name="Monica Greene" userId="580d4f7b-22ab-4bed-a08a-0b25eeeaced9" providerId="ADAL" clId="{52557732-C81B-4A0D-BA16-C60098CC114D}" dt="2023-04-13T19:55:03.265" v="65"/>
          <pc:sldLayoutMkLst>
            <pc:docMk/>
            <pc:sldMasterMk cId="3526763332" sldId="2147483660"/>
            <pc:sldLayoutMk cId="628702076" sldId="2147483662"/>
          </pc:sldLayoutMkLst>
        </pc:sldLayoutChg>
        <pc:sldLayoutChg chg="modTransition">
          <pc:chgData name="Monica Greene" userId="580d4f7b-22ab-4bed-a08a-0b25eeeaced9" providerId="ADAL" clId="{52557732-C81B-4A0D-BA16-C60098CC114D}" dt="2023-04-13T19:55:03.265" v="65"/>
          <pc:sldLayoutMkLst>
            <pc:docMk/>
            <pc:sldMasterMk cId="3526763332" sldId="2147483660"/>
            <pc:sldLayoutMk cId="3143070034" sldId="2147483663"/>
          </pc:sldLayoutMkLst>
        </pc:sldLayoutChg>
        <pc:sldLayoutChg chg="modTransition">
          <pc:chgData name="Monica Greene" userId="580d4f7b-22ab-4bed-a08a-0b25eeeaced9" providerId="ADAL" clId="{52557732-C81B-4A0D-BA16-C60098CC114D}" dt="2023-04-13T19:55:03.265" v="65"/>
          <pc:sldLayoutMkLst>
            <pc:docMk/>
            <pc:sldMasterMk cId="3526763332" sldId="2147483660"/>
            <pc:sldLayoutMk cId="352596931" sldId="2147483664"/>
          </pc:sldLayoutMkLst>
        </pc:sldLayoutChg>
        <pc:sldLayoutChg chg="modTransition">
          <pc:chgData name="Monica Greene" userId="580d4f7b-22ab-4bed-a08a-0b25eeeaced9" providerId="ADAL" clId="{52557732-C81B-4A0D-BA16-C60098CC114D}" dt="2023-04-13T19:55:03.265" v="65"/>
          <pc:sldLayoutMkLst>
            <pc:docMk/>
            <pc:sldMasterMk cId="3526763332" sldId="2147483660"/>
            <pc:sldLayoutMk cId="2860684321" sldId="2147483665"/>
          </pc:sldLayoutMkLst>
        </pc:sldLayoutChg>
        <pc:sldLayoutChg chg="modTransition">
          <pc:chgData name="Monica Greene" userId="580d4f7b-22ab-4bed-a08a-0b25eeeaced9" providerId="ADAL" clId="{52557732-C81B-4A0D-BA16-C60098CC114D}" dt="2023-04-13T19:55:03.265" v="65"/>
          <pc:sldLayoutMkLst>
            <pc:docMk/>
            <pc:sldMasterMk cId="3526763332" sldId="2147483660"/>
            <pc:sldLayoutMk cId="1042939851" sldId="2147483666"/>
          </pc:sldLayoutMkLst>
        </pc:sldLayoutChg>
        <pc:sldLayoutChg chg="modTransition">
          <pc:chgData name="Monica Greene" userId="580d4f7b-22ab-4bed-a08a-0b25eeeaced9" providerId="ADAL" clId="{52557732-C81B-4A0D-BA16-C60098CC114D}" dt="2023-04-13T19:55:03.265" v="65"/>
          <pc:sldLayoutMkLst>
            <pc:docMk/>
            <pc:sldMasterMk cId="3526763332" sldId="2147483660"/>
            <pc:sldLayoutMk cId="2172179838" sldId="2147483667"/>
          </pc:sldLayoutMkLst>
        </pc:sldLayoutChg>
        <pc:sldLayoutChg chg="modTransition">
          <pc:chgData name="Monica Greene" userId="580d4f7b-22ab-4bed-a08a-0b25eeeaced9" providerId="ADAL" clId="{52557732-C81B-4A0D-BA16-C60098CC114D}" dt="2023-04-13T19:55:03.265" v="65"/>
          <pc:sldLayoutMkLst>
            <pc:docMk/>
            <pc:sldMasterMk cId="3526763332" sldId="2147483660"/>
            <pc:sldLayoutMk cId="400252706" sldId="2147483668"/>
          </pc:sldLayoutMkLst>
        </pc:sldLayoutChg>
        <pc:sldLayoutChg chg="modTransition">
          <pc:chgData name="Monica Greene" userId="580d4f7b-22ab-4bed-a08a-0b25eeeaced9" providerId="ADAL" clId="{52557732-C81B-4A0D-BA16-C60098CC114D}" dt="2023-04-13T19:55:03.265" v="65"/>
          <pc:sldLayoutMkLst>
            <pc:docMk/>
            <pc:sldMasterMk cId="3526763332" sldId="2147483660"/>
            <pc:sldLayoutMk cId="3574256230" sldId="2147483669"/>
          </pc:sldLayoutMkLst>
        </pc:sldLayoutChg>
        <pc:sldLayoutChg chg="modTransition">
          <pc:chgData name="Monica Greene" userId="580d4f7b-22ab-4bed-a08a-0b25eeeaced9" providerId="ADAL" clId="{52557732-C81B-4A0D-BA16-C60098CC114D}" dt="2023-04-13T19:55:03.265" v="65"/>
          <pc:sldLayoutMkLst>
            <pc:docMk/>
            <pc:sldMasterMk cId="3526763332" sldId="2147483660"/>
            <pc:sldLayoutMk cId="728997452" sldId="2147483670"/>
          </pc:sldLayoutMkLst>
        </pc:sldLayoutChg>
        <pc:sldLayoutChg chg="modTransition">
          <pc:chgData name="Monica Greene" userId="580d4f7b-22ab-4bed-a08a-0b25eeeaced9" providerId="ADAL" clId="{52557732-C81B-4A0D-BA16-C60098CC114D}" dt="2023-04-13T19:55:03.265" v="65"/>
          <pc:sldLayoutMkLst>
            <pc:docMk/>
            <pc:sldMasterMk cId="3526763332" sldId="2147483660"/>
            <pc:sldLayoutMk cId="644588483" sldId="2147483671"/>
          </pc:sldLayoutMkLst>
        </pc:sldLayoutChg>
      </pc:sldMasterChg>
      <pc:sldMasterChg chg="modTransition modSldLayout">
        <pc:chgData name="Monica Greene" userId="580d4f7b-22ab-4bed-a08a-0b25eeeaced9" providerId="ADAL" clId="{52557732-C81B-4A0D-BA16-C60098CC114D}" dt="2023-04-13T19:55:03.265" v="65"/>
        <pc:sldMasterMkLst>
          <pc:docMk/>
          <pc:sldMasterMk cId="3374770223" sldId="2147483672"/>
        </pc:sldMasterMkLst>
        <pc:sldLayoutChg chg="modTransition">
          <pc:chgData name="Monica Greene" userId="580d4f7b-22ab-4bed-a08a-0b25eeeaced9" providerId="ADAL" clId="{52557732-C81B-4A0D-BA16-C60098CC114D}" dt="2023-04-13T19:55:03.265" v="65"/>
          <pc:sldLayoutMkLst>
            <pc:docMk/>
            <pc:sldMasterMk cId="3374770223" sldId="2147483672"/>
            <pc:sldLayoutMk cId="4098348545" sldId="2147483673"/>
          </pc:sldLayoutMkLst>
        </pc:sldLayoutChg>
        <pc:sldLayoutChg chg="modTransition">
          <pc:chgData name="Monica Greene" userId="580d4f7b-22ab-4bed-a08a-0b25eeeaced9" providerId="ADAL" clId="{52557732-C81B-4A0D-BA16-C60098CC114D}" dt="2023-04-13T19:55:03.265" v="65"/>
          <pc:sldLayoutMkLst>
            <pc:docMk/>
            <pc:sldMasterMk cId="3374770223" sldId="2147483672"/>
            <pc:sldLayoutMk cId="2485856770" sldId="2147483674"/>
          </pc:sldLayoutMkLst>
        </pc:sldLayoutChg>
        <pc:sldLayoutChg chg="modTransition">
          <pc:chgData name="Monica Greene" userId="580d4f7b-22ab-4bed-a08a-0b25eeeaced9" providerId="ADAL" clId="{52557732-C81B-4A0D-BA16-C60098CC114D}" dt="2023-04-13T19:55:03.265" v="65"/>
          <pc:sldLayoutMkLst>
            <pc:docMk/>
            <pc:sldMasterMk cId="3374770223" sldId="2147483672"/>
            <pc:sldLayoutMk cId="504524447" sldId="2147483675"/>
          </pc:sldLayoutMkLst>
        </pc:sldLayoutChg>
        <pc:sldLayoutChg chg="modTransition">
          <pc:chgData name="Monica Greene" userId="580d4f7b-22ab-4bed-a08a-0b25eeeaced9" providerId="ADAL" clId="{52557732-C81B-4A0D-BA16-C60098CC114D}" dt="2023-04-13T19:55:03.265" v="65"/>
          <pc:sldLayoutMkLst>
            <pc:docMk/>
            <pc:sldMasterMk cId="3374770223" sldId="2147483672"/>
            <pc:sldLayoutMk cId="2794038380" sldId="2147483676"/>
          </pc:sldLayoutMkLst>
        </pc:sldLayoutChg>
        <pc:sldLayoutChg chg="modTransition">
          <pc:chgData name="Monica Greene" userId="580d4f7b-22ab-4bed-a08a-0b25eeeaced9" providerId="ADAL" clId="{52557732-C81B-4A0D-BA16-C60098CC114D}" dt="2023-04-13T19:55:03.265" v="65"/>
          <pc:sldLayoutMkLst>
            <pc:docMk/>
            <pc:sldMasterMk cId="3374770223" sldId="2147483672"/>
            <pc:sldLayoutMk cId="4126134968" sldId="2147483677"/>
          </pc:sldLayoutMkLst>
        </pc:sldLayoutChg>
        <pc:sldLayoutChg chg="modTransition">
          <pc:chgData name="Monica Greene" userId="580d4f7b-22ab-4bed-a08a-0b25eeeaced9" providerId="ADAL" clId="{52557732-C81B-4A0D-BA16-C60098CC114D}" dt="2023-04-13T19:55:03.265" v="65"/>
          <pc:sldLayoutMkLst>
            <pc:docMk/>
            <pc:sldMasterMk cId="3374770223" sldId="2147483672"/>
            <pc:sldLayoutMk cId="2924291397" sldId="2147483678"/>
          </pc:sldLayoutMkLst>
        </pc:sldLayoutChg>
        <pc:sldLayoutChg chg="modTransition">
          <pc:chgData name="Monica Greene" userId="580d4f7b-22ab-4bed-a08a-0b25eeeaced9" providerId="ADAL" clId="{52557732-C81B-4A0D-BA16-C60098CC114D}" dt="2023-04-13T19:55:03.265" v="65"/>
          <pc:sldLayoutMkLst>
            <pc:docMk/>
            <pc:sldMasterMk cId="3374770223" sldId="2147483672"/>
            <pc:sldLayoutMk cId="3944149845" sldId="2147483679"/>
          </pc:sldLayoutMkLst>
        </pc:sldLayoutChg>
        <pc:sldLayoutChg chg="modTransition">
          <pc:chgData name="Monica Greene" userId="580d4f7b-22ab-4bed-a08a-0b25eeeaced9" providerId="ADAL" clId="{52557732-C81B-4A0D-BA16-C60098CC114D}" dt="2023-04-13T19:55:03.265" v="65"/>
          <pc:sldLayoutMkLst>
            <pc:docMk/>
            <pc:sldMasterMk cId="3374770223" sldId="2147483672"/>
            <pc:sldLayoutMk cId="907735596" sldId="2147483680"/>
          </pc:sldLayoutMkLst>
        </pc:sldLayoutChg>
        <pc:sldLayoutChg chg="modTransition">
          <pc:chgData name="Monica Greene" userId="580d4f7b-22ab-4bed-a08a-0b25eeeaced9" providerId="ADAL" clId="{52557732-C81B-4A0D-BA16-C60098CC114D}" dt="2023-04-13T19:55:03.265" v="65"/>
          <pc:sldLayoutMkLst>
            <pc:docMk/>
            <pc:sldMasterMk cId="3374770223" sldId="2147483672"/>
            <pc:sldLayoutMk cId="944764727" sldId="2147483681"/>
          </pc:sldLayoutMkLst>
        </pc:sldLayoutChg>
        <pc:sldLayoutChg chg="modTransition">
          <pc:chgData name="Monica Greene" userId="580d4f7b-22ab-4bed-a08a-0b25eeeaced9" providerId="ADAL" clId="{52557732-C81B-4A0D-BA16-C60098CC114D}" dt="2023-04-13T19:55:03.265" v="65"/>
          <pc:sldLayoutMkLst>
            <pc:docMk/>
            <pc:sldMasterMk cId="3374770223" sldId="2147483672"/>
            <pc:sldLayoutMk cId="1593302510" sldId="2147483682"/>
          </pc:sldLayoutMkLst>
        </pc:sldLayoutChg>
        <pc:sldLayoutChg chg="modTransition">
          <pc:chgData name="Monica Greene" userId="580d4f7b-22ab-4bed-a08a-0b25eeeaced9" providerId="ADAL" clId="{52557732-C81B-4A0D-BA16-C60098CC114D}" dt="2023-04-13T19:55:03.265" v="65"/>
          <pc:sldLayoutMkLst>
            <pc:docMk/>
            <pc:sldMasterMk cId="3374770223" sldId="2147483672"/>
            <pc:sldLayoutMk cId="3374448671" sldId="2147483683"/>
          </pc:sldLayoutMkLst>
        </pc:sldLayoutChg>
      </pc:sldMasterChg>
      <pc:sldMasterChg chg="modTransition modSldLayout">
        <pc:chgData name="Monica Greene" userId="580d4f7b-22ab-4bed-a08a-0b25eeeaced9" providerId="ADAL" clId="{52557732-C81B-4A0D-BA16-C60098CC114D}" dt="2023-04-13T19:55:03.265" v="65"/>
        <pc:sldMasterMkLst>
          <pc:docMk/>
          <pc:sldMasterMk cId="2107106719" sldId="2147483684"/>
        </pc:sldMasterMkLst>
        <pc:sldLayoutChg chg="modTransition">
          <pc:chgData name="Monica Greene" userId="580d4f7b-22ab-4bed-a08a-0b25eeeaced9" providerId="ADAL" clId="{52557732-C81B-4A0D-BA16-C60098CC114D}" dt="2023-04-13T19:55:03.265" v="65"/>
          <pc:sldLayoutMkLst>
            <pc:docMk/>
            <pc:sldMasterMk cId="2107106719" sldId="2147483684"/>
            <pc:sldLayoutMk cId="1328282407" sldId="2147483685"/>
          </pc:sldLayoutMkLst>
        </pc:sldLayoutChg>
        <pc:sldLayoutChg chg="modTransition">
          <pc:chgData name="Monica Greene" userId="580d4f7b-22ab-4bed-a08a-0b25eeeaced9" providerId="ADAL" clId="{52557732-C81B-4A0D-BA16-C60098CC114D}" dt="2023-04-13T19:55:03.265" v="65"/>
          <pc:sldLayoutMkLst>
            <pc:docMk/>
            <pc:sldMasterMk cId="2107106719" sldId="2147483684"/>
            <pc:sldLayoutMk cId="1827744224" sldId="2147483686"/>
          </pc:sldLayoutMkLst>
        </pc:sldLayoutChg>
      </pc:sldMasterChg>
      <pc:sldMasterChg chg="modTransition modSldLayout">
        <pc:chgData name="Monica Greene" userId="580d4f7b-22ab-4bed-a08a-0b25eeeaced9" providerId="ADAL" clId="{52557732-C81B-4A0D-BA16-C60098CC114D}" dt="2023-04-13T19:55:03.265" v="65"/>
        <pc:sldMasterMkLst>
          <pc:docMk/>
          <pc:sldMasterMk cId="1558763888" sldId="2147483687"/>
        </pc:sldMasterMkLst>
        <pc:sldLayoutChg chg="modTransition">
          <pc:chgData name="Monica Greene" userId="580d4f7b-22ab-4bed-a08a-0b25eeeaced9" providerId="ADAL" clId="{52557732-C81B-4A0D-BA16-C60098CC114D}" dt="2023-04-13T19:55:03.265" v="65"/>
          <pc:sldLayoutMkLst>
            <pc:docMk/>
            <pc:sldMasterMk cId="1558763888" sldId="2147483687"/>
            <pc:sldLayoutMk cId="1869244951" sldId="2147483688"/>
          </pc:sldLayoutMkLst>
        </pc:sldLayoutChg>
        <pc:sldLayoutChg chg="modTransition">
          <pc:chgData name="Monica Greene" userId="580d4f7b-22ab-4bed-a08a-0b25eeeaced9" providerId="ADAL" clId="{52557732-C81B-4A0D-BA16-C60098CC114D}" dt="2023-04-13T19:55:03.265" v="65"/>
          <pc:sldLayoutMkLst>
            <pc:docMk/>
            <pc:sldMasterMk cId="1558763888" sldId="2147483687"/>
            <pc:sldLayoutMk cId="95817563" sldId="2147483689"/>
          </pc:sldLayoutMkLst>
        </pc:sldLayoutChg>
        <pc:sldLayoutChg chg="modTransition">
          <pc:chgData name="Monica Greene" userId="580d4f7b-22ab-4bed-a08a-0b25eeeaced9" providerId="ADAL" clId="{52557732-C81B-4A0D-BA16-C60098CC114D}" dt="2023-04-13T19:55:03.265" v="65"/>
          <pc:sldLayoutMkLst>
            <pc:docMk/>
            <pc:sldMasterMk cId="1558763888" sldId="2147483687"/>
            <pc:sldLayoutMk cId="2292808318" sldId="2147483690"/>
          </pc:sldLayoutMkLst>
        </pc:sldLayoutChg>
        <pc:sldLayoutChg chg="modTransition">
          <pc:chgData name="Monica Greene" userId="580d4f7b-22ab-4bed-a08a-0b25eeeaced9" providerId="ADAL" clId="{52557732-C81B-4A0D-BA16-C60098CC114D}" dt="2023-04-13T19:55:03.265" v="65"/>
          <pc:sldLayoutMkLst>
            <pc:docMk/>
            <pc:sldMasterMk cId="1558763888" sldId="2147483687"/>
            <pc:sldLayoutMk cId="3567213569" sldId="2147483691"/>
          </pc:sldLayoutMkLst>
        </pc:sldLayoutChg>
        <pc:sldLayoutChg chg="modTransition">
          <pc:chgData name="Monica Greene" userId="580d4f7b-22ab-4bed-a08a-0b25eeeaced9" providerId="ADAL" clId="{52557732-C81B-4A0D-BA16-C60098CC114D}" dt="2023-04-13T19:55:03.265" v="65"/>
          <pc:sldLayoutMkLst>
            <pc:docMk/>
            <pc:sldMasterMk cId="1558763888" sldId="2147483687"/>
            <pc:sldLayoutMk cId="3598161882" sldId="2147483692"/>
          </pc:sldLayoutMkLst>
        </pc:sldLayoutChg>
        <pc:sldLayoutChg chg="modTransition">
          <pc:chgData name="Monica Greene" userId="580d4f7b-22ab-4bed-a08a-0b25eeeaced9" providerId="ADAL" clId="{52557732-C81B-4A0D-BA16-C60098CC114D}" dt="2023-04-13T19:55:03.265" v="65"/>
          <pc:sldLayoutMkLst>
            <pc:docMk/>
            <pc:sldMasterMk cId="1558763888" sldId="2147483687"/>
            <pc:sldLayoutMk cId="1085221459" sldId="2147483693"/>
          </pc:sldLayoutMkLst>
        </pc:sldLayoutChg>
        <pc:sldLayoutChg chg="modTransition">
          <pc:chgData name="Monica Greene" userId="580d4f7b-22ab-4bed-a08a-0b25eeeaced9" providerId="ADAL" clId="{52557732-C81B-4A0D-BA16-C60098CC114D}" dt="2023-04-13T19:55:03.265" v="65"/>
          <pc:sldLayoutMkLst>
            <pc:docMk/>
            <pc:sldMasterMk cId="1558763888" sldId="2147483687"/>
            <pc:sldLayoutMk cId="252649571" sldId="2147483694"/>
          </pc:sldLayoutMkLst>
        </pc:sldLayoutChg>
        <pc:sldLayoutChg chg="modTransition">
          <pc:chgData name="Monica Greene" userId="580d4f7b-22ab-4bed-a08a-0b25eeeaced9" providerId="ADAL" clId="{52557732-C81B-4A0D-BA16-C60098CC114D}" dt="2023-04-13T19:55:03.265" v="65"/>
          <pc:sldLayoutMkLst>
            <pc:docMk/>
            <pc:sldMasterMk cId="1558763888" sldId="2147483687"/>
            <pc:sldLayoutMk cId="1287097912" sldId="2147483695"/>
          </pc:sldLayoutMkLst>
        </pc:sldLayoutChg>
        <pc:sldLayoutChg chg="modTransition">
          <pc:chgData name="Monica Greene" userId="580d4f7b-22ab-4bed-a08a-0b25eeeaced9" providerId="ADAL" clId="{52557732-C81B-4A0D-BA16-C60098CC114D}" dt="2023-04-13T19:55:03.265" v="65"/>
          <pc:sldLayoutMkLst>
            <pc:docMk/>
            <pc:sldMasterMk cId="1558763888" sldId="2147483687"/>
            <pc:sldLayoutMk cId="3744933069" sldId="2147483696"/>
          </pc:sldLayoutMkLst>
        </pc:sldLayoutChg>
        <pc:sldLayoutChg chg="modTransition">
          <pc:chgData name="Monica Greene" userId="580d4f7b-22ab-4bed-a08a-0b25eeeaced9" providerId="ADAL" clId="{52557732-C81B-4A0D-BA16-C60098CC114D}" dt="2023-04-13T19:55:03.265" v="65"/>
          <pc:sldLayoutMkLst>
            <pc:docMk/>
            <pc:sldMasterMk cId="1558763888" sldId="2147483687"/>
            <pc:sldLayoutMk cId="1520463565" sldId="2147483697"/>
          </pc:sldLayoutMkLst>
        </pc:sldLayoutChg>
        <pc:sldLayoutChg chg="modTransition">
          <pc:chgData name="Monica Greene" userId="580d4f7b-22ab-4bed-a08a-0b25eeeaced9" providerId="ADAL" clId="{52557732-C81B-4A0D-BA16-C60098CC114D}" dt="2023-04-13T19:55:03.265" v="65"/>
          <pc:sldLayoutMkLst>
            <pc:docMk/>
            <pc:sldMasterMk cId="1558763888" sldId="2147483687"/>
            <pc:sldLayoutMk cId="888946476" sldId="2147483698"/>
          </pc:sldLayoutMkLst>
        </pc:sldLayoutChg>
      </pc:sldMasterChg>
    </pc:docChg>
  </pc:docChgLst>
  <pc:docChgLst>
    <pc:chgData name="Monica Greene" userId="580d4f7b-22ab-4bed-a08a-0b25eeeaced9" providerId="ADAL" clId="{B5E21B98-801D-4122-BC23-311A522C8BA4}"/>
    <pc:docChg chg="addSld delSld modSld sldOrd">
      <pc:chgData name="Monica Greene" userId="580d4f7b-22ab-4bed-a08a-0b25eeeaced9" providerId="ADAL" clId="{B5E21B98-801D-4122-BC23-311A522C8BA4}" dt="2024-01-04T18:32:27.450" v="119"/>
      <pc:docMkLst>
        <pc:docMk/>
      </pc:docMkLst>
      <pc:sldChg chg="ord modTransition">
        <pc:chgData name="Monica Greene" userId="580d4f7b-22ab-4bed-a08a-0b25eeeaced9" providerId="ADAL" clId="{B5E21B98-801D-4122-BC23-311A522C8BA4}" dt="2024-01-04T18:32:10.370" v="117"/>
        <pc:sldMkLst>
          <pc:docMk/>
          <pc:sldMk cId="2319884864" sldId="256"/>
        </pc:sldMkLst>
      </pc:sldChg>
      <pc:sldChg chg="add modTransition">
        <pc:chgData name="Monica Greene" userId="580d4f7b-22ab-4bed-a08a-0b25eeeaced9" providerId="ADAL" clId="{B5E21B98-801D-4122-BC23-311A522C8BA4}" dt="2024-01-04T18:32:27.450" v="119"/>
        <pc:sldMkLst>
          <pc:docMk/>
          <pc:sldMk cId="3102638435" sldId="258"/>
        </pc:sldMkLst>
      </pc:sldChg>
      <pc:sldChg chg="modTransition">
        <pc:chgData name="Monica Greene" userId="580d4f7b-22ab-4bed-a08a-0b25eeeaced9" providerId="ADAL" clId="{B5E21B98-801D-4122-BC23-311A522C8BA4}" dt="2024-01-04T18:32:27.450" v="119"/>
        <pc:sldMkLst>
          <pc:docMk/>
          <pc:sldMk cId="3133720449" sldId="262"/>
        </pc:sldMkLst>
      </pc:sldChg>
      <pc:sldChg chg="add modTransition setBg">
        <pc:chgData name="Monica Greene" userId="580d4f7b-22ab-4bed-a08a-0b25eeeaced9" providerId="ADAL" clId="{B5E21B98-801D-4122-BC23-311A522C8BA4}" dt="2024-01-04T18:32:27.450" v="119"/>
        <pc:sldMkLst>
          <pc:docMk/>
          <pc:sldMk cId="2000478204" sldId="263"/>
        </pc:sldMkLst>
      </pc:sldChg>
      <pc:sldChg chg="add modTransition setBg">
        <pc:chgData name="Monica Greene" userId="580d4f7b-22ab-4bed-a08a-0b25eeeaced9" providerId="ADAL" clId="{B5E21B98-801D-4122-BC23-311A522C8BA4}" dt="2024-01-04T18:32:27.450" v="119"/>
        <pc:sldMkLst>
          <pc:docMk/>
          <pc:sldMk cId="3842806598" sldId="264"/>
        </pc:sldMkLst>
      </pc:sldChg>
      <pc:sldChg chg="del">
        <pc:chgData name="Monica Greene" userId="580d4f7b-22ab-4bed-a08a-0b25eeeaced9" providerId="ADAL" clId="{B5E21B98-801D-4122-BC23-311A522C8BA4}" dt="2024-01-04T18:27:17.244" v="40" actId="47"/>
        <pc:sldMkLst>
          <pc:docMk/>
          <pc:sldMk cId="4192627259" sldId="269"/>
        </pc:sldMkLst>
      </pc:sldChg>
      <pc:sldChg chg="del">
        <pc:chgData name="Monica Greene" userId="580d4f7b-22ab-4bed-a08a-0b25eeeaced9" providerId="ADAL" clId="{B5E21B98-801D-4122-BC23-311A522C8BA4}" dt="2024-01-04T18:17:39.814" v="8" actId="47"/>
        <pc:sldMkLst>
          <pc:docMk/>
          <pc:sldMk cId="3196746956" sldId="271"/>
        </pc:sldMkLst>
      </pc:sldChg>
      <pc:sldChg chg="del">
        <pc:chgData name="Monica Greene" userId="580d4f7b-22ab-4bed-a08a-0b25eeeaced9" providerId="ADAL" clId="{B5E21B98-801D-4122-BC23-311A522C8BA4}" dt="2024-01-04T18:16:28.636" v="4" actId="47"/>
        <pc:sldMkLst>
          <pc:docMk/>
          <pc:sldMk cId="1039155707" sldId="273"/>
        </pc:sldMkLst>
      </pc:sldChg>
      <pc:sldChg chg="add modTransition">
        <pc:chgData name="Monica Greene" userId="580d4f7b-22ab-4bed-a08a-0b25eeeaced9" providerId="ADAL" clId="{B5E21B98-801D-4122-BC23-311A522C8BA4}" dt="2024-01-04T18:32:27.450" v="119"/>
        <pc:sldMkLst>
          <pc:docMk/>
          <pc:sldMk cId="3556785324" sldId="281"/>
        </pc:sldMkLst>
      </pc:sldChg>
      <pc:sldChg chg="del">
        <pc:chgData name="Monica Greene" userId="580d4f7b-22ab-4bed-a08a-0b25eeeaced9" providerId="ADAL" clId="{B5E21B98-801D-4122-BC23-311A522C8BA4}" dt="2024-01-04T18:27:52.268" v="99" actId="47"/>
        <pc:sldMkLst>
          <pc:docMk/>
          <pc:sldMk cId="745215188" sldId="283"/>
        </pc:sldMkLst>
      </pc:sldChg>
      <pc:sldChg chg="del">
        <pc:chgData name="Monica Greene" userId="580d4f7b-22ab-4bed-a08a-0b25eeeaced9" providerId="ADAL" clId="{B5E21B98-801D-4122-BC23-311A522C8BA4}" dt="2024-01-04T18:03:50.386" v="3" actId="47"/>
        <pc:sldMkLst>
          <pc:docMk/>
          <pc:sldMk cId="493237211" sldId="284"/>
        </pc:sldMkLst>
      </pc:sldChg>
      <pc:sldChg chg="modTransition">
        <pc:chgData name="Monica Greene" userId="580d4f7b-22ab-4bed-a08a-0b25eeeaced9" providerId="ADAL" clId="{B5E21B98-801D-4122-BC23-311A522C8BA4}" dt="2024-01-04T18:32:10.370" v="117"/>
        <pc:sldMkLst>
          <pc:docMk/>
          <pc:sldMk cId="0" sldId="310"/>
        </pc:sldMkLst>
      </pc:sldChg>
      <pc:sldChg chg="del">
        <pc:chgData name="Monica Greene" userId="580d4f7b-22ab-4bed-a08a-0b25eeeaced9" providerId="ADAL" clId="{B5E21B98-801D-4122-BC23-311A522C8BA4}" dt="2024-01-04T18:28:50.910" v="101" actId="47"/>
        <pc:sldMkLst>
          <pc:docMk/>
          <pc:sldMk cId="3386045009" sldId="312"/>
        </pc:sldMkLst>
      </pc:sldChg>
      <pc:sldChg chg="modTransition">
        <pc:chgData name="Monica Greene" userId="580d4f7b-22ab-4bed-a08a-0b25eeeaced9" providerId="ADAL" clId="{B5E21B98-801D-4122-BC23-311A522C8BA4}" dt="2024-01-04T18:32:27.450" v="119"/>
        <pc:sldMkLst>
          <pc:docMk/>
          <pc:sldMk cId="591349375" sldId="317"/>
        </pc:sldMkLst>
      </pc:sldChg>
      <pc:sldChg chg="del">
        <pc:chgData name="Monica Greene" userId="580d4f7b-22ab-4bed-a08a-0b25eeeaced9" providerId="ADAL" clId="{B5E21B98-801D-4122-BC23-311A522C8BA4}" dt="2024-01-04T18:26:41.951" v="39" actId="47"/>
        <pc:sldMkLst>
          <pc:docMk/>
          <pc:sldMk cId="3167851379" sldId="357"/>
        </pc:sldMkLst>
      </pc:sldChg>
      <pc:sldChg chg="del">
        <pc:chgData name="Monica Greene" userId="580d4f7b-22ab-4bed-a08a-0b25eeeaced9" providerId="ADAL" clId="{B5E21B98-801D-4122-BC23-311A522C8BA4}" dt="2024-01-04T18:26:41.951" v="39" actId="47"/>
        <pc:sldMkLst>
          <pc:docMk/>
          <pc:sldMk cId="2756471639" sldId="358"/>
        </pc:sldMkLst>
      </pc:sldChg>
      <pc:sldChg chg="del">
        <pc:chgData name="Monica Greene" userId="580d4f7b-22ab-4bed-a08a-0b25eeeaced9" providerId="ADAL" clId="{B5E21B98-801D-4122-BC23-311A522C8BA4}" dt="2024-01-04T18:26:41.951" v="39" actId="47"/>
        <pc:sldMkLst>
          <pc:docMk/>
          <pc:sldMk cId="2674481867" sldId="391"/>
        </pc:sldMkLst>
      </pc:sldChg>
      <pc:sldChg chg="add ord modTransition">
        <pc:chgData name="Monica Greene" userId="580d4f7b-22ab-4bed-a08a-0b25eeeaced9" providerId="ADAL" clId="{B5E21B98-801D-4122-BC23-311A522C8BA4}" dt="2024-01-04T18:32:27.450" v="119"/>
        <pc:sldMkLst>
          <pc:docMk/>
          <pc:sldMk cId="1295262737" sldId="402"/>
        </pc:sldMkLst>
      </pc:sldChg>
      <pc:sldChg chg="add ord modTransition">
        <pc:chgData name="Monica Greene" userId="580d4f7b-22ab-4bed-a08a-0b25eeeaced9" providerId="ADAL" clId="{B5E21B98-801D-4122-BC23-311A522C8BA4}" dt="2024-01-04T18:32:27.450" v="119"/>
        <pc:sldMkLst>
          <pc:docMk/>
          <pc:sldMk cId="2397242524" sldId="404"/>
        </pc:sldMkLst>
      </pc:sldChg>
      <pc:sldChg chg="modSp mod modTransition">
        <pc:chgData name="Monica Greene" userId="580d4f7b-22ab-4bed-a08a-0b25eeeaced9" providerId="ADAL" clId="{B5E21B98-801D-4122-BC23-311A522C8BA4}" dt="2024-01-04T18:32:27.450" v="119"/>
        <pc:sldMkLst>
          <pc:docMk/>
          <pc:sldMk cId="299153169" sldId="433"/>
        </pc:sldMkLst>
        <pc:spChg chg="mod">
          <ac:chgData name="Monica Greene" userId="580d4f7b-22ab-4bed-a08a-0b25eeeaced9" providerId="ADAL" clId="{B5E21B98-801D-4122-BC23-311A522C8BA4}" dt="2024-01-04T18:27:37.354" v="98" actId="20577"/>
          <ac:spMkLst>
            <pc:docMk/>
            <pc:sldMk cId="299153169" sldId="433"/>
            <ac:spMk id="2" creationId="{00000000-0000-0000-0000-000000000000}"/>
          </ac:spMkLst>
        </pc:spChg>
      </pc:sldChg>
      <pc:sldChg chg="del">
        <pc:chgData name="Monica Greene" userId="580d4f7b-22ab-4bed-a08a-0b25eeeaced9" providerId="ADAL" clId="{B5E21B98-801D-4122-BC23-311A522C8BA4}" dt="2024-01-04T18:17:26.926" v="6" actId="47"/>
        <pc:sldMkLst>
          <pc:docMk/>
          <pc:sldMk cId="548892496" sldId="478"/>
        </pc:sldMkLst>
      </pc:sldChg>
      <pc:sldChg chg="add modTransition setBg">
        <pc:chgData name="Monica Greene" userId="580d4f7b-22ab-4bed-a08a-0b25eeeaced9" providerId="ADAL" clId="{B5E21B98-801D-4122-BC23-311A522C8BA4}" dt="2024-01-04T18:32:10.370" v="117"/>
        <pc:sldMkLst>
          <pc:docMk/>
          <pc:sldMk cId="2418317013" sldId="479"/>
        </pc:sldMkLst>
      </pc:sldChg>
      <pc:sldChg chg="del ord">
        <pc:chgData name="Monica Greene" userId="580d4f7b-22ab-4bed-a08a-0b25eeeaced9" providerId="ADAL" clId="{B5E21B98-801D-4122-BC23-311A522C8BA4}" dt="2024-01-04T18:23:08.609" v="32" actId="47"/>
        <pc:sldMkLst>
          <pc:docMk/>
          <pc:sldMk cId="3430446929" sldId="491"/>
        </pc:sldMkLst>
      </pc:sldChg>
      <pc:sldChg chg="modTransition">
        <pc:chgData name="Monica Greene" userId="580d4f7b-22ab-4bed-a08a-0b25eeeaced9" providerId="ADAL" clId="{B5E21B98-801D-4122-BC23-311A522C8BA4}" dt="2024-01-04T18:32:27.450" v="119"/>
        <pc:sldMkLst>
          <pc:docMk/>
          <pc:sldMk cId="1336355542" sldId="500"/>
        </pc:sldMkLst>
      </pc:sldChg>
      <pc:sldChg chg="modTransition">
        <pc:chgData name="Monica Greene" userId="580d4f7b-22ab-4bed-a08a-0b25eeeaced9" providerId="ADAL" clId="{B5E21B98-801D-4122-BC23-311A522C8BA4}" dt="2024-01-04T18:32:27.450" v="119"/>
        <pc:sldMkLst>
          <pc:docMk/>
          <pc:sldMk cId="8912328" sldId="508"/>
        </pc:sldMkLst>
      </pc:sldChg>
      <pc:sldChg chg="modTransition">
        <pc:chgData name="Monica Greene" userId="580d4f7b-22ab-4bed-a08a-0b25eeeaced9" providerId="ADAL" clId="{B5E21B98-801D-4122-BC23-311A522C8BA4}" dt="2024-01-04T18:32:27.450" v="119"/>
        <pc:sldMkLst>
          <pc:docMk/>
          <pc:sldMk cId="3482886499" sldId="509"/>
        </pc:sldMkLst>
      </pc:sldChg>
      <pc:sldChg chg="modTransition">
        <pc:chgData name="Monica Greene" userId="580d4f7b-22ab-4bed-a08a-0b25eeeaced9" providerId="ADAL" clId="{B5E21B98-801D-4122-BC23-311A522C8BA4}" dt="2024-01-04T18:32:27.450" v="119"/>
        <pc:sldMkLst>
          <pc:docMk/>
          <pc:sldMk cId="3481333886" sldId="510"/>
        </pc:sldMkLst>
      </pc:sldChg>
      <pc:sldChg chg="modTransition">
        <pc:chgData name="Monica Greene" userId="580d4f7b-22ab-4bed-a08a-0b25eeeaced9" providerId="ADAL" clId="{B5E21B98-801D-4122-BC23-311A522C8BA4}" dt="2024-01-04T18:32:27.450" v="119"/>
        <pc:sldMkLst>
          <pc:docMk/>
          <pc:sldMk cId="3114456802" sldId="511"/>
        </pc:sldMkLst>
      </pc:sldChg>
      <pc:sldChg chg="ord modTransition">
        <pc:chgData name="Monica Greene" userId="580d4f7b-22ab-4bed-a08a-0b25eeeaced9" providerId="ADAL" clId="{B5E21B98-801D-4122-BC23-311A522C8BA4}" dt="2024-01-04T18:32:27.450" v="119"/>
        <pc:sldMkLst>
          <pc:docMk/>
          <pc:sldMk cId="2812468163" sldId="512"/>
        </pc:sldMkLst>
      </pc:sldChg>
      <pc:sldChg chg="ord modTransition">
        <pc:chgData name="Monica Greene" userId="580d4f7b-22ab-4bed-a08a-0b25eeeaced9" providerId="ADAL" clId="{B5E21B98-801D-4122-BC23-311A522C8BA4}" dt="2024-01-04T18:32:27.450" v="119"/>
        <pc:sldMkLst>
          <pc:docMk/>
          <pc:sldMk cId="3641008208" sldId="513"/>
        </pc:sldMkLst>
      </pc:sldChg>
      <pc:sldChg chg="ord modTransition">
        <pc:chgData name="Monica Greene" userId="580d4f7b-22ab-4bed-a08a-0b25eeeaced9" providerId="ADAL" clId="{B5E21B98-801D-4122-BC23-311A522C8BA4}" dt="2024-01-04T18:32:27.450" v="119"/>
        <pc:sldMkLst>
          <pc:docMk/>
          <pc:sldMk cId="4248540170" sldId="514"/>
        </pc:sldMkLst>
      </pc:sldChg>
      <pc:sldChg chg="ord modTransition">
        <pc:chgData name="Monica Greene" userId="580d4f7b-22ab-4bed-a08a-0b25eeeaced9" providerId="ADAL" clId="{B5E21B98-801D-4122-BC23-311A522C8BA4}" dt="2024-01-04T18:32:27.450" v="119"/>
        <pc:sldMkLst>
          <pc:docMk/>
          <pc:sldMk cId="3038716360" sldId="515"/>
        </pc:sldMkLst>
      </pc:sldChg>
      <pc:sldChg chg="del">
        <pc:chgData name="Monica Greene" userId="580d4f7b-22ab-4bed-a08a-0b25eeeaced9" providerId="ADAL" clId="{B5E21B98-801D-4122-BC23-311A522C8BA4}" dt="2024-01-04T18:03:36.463" v="2" actId="47"/>
        <pc:sldMkLst>
          <pc:docMk/>
          <pc:sldMk cId="935385150" sldId="537"/>
        </pc:sldMkLst>
      </pc:sldChg>
      <pc:sldChg chg="del">
        <pc:chgData name="Monica Greene" userId="580d4f7b-22ab-4bed-a08a-0b25eeeaced9" providerId="ADAL" clId="{B5E21B98-801D-4122-BC23-311A522C8BA4}" dt="2024-01-04T18:03:33.081" v="1" actId="47"/>
        <pc:sldMkLst>
          <pc:docMk/>
          <pc:sldMk cId="1541451115" sldId="538"/>
        </pc:sldMkLst>
      </pc:sldChg>
      <pc:sldChg chg="del">
        <pc:chgData name="Monica Greene" userId="580d4f7b-22ab-4bed-a08a-0b25eeeaced9" providerId="ADAL" clId="{B5E21B98-801D-4122-BC23-311A522C8BA4}" dt="2024-01-04T18:03:31.296" v="0" actId="47"/>
        <pc:sldMkLst>
          <pc:docMk/>
          <pc:sldMk cId="2241777884" sldId="544"/>
        </pc:sldMkLst>
      </pc:sldChg>
      <pc:sldChg chg="ord modTransition">
        <pc:chgData name="Monica Greene" userId="580d4f7b-22ab-4bed-a08a-0b25eeeaced9" providerId="ADAL" clId="{B5E21B98-801D-4122-BC23-311A522C8BA4}" dt="2024-01-04T18:32:10.370" v="117"/>
        <pc:sldMkLst>
          <pc:docMk/>
          <pc:sldMk cId="786319199" sldId="549"/>
        </pc:sldMkLst>
      </pc:sldChg>
      <pc:sldChg chg="del">
        <pc:chgData name="Monica Greene" userId="580d4f7b-22ab-4bed-a08a-0b25eeeaced9" providerId="ADAL" clId="{B5E21B98-801D-4122-BC23-311A522C8BA4}" dt="2024-01-04T18:28:47.918" v="100" actId="47"/>
        <pc:sldMkLst>
          <pc:docMk/>
          <pc:sldMk cId="677261138" sldId="550"/>
        </pc:sldMkLst>
      </pc:sldChg>
      <pc:sldChg chg="addSp new ord modTransition setBg">
        <pc:chgData name="Monica Greene" userId="580d4f7b-22ab-4bed-a08a-0b25eeeaced9" providerId="ADAL" clId="{B5E21B98-801D-4122-BC23-311A522C8BA4}" dt="2024-01-04T18:32:10.370" v="117"/>
        <pc:sldMkLst>
          <pc:docMk/>
          <pc:sldMk cId="1894125503" sldId="551"/>
        </pc:sldMkLst>
        <pc:picChg chg="add">
          <ac:chgData name="Monica Greene" userId="580d4f7b-22ab-4bed-a08a-0b25eeeaced9" providerId="ADAL" clId="{B5E21B98-801D-4122-BC23-311A522C8BA4}" dt="2024-01-04T18:19:46.344" v="16"/>
          <ac:picMkLst>
            <pc:docMk/>
            <pc:sldMk cId="1894125503" sldId="551"/>
            <ac:picMk id="2" creationId="{ACC8AF74-7ED0-4FE0-0327-75344C45E0BD}"/>
          </ac:picMkLst>
        </pc:picChg>
      </pc:sldChg>
      <pc:sldChg chg="addSp add ord modTransition">
        <pc:chgData name="Monica Greene" userId="580d4f7b-22ab-4bed-a08a-0b25eeeaced9" providerId="ADAL" clId="{B5E21B98-801D-4122-BC23-311A522C8BA4}" dt="2024-01-04T18:32:10.370" v="117"/>
        <pc:sldMkLst>
          <pc:docMk/>
          <pc:sldMk cId="1019536786" sldId="552"/>
        </pc:sldMkLst>
        <pc:picChg chg="add">
          <ac:chgData name="Monica Greene" userId="580d4f7b-22ab-4bed-a08a-0b25eeeaced9" providerId="ADAL" clId="{B5E21B98-801D-4122-BC23-311A522C8BA4}" dt="2024-01-04T18:20:48.221" v="17"/>
          <ac:picMkLst>
            <pc:docMk/>
            <pc:sldMk cId="1019536786" sldId="552"/>
            <ac:picMk id="2" creationId="{CF976411-ECE7-6FC8-7E49-17F623C7CB7D}"/>
          </ac:picMkLst>
        </pc:picChg>
      </pc:sldChg>
      <pc:sldChg chg="addSp add modTransition">
        <pc:chgData name="Monica Greene" userId="580d4f7b-22ab-4bed-a08a-0b25eeeaced9" providerId="ADAL" clId="{B5E21B98-801D-4122-BC23-311A522C8BA4}" dt="2024-01-04T18:32:10.370" v="117"/>
        <pc:sldMkLst>
          <pc:docMk/>
          <pc:sldMk cId="3655280396" sldId="553"/>
        </pc:sldMkLst>
        <pc:picChg chg="add">
          <ac:chgData name="Monica Greene" userId="580d4f7b-22ab-4bed-a08a-0b25eeeaced9" providerId="ADAL" clId="{B5E21B98-801D-4122-BC23-311A522C8BA4}" dt="2024-01-04T18:21:13.054" v="18"/>
          <ac:picMkLst>
            <pc:docMk/>
            <pc:sldMk cId="3655280396" sldId="553"/>
            <ac:picMk id="2" creationId="{FD550185-F7C1-EEB4-E5F3-73619792C498}"/>
          </ac:picMkLst>
        </pc:picChg>
      </pc:sldChg>
      <pc:sldChg chg="addSp add ord modTransition">
        <pc:chgData name="Monica Greene" userId="580d4f7b-22ab-4bed-a08a-0b25eeeaced9" providerId="ADAL" clId="{B5E21B98-801D-4122-BC23-311A522C8BA4}" dt="2024-01-04T18:32:10.370" v="117"/>
        <pc:sldMkLst>
          <pc:docMk/>
          <pc:sldMk cId="3439449513" sldId="554"/>
        </pc:sldMkLst>
        <pc:picChg chg="add">
          <ac:chgData name="Monica Greene" userId="580d4f7b-22ab-4bed-a08a-0b25eeeaced9" providerId="ADAL" clId="{B5E21B98-801D-4122-BC23-311A522C8BA4}" dt="2024-01-04T18:21:27.464" v="19"/>
          <ac:picMkLst>
            <pc:docMk/>
            <pc:sldMk cId="3439449513" sldId="554"/>
            <ac:picMk id="2" creationId="{E308C744-D8CC-4ADA-412E-71C7C3545B33}"/>
          </ac:picMkLst>
        </pc:picChg>
      </pc:sldChg>
      <pc:sldChg chg="addSp add ord modTransition">
        <pc:chgData name="Monica Greene" userId="580d4f7b-22ab-4bed-a08a-0b25eeeaced9" providerId="ADAL" clId="{B5E21B98-801D-4122-BC23-311A522C8BA4}" dt="2024-01-04T18:32:10.370" v="117"/>
        <pc:sldMkLst>
          <pc:docMk/>
          <pc:sldMk cId="2981759904" sldId="555"/>
        </pc:sldMkLst>
        <pc:picChg chg="add">
          <ac:chgData name="Monica Greene" userId="580d4f7b-22ab-4bed-a08a-0b25eeeaced9" providerId="ADAL" clId="{B5E21B98-801D-4122-BC23-311A522C8BA4}" dt="2024-01-04T18:21:38.965" v="20"/>
          <ac:picMkLst>
            <pc:docMk/>
            <pc:sldMk cId="2981759904" sldId="555"/>
            <ac:picMk id="2" creationId="{60A96E09-26B0-B076-5231-6E574DA06930}"/>
          </ac:picMkLst>
        </pc:picChg>
      </pc:sldChg>
      <pc:sldChg chg="addSp add modTransition">
        <pc:chgData name="Monica Greene" userId="580d4f7b-22ab-4bed-a08a-0b25eeeaced9" providerId="ADAL" clId="{B5E21B98-801D-4122-BC23-311A522C8BA4}" dt="2024-01-04T18:32:10.370" v="117"/>
        <pc:sldMkLst>
          <pc:docMk/>
          <pc:sldMk cId="3851895268" sldId="556"/>
        </pc:sldMkLst>
        <pc:picChg chg="add">
          <ac:chgData name="Monica Greene" userId="580d4f7b-22ab-4bed-a08a-0b25eeeaced9" providerId="ADAL" clId="{B5E21B98-801D-4122-BC23-311A522C8BA4}" dt="2024-01-04T18:21:57.121" v="22"/>
          <ac:picMkLst>
            <pc:docMk/>
            <pc:sldMk cId="3851895268" sldId="556"/>
            <ac:picMk id="2" creationId="{4BD97D03-25C3-4130-8C17-E79A1129077B}"/>
          </ac:picMkLst>
        </pc:picChg>
      </pc:sldChg>
      <pc:sldChg chg="addSp add modTransition">
        <pc:chgData name="Monica Greene" userId="580d4f7b-22ab-4bed-a08a-0b25eeeaced9" providerId="ADAL" clId="{B5E21B98-801D-4122-BC23-311A522C8BA4}" dt="2024-01-04T18:32:10.370" v="117"/>
        <pc:sldMkLst>
          <pc:docMk/>
          <pc:sldMk cId="1654453988" sldId="557"/>
        </pc:sldMkLst>
        <pc:picChg chg="add">
          <ac:chgData name="Monica Greene" userId="580d4f7b-22ab-4bed-a08a-0b25eeeaced9" providerId="ADAL" clId="{B5E21B98-801D-4122-BC23-311A522C8BA4}" dt="2024-01-04T18:22:09.887" v="23"/>
          <ac:picMkLst>
            <pc:docMk/>
            <pc:sldMk cId="1654453988" sldId="557"/>
            <ac:picMk id="2" creationId="{B08F42B9-C30F-6A75-9771-329E259A23E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29B03E13-60FD-4D87-A279-D28CC311639C}" type="datetimeFigureOut">
              <a:rPr lang="en-US" smtClean="0"/>
              <a:t>4/18/2024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2DECFB00-1238-433F-A607-C53731C448EC}" type="slidenum">
              <a:rPr lang="en-US" smtClean="0"/>
              <a:t>‹#›</a:t>
            </a:fld>
            <a:endParaRPr lang="en-US"/>
          </a:p>
        </p:txBody>
      </p:sp>
    </p:spTree>
    <p:extLst>
      <p:ext uri="{BB962C8B-B14F-4D97-AF65-F5344CB8AC3E}">
        <p14:creationId xmlns:p14="http://schemas.microsoft.com/office/powerpoint/2010/main" val="2975575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64526068"/>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28997452"/>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44588483"/>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4/18/2024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98348545"/>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85856770"/>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4/18/2024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04524447"/>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4/18/2024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94038380"/>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4/18/2024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26134968"/>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4/18/2024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24291397"/>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44149845"/>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0773559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28702076"/>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44764727"/>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93302510"/>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74448671"/>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43070034"/>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2596931"/>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60684321"/>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42939851"/>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72179838"/>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0252706"/>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74256230"/>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4/18/2024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5267633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p:transition>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4/18/2024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747702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4.jpeg"/><Relationship Id="rId1" Type="http://schemas.openxmlformats.org/officeDocument/2006/relationships/slideLayout" Target="../slideLayouts/slideLayout18.xml"/><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1426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969405" y="-44873"/>
            <a:ext cx="5272773" cy="6902873"/>
          </a:xfrm>
          <a:prstGeom prst="rect">
            <a:avLst/>
          </a:prstGeom>
        </p:spPr>
      </p:pic>
      <p:grpSp>
        <p:nvGrpSpPr>
          <p:cNvPr id="3" name="Group 3"/>
          <p:cNvGrpSpPr/>
          <p:nvPr/>
        </p:nvGrpSpPr>
        <p:grpSpPr>
          <a:xfrm>
            <a:off x="821998" y="2671567"/>
            <a:ext cx="1200761" cy="1282650"/>
            <a:chOff x="0" y="0"/>
            <a:chExt cx="2401522" cy="2565300"/>
          </a:xfrm>
        </p:grpSpPr>
        <p:sp>
          <p:nvSpPr>
            <p:cNvPr id="4" name="AutoShape 4"/>
            <p:cNvSpPr/>
            <p:nvPr/>
          </p:nvSpPr>
          <p:spPr>
            <a:xfrm>
              <a:off x="0" y="0"/>
              <a:ext cx="2401522" cy="2565300"/>
            </a:xfrm>
            <a:prstGeom prst="rect">
              <a:avLst/>
            </a:prstGeom>
            <a:solidFill>
              <a:srgbClr val="01426A"/>
            </a:solidFill>
          </p:spPr>
          <p:txBody>
            <a:bodyPr/>
            <a:lstStyle/>
            <a:p>
              <a:endParaRPr lang="en-US"/>
            </a:p>
          </p:txBody>
        </p:sp>
        <p:sp>
          <p:nvSpPr>
            <p:cNvPr id="5" name="TextBox 5"/>
            <p:cNvSpPr txBox="1"/>
            <p:nvPr/>
          </p:nvSpPr>
          <p:spPr>
            <a:xfrm>
              <a:off x="297362" y="805992"/>
              <a:ext cx="1806800" cy="793038"/>
            </a:xfrm>
            <a:prstGeom prst="rect">
              <a:avLst/>
            </a:prstGeom>
          </p:spPr>
          <p:txBody>
            <a:bodyPr lIns="0" tIns="0" rIns="0" bIns="0" rtlCol="0" anchor="t">
              <a:spAutoFit/>
            </a:bodyPr>
            <a:lstStyle/>
            <a:p>
              <a:pPr marL="0" marR="0" lvl="0" indent="0" algn="ctr" defTabSz="609630" rtl="0" eaLnBrk="1" fontAlgn="auto" latinLnBrk="0" hangingPunct="1">
                <a:lnSpc>
                  <a:spcPts val="3678"/>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6" name="Picture 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940554" y="2358949"/>
            <a:ext cx="1479257" cy="1907884"/>
          </a:xfrm>
          <a:prstGeom prst="rect">
            <a:avLst/>
          </a:prstGeom>
        </p:spPr>
      </p:pic>
      <p:grpSp>
        <p:nvGrpSpPr>
          <p:cNvPr id="7" name="Group 7"/>
          <p:cNvGrpSpPr/>
          <p:nvPr/>
        </p:nvGrpSpPr>
        <p:grpSpPr>
          <a:xfrm>
            <a:off x="3526194" y="1856281"/>
            <a:ext cx="8430426" cy="4120555"/>
            <a:chOff x="-2" y="1376527"/>
            <a:chExt cx="16860851" cy="8241110"/>
          </a:xfrm>
        </p:grpSpPr>
        <p:sp>
          <p:nvSpPr>
            <p:cNvPr id="8" name="TextBox 8"/>
            <p:cNvSpPr txBox="1"/>
            <p:nvPr/>
          </p:nvSpPr>
          <p:spPr>
            <a:xfrm>
              <a:off x="-2" y="1376527"/>
              <a:ext cx="16860849" cy="4873128"/>
            </a:xfrm>
            <a:prstGeom prst="rect">
              <a:avLst/>
            </a:prstGeom>
          </p:spPr>
          <p:txBody>
            <a:bodyPr lIns="0" tIns="0" rIns="0" bIns="0" rtlCol="0" anchor="t">
              <a:spAutoFit/>
            </a:bodyPr>
            <a:lstStyle/>
            <a:p>
              <a:pPr marL="0" marR="0" lvl="0" indent="0" algn="ctr" defTabSz="609630" rtl="0" eaLnBrk="1" fontAlgn="auto" latinLnBrk="0" hangingPunct="1">
                <a:lnSpc>
                  <a:spcPts val="9537"/>
                </a:lnSpc>
                <a:spcBef>
                  <a:spcPts val="0"/>
                </a:spcBef>
                <a:spcAft>
                  <a:spcPts val="0"/>
                </a:spcAft>
                <a:buClrTx/>
                <a:buSzTx/>
                <a:buFontTx/>
                <a:buNone/>
                <a:tabLst/>
                <a:defRPr/>
              </a:pPr>
              <a:r>
                <a:rPr kumimoji="0" lang="en-US" sz="8800" b="0" i="0" u="none" strike="noStrike" kern="1200" cap="none" spc="0" normalizeH="0" baseline="0" noProof="0" dirty="0">
                  <a:ln>
                    <a:noFill/>
                  </a:ln>
                  <a:solidFill>
                    <a:srgbClr val="FFFFFF"/>
                  </a:solidFill>
                  <a:effectLst/>
                  <a:uLnTx/>
                  <a:uFillTx/>
                  <a:latin typeface="Avenir LT Std 1 Bold"/>
                  <a:ea typeface="+mn-ea"/>
                  <a:cs typeface="+mn-cs"/>
                </a:rPr>
                <a:t>WELCOME TO</a:t>
              </a:r>
            </a:p>
            <a:p>
              <a:pPr marL="0" marR="0" lvl="0" indent="0" algn="ctr" defTabSz="609630" rtl="0" eaLnBrk="1" fontAlgn="auto" latinLnBrk="0" hangingPunct="1">
                <a:lnSpc>
                  <a:spcPts val="9537"/>
                </a:lnSpc>
                <a:spcBef>
                  <a:spcPts val="0"/>
                </a:spcBef>
                <a:spcAft>
                  <a:spcPts val="0"/>
                </a:spcAft>
                <a:buClrTx/>
                <a:buSzTx/>
                <a:buFontTx/>
                <a:buNone/>
                <a:tabLst/>
                <a:defRPr/>
              </a:pPr>
              <a:r>
                <a:rPr kumimoji="0" lang="en-US" sz="8800" b="0" i="0" u="none" strike="noStrike" kern="1200" cap="none" spc="0" normalizeH="0" baseline="0" noProof="0" dirty="0">
                  <a:ln>
                    <a:noFill/>
                  </a:ln>
                  <a:solidFill>
                    <a:srgbClr val="FFFFFF"/>
                  </a:solidFill>
                  <a:effectLst/>
                  <a:uLnTx/>
                  <a:uFillTx/>
                  <a:latin typeface="Avenir LT Std 1 Bold"/>
                  <a:ea typeface="+mn-ea"/>
                  <a:cs typeface="+mn-cs"/>
                </a:rPr>
                <a:t>SUNDAY SCHOOL</a:t>
              </a:r>
            </a:p>
          </p:txBody>
        </p:sp>
        <p:sp>
          <p:nvSpPr>
            <p:cNvPr id="9" name="TextBox 9"/>
            <p:cNvSpPr txBox="1"/>
            <p:nvPr/>
          </p:nvSpPr>
          <p:spPr>
            <a:xfrm>
              <a:off x="0" y="8863071"/>
              <a:ext cx="16860849" cy="754566"/>
            </a:xfrm>
            <a:prstGeom prst="rect">
              <a:avLst/>
            </a:prstGeom>
          </p:spPr>
          <p:txBody>
            <a:bodyPr lIns="0" tIns="0" rIns="0" bIns="0" rtlCol="0" anchor="t">
              <a:spAutoFit/>
            </a:bodyPr>
            <a:lstStyle/>
            <a:p>
              <a:pPr marL="0" marR="0" lvl="0" indent="0" algn="l" defTabSz="609630" rtl="0" eaLnBrk="1" fontAlgn="auto" latinLnBrk="0" hangingPunct="1">
                <a:lnSpc>
                  <a:spcPts val="353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F6266F-2815-778A-C8E8-4EC08DA1211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52811303"/>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9C3453-70F1-AFC8-3564-8EE7A7DEAF1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8001"/>
          </a:xfrm>
          <a:prstGeom prst="rect">
            <a:avLst/>
          </a:prstGeom>
        </p:spPr>
      </p:pic>
    </p:spTree>
    <p:extLst>
      <p:ext uri="{BB962C8B-B14F-4D97-AF65-F5344CB8AC3E}">
        <p14:creationId xmlns:p14="http://schemas.microsoft.com/office/powerpoint/2010/main" val="2497089041"/>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6B8242-3FB2-35AD-7B64-8829AB8FD39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53411628"/>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8173AA-B8D7-610B-D956-C6CDE3B2812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1917963"/>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3751A5C-6310-D2BB-63F9-4640D45715C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33340771"/>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AE3F6B-C250-38BC-5813-6801F06FFDD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36355542"/>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A23686-D55F-02D5-9D03-B8A213A7028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14456802"/>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C13C34-CE50-2A71-979F-6F95F5EFB7D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912328"/>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54010A-0889-4B69-A7C5-D0DC29B79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48540170"/>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12C8DB-1030-5B31-0791-B0B747DDCB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41008208"/>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FB5FCA-CEEC-65D4-5BE7-0F4658F647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1662603117"/>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18F5CB-3ECC-0CF2-72B1-0AA202BF2C8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38716360"/>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AA31F-5E3B-B61E-D4C5-F8490F805D5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81333886"/>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345B65-DC3E-D780-BFB0-FDE4312371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12468163"/>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BCE9BE-EB85-0ADC-D426-0E34367E1BC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82886499"/>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D550185-F7C1-EEB4-E5F3-73619792C49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55280396"/>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191A81-3084-3CE3-4BAB-B18FC73978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81759904"/>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976411-ECE7-6FC8-7E49-17F623C7CB7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19536786"/>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BDE9D8-2F99-6659-A531-C3751EBA49C8}"/>
              </a:ext>
            </a:extLst>
          </p:cNvPr>
          <p:cNvSpPr txBox="1"/>
          <p:nvPr/>
        </p:nvSpPr>
        <p:spPr>
          <a:xfrm>
            <a:off x="1808922" y="554182"/>
            <a:ext cx="9875077" cy="2416046"/>
          </a:xfrm>
          <a:prstGeom prst="rect">
            <a:avLst/>
          </a:prstGeom>
          <a:noFill/>
        </p:spPr>
        <p:txBody>
          <a:bodyPr wrap="square" rtlCol="0">
            <a:spAutoFit/>
          </a:bodyPr>
          <a:lstStyle/>
          <a:p>
            <a:r>
              <a:rPr lang="en-US" sz="4000" b="1" dirty="0">
                <a:solidFill>
                  <a:srgbClr val="344B6C"/>
                </a:solidFill>
              </a:rPr>
              <a:t>INDIVIDUAL PARTNERS</a:t>
            </a:r>
          </a:p>
          <a:p>
            <a:endParaRPr lang="en-US" sz="2500" dirty="0"/>
          </a:p>
          <a:p>
            <a:r>
              <a:rPr lang="en-US" sz="3600" b="1" dirty="0">
                <a:solidFill>
                  <a:srgbClr val="344B6C"/>
                </a:solidFill>
              </a:rPr>
              <a:t>HUNTER &amp; MEREDITH GUTHRIE</a:t>
            </a:r>
          </a:p>
          <a:p>
            <a:r>
              <a:rPr lang="en-US" sz="2500" i="1" dirty="0"/>
              <a:t>First Baptist Church</a:t>
            </a:r>
          </a:p>
          <a:p>
            <a:r>
              <a:rPr lang="en-US" sz="2500" b="1" i="1" dirty="0"/>
              <a:t>Medfield, </a:t>
            </a:r>
            <a:r>
              <a:rPr lang="en-US" sz="2500" b="1" i="1" dirty="0" err="1"/>
              <a:t>Massachussets</a:t>
            </a:r>
            <a:endParaRPr lang="en-US" sz="2500" b="1" i="1" dirty="0"/>
          </a:p>
        </p:txBody>
      </p:sp>
      <p:grpSp>
        <p:nvGrpSpPr>
          <p:cNvPr id="8" name="Group 7">
            <a:extLst>
              <a:ext uri="{FF2B5EF4-FFF2-40B4-BE49-F238E27FC236}">
                <a16:creationId xmlns:a16="http://schemas.microsoft.com/office/drawing/2014/main" id="{A01596AF-C257-B726-E8AE-4E78EEA9E639}"/>
              </a:ext>
            </a:extLst>
          </p:cNvPr>
          <p:cNvGrpSpPr/>
          <p:nvPr/>
        </p:nvGrpSpPr>
        <p:grpSpPr>
          <a:xfrm>
            <a:off x="0" y="0"/>
            <a:ext cx="1371600" cy="6858000"/>
            <a:chOff x="0" y="0"/>
            <a:chExt cx="1371600" cy="6858000"/>
          </a:xfrm>
          <a:solidFill>
            <a:srgbClr val="344B6C"/>
          </a:solidFill>
        </p:grpSpPr>
        <p:sp>
          <p:nvSpPr>
            <p:cNvPr id="6" name="Rectangle 5">
              <a:extLst>
                <a:ext uri="{FF2B5EF4-FFF2-40B4-BE49-F238E27FC236}">
                  <a16:creationId xmlns:a16="http://schemas.microsoft.com/office/drawing/2014/main" id="{B5277210-C4DF-2DF4-5707-4BA7E8537C95}"/>
                </a:ext>
              </a:extLst>
            </p:cNvPr>
            <p:cNvSpPr/>
            <p:nvPr/>
          </p:nvSpPr>
          <p:spPr>
            <a:xfrm>
              <a:off x="0" y="0"/>
              <a:ext cx="13716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t>M</a:t>
              </a:r>
            </a:p>
            <a:p>
              <a:pPr algn="ctr"/>
              <a:r>
                <a:rPr lang="en-US" sz="7200" dirty="0"/>
                <a:t>E</a:t>
              </a:r>
            </a:p>
            <a:p>
              <a:pPr algn="ctr"/>
              <a:r>
                <a:rPr lang="en-US" sz="7200" dirty="0"/>
                <a:t>E</a:t>
              </a:r>
            </a:p>
            <a:p>
              <a:pPr algn="ctr"/>
              <a:r>
                <a:rPr lang="en-US" sz="7200" dirty="0"/>
                <a:t>T</a:t>
              </a:r>
            </a:p>
          </p:txBody>
        </p:sp>
        <p:pic>
          <p:nvPicPr>
            <p:cNvPr id="5" name="Picture 4">
              <a:extLst>
                <a:ext uri="{FF2B5EF4-FFF2-40B4-BE49-F238E27FC236}">
                  <a16:creationId xmlns:a16="http://schemas.microsoft.com/office/drawing/2014/main" id="{18B86EEF-032C-22B7-5ADC-55CFC4A5287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300" y="315295"/>
              <a:ext cx="1143000" cy="477774"/>
            </a:xfrm>
            <a:prstGeom prst="rect">
              <a:avLst/>
            </a:prstGeom>
            <a:grpFill/>
          </p:spPr>
        </p:pic>
      </p:grpSp>
      <p:sp>
        <p:nvSpPr>
          <p:cNvPr id="7" name="TextBox 6">
            <a:extLst>
              <a:ext uri="{FF2B5EF4-FFF2-40B4-BE49-F238E27FC236}">
                <a16:creationId xmlns:a16="http://schemas.microsoft.com/office/drawing/2014/main" id="{A3A1EC74-40F3-917A-87AC-758DF1C7E756}"/>
              </a:ext>
            </a:extLst>
          </p:cNvPr>
          <p:cNvSpPr txBox="1"/>
          <p:nvPr/>
        </p:nvSpPr>
        <p:spPr>
          <a:xfrm>
            <a:off x="1808921" y="3170512"/>
            <a:ext cx="5035499" cy="3554819"/>
          </a:xfrm>
          <a:prstGeom prst="rect">
            <a:avLst/>
          </a:prstGeom>
          <a:noFill/>
        </p:spPr>
        <p:txBody>
          <a:bodyPr wrap="square" rtlCol="0">
            <a:spAutoFit/>
          </a:bodyPr>
          <a:lstStyle/>
          <a:p>
            <a:r>
              <a:rPr lang="en-US" sz="2500" dirty="0"/>
              <a:t>Hunter and Meredith are revitalizing a church that was established in 1776 but dwindled to eight members when they arrived in 2019.  They are praying that FBC Medfield be a thriving gospel light, and that they would be able to send people to revitalize other historic churches in their area who have lost the gospel.</a:t>
            </a:r>
          </a:p>
        </p:txBody>
      </p:sp>
      <p:pic>
        <p:nvPicPr>
          <p:cNvPr id="3" name="Picture 2">
            <a:extLst>
              <a:ext uri="{FF2B5EF4-FFF2-40B4-BE49-F238E27FC236}">
                <a16:creationId xmlns:a16="http://schemas.microsoft.com/office/drawing/2014/main" id="{1859B585-3ABD-0DE7-7C98-A04D4106FC4A}"/>
              </a:ext>
            </a:extLst>
          </p:cNvPr>
          <p:cNvPicPr>
            <a:picLocks noChangeAspect="1"/>
          </p:cNvPicPr>
          <p:nvPr/>
        </p:nvPicPr>
        <p:blipFill>
          <a:blip r:embed="rId3"/>
          <a:stretch>
            <a:fillRect/>
          </a:stretch>
        </p:blipFill>
        <p:spPr>
          <a:xfrm>
            <a:off x="6993070" y="2153331"/>
            <a:ext cx="4971586" cy="4572000"/>
          </a:xfrm>
          <a:prstGeom prst="rect">
            <a:avLst/>
          </a:prstGeom>
        </p:spPr>
      </p:pic>
    </p:spTree>
    <p:extLst>
      <p:ext uri="{BB962C8B-B14F-4D97-AF65-F5344CB8AC3E}">
        <p14:creationId xmlns:p14="http://schemas.microsoft.com/office/powerpoint/2010/main" val="3150670994"/>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BDE9D8-2F99-6659-A531-C3751EBA49C8}"/>
              </a:ext>
            </a:extLst>
          </p:cNvPr>
          <p:cNvSpPr txBox="1"/>
          <p:nvPr/>
        </p:nvSpPr>
        <p:spPr>
          <a:xfrm>
            <a:off x="1808922" y="554182"/>
            <a:ext cx="9875077" cy="1646605"/>
          </a:xfrm>
          <a:prstGeom prst="rect">
            <a:avLst/>
          </a:prstGeom>
          <a:noFill/>
        </p:spPr>
        <p:txBody>
          <a:bodyPr wrap="square" rtlCol="0">
            <a:spAutoFit/>
          </a:bodyPr>
          <a:lstStyle/>
          <a:p>
            <a:r>
              <a:rPr lang="en-US" sz="4000" b="1" dirty="0">
                <a:solidFill>
                  <a:srgbClr val="344B6C"/>
                </a:solidFill>
              </a:rPr>
              <a:t>INDIVIDUAL PARTNERS</a:t>
            </a:r>
          </a:p>
          <a:p>
            <a:endParaRPr lang="en-US" sz="2500" dirty="0"/>
          </a:p>
          <a:p>
            <a:r>
              <a:rPr lang="en-US" sz="3600" b="1" dirty="0">
                <a:solidFill>
                  <a:srgbClr val="344B6C"/>
                </a:solidFill>
              </a:rPr>
              <a:t>HUNTER &amp; MEREDITH GUTHRIE</a:t>
            </a:r>
          </a:p>
        </p:txBody>
      </p:sp>
      <p:grpSp>
        <p:nvGrpSpPr>
          <p:cNvPr id="8" name="Group 7">
            <a:extLst>
              <a:ext uri="{FF2B5EF4-FFF2-40B4-BE49-F238E27FC236}">
                <a16:creationId xmlns:a16="http://schemas.microsoft.com/office/drawing/2014/main" id="{A01596AF-C257-B726-E8AE-4E78EEA9E639}"/>
              </a:ext>
            </a:extLst>
          </p:cNvPr>
          <p:cNvGrpSpPr/>
          <p:nvPr/>
        </p:nvGrpSpPr>
        <p:grpSpPr>
          <a:xfrm>
            <a:off x="0" y="0"/>
            <a:ext cx="1371600" cy="6858000"/>
            <a:chOff x="0" y="0"/>
            <a:chExt cx="1371600" cy="6858000"/>
          </a:xfrm>
          <a:solidFill>
            <a:srgbClr val="344B6C"/>
          </a:solidFill>
        </p:grpSpPr>
        <p:sp>
          <p:nvSpPr>
            <p:cNvPr id="6" name="Rectangle 5">
              <a:extLst>
                <a:ext uri="{FF2B5EF4-FFF2-40B4-BE49-F238E27FC236}">
                  <a16:creationId xmlns:a16="http://schemas.microsoft.com/office/drawing/2014/main" id="{B5277210-C4DF-2DF4-5707-4BA7E8537C95}"/>
                </a:ext>
              </a:extLst>
            </p:cNvPr>
            <p:cNvSpPr/>
            <p:nvPr/>
          </p:nvSpPr>
          <p:spPr>
            <a:xfrm>
              <a:off x="0" y="0"/>
              <a:ext cx="13716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t>P</a:t>
              </a:r>
              <a:br>
                <a:rPr lang="en-US" sz="7200" dirty="0"/>
              </a:br>
              <a:r>
                <a:rPr lang="en-US" sz="7200" dirty="0"/>
                <a:t>R</a:t>
              </a:r>
              <a:br>
                <a:rPr lang="en-US" sz="7200" dirty="0"/>
              </a:br>
              <a:r>
                <a:rPr lang="en-US" sz="7200" dirty="0"/>
                <a:t>A</a:t>
              </a:r>
              <a:br>
                <a:rPr lang="en-US" sz="7200" dirty="0"/>
              </a:br>
              <a:r>
                <a:rPr lang="en-US" sz="7200" dirty="0"/>
                <a:t>Y</a:t>
              </a:r>
            </a:p>
          </p:txBody>
        </p:sp>
        <p:pic>
          <p:nvPicPr>
            <p:cNvPr id="5" name="Picture 4">
              <a:extLst>
                <a:ext uri="{FF2B5EF4-FFF2-40B4-BE49-F238E27FC236}">
                  <a16:creationId xmlns:a16="http://schemas.microsoft.com/office/drawing/2014/main" id="{18B86EEF-032C-22B7-5ADC-55CFC4A5287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300" y="315295"/>
              <a:ext cx="1143000" cy="477774"/>
            </a:xfrm>
            <a:prstGeom prst="rect">
              <a:avLst/>
            </a:prstGeom>
            <a:grpFill/>
          </p:spPr>
        </p:pic>
      </p:grpSp>
      <p:sp>
        <p:nvSpPr>
          <p:cNvPr id="7" name="TextBox 6">
            <a:extLst>
              <a:ext uri="{FF2B5EF4-FFF2-40B4-BE49-F238E27FC236}">
                <a16:creationId xmlns:a16="http://schemas.microsoft.com/office/drawing/2014/main" id="{A3A1EC74-40F3-917A-87AC-758DF1C7E756}"/>
              </a:ext>
            </a:extLst>
          </p:cNvPr>
          <p:cNvSpPr txBox="1"/>
          <p:nvPr/>
        </p:nvSpPr>
        <p:spPr>
          <a:xfrm>
            <a:off x="1808921" y="2391912"/>
            <a:ext cx="5035499" cy="3939540"/>
          </a:xfrm>
          <a:prstGeom prst="rect">
            <a:avLst/>
          </a:prstGeom>
          <a:noFill/>
        </p:spPr>
        <p:txBody>
          <a:bodyPr wrap="square" rtlCol="0">
            <a:spAutoFit/>
          </a:bodyPr>
          <a:lstStyle/>
          <a:p>
            <a:r>
              <a:rPr lang="en-US" sz="2500" i="1" dirty="0"/>
              <a:t>We praise God for all that he has done in our church over the last four years. We would like to ask for prayer for our new leadership team, specifically for wisdom in our leading of the church. Also, please join us in praying that God would give our church a passion for the lost all around us so that we can be effective in making disciples.</a:t>
            </a:r>
          </a:p>
        </p:txBody>
      </p:sp>
      <p:pic>
        <p:nvPicPr>
          <p:cNvPr id="3" name="Picture 2">
            <a:extLst>
              <a:ext uri="{FF2B5EF4-FFF2-40B4-BE49-F238E27FC236}">
                <a16:creationId xmlns:a16="http://schemas.microsoft.com/office/drawing/2014/main" id="{08DC4189-2956-189D-A561-F2A194F7D7D5}"/>
              </a:ext>
            </a:extLst>
          </p:cNvPr>
          <p:cNvPicPr>
            <a:picLocks noChangeAspect="1"/>
          </p:cNvPicPr>
          <p:nvPr/>
        </p:nvPicPr>
        <p:blipFill>
          <a:blip r:embed="rId3"/>
          <a:stretch>
            <a:fillRect/>
          </a:stretch>
        </p:blipFill>
        <p:spPr>
          <a:xfrm>
            <a:off x="6993070" y="2153331"/>
            <a:ext cx="4971586" cy="4572000"/>
          </a:xfrm>
          <a:prstGeom prst="rect">
            <a:avLst/>
          </a:prstGeom>
        </p:spPr>
      </p:pic>
    </p:spTree>
    <p:extLst>
      <p:ext uri="{BB962C8B-B14F-4D97-AF65-F5344CB8AC3E}">
        <p14:creationId xmlns:p14="http://schemas.microsoft.com/office/powerpoint/2010/main" val="1654846145"/>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7086669" y="685800"/>
            <a:ext cx="4417118" cy="5486400"/>
          </a:xfrm>
          <a:prstGeom prst="rect">
            <a:avLst/>
          </a:prstGeom>
        </p:spPr>
      </p:pic>
      <p:sp>
        <p:nvSpPr>
          <p:cNvPr id="5" name="AutoShape 5"/>
          <p:cNvSpPr/>
          <p:nvPr/>
        </p:nvSpPr>
        <p:spPr>
          <a:xfrm>
            <a:off x="6502192" y="2782892"/>
            <a:ext cx="1168953" cy="1292217"/>
          </a:xfrm>
          <a:prstGeom prst="rect">
            <a:avLst/>
          </a:prstGeom>
          <a:solidFill>
            <a:srgbClr val="01426A"/>
          </a:solidFill>
        </p:spPr>
        <p:txBody>
          <a:bodyPr/>
          <a:lstStyle/>
          <a:p>
            <a:endParaRPr lang="en-US"/>
          </a:p>
        </p:txBody>
      </p:sp>
      <p:pic>
        <p:nvPicPr>
          <p:cNvPr id="8" name="Picture 8"/>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581873" y="2874046"/>
            <a:ext cx="1009591" cy="1109909"/>
          </a:xfrm>
          <a:prstGeom prst="rect">
            <a:avLst/>
          </a:prstGeom>
        </p:spPr>
      </p:pic>
      <p:pic>
        <p:nvPicPr>
          <p:cNvPr id="9" name="Picture 9"/>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384248" y="5455601"/>
            <a:ext cx="2205259" cy="826972"/>
          </a:xfrm>
          <a:prstGeom prst="rect">
            <a:avLst/>
          </a:prstGeom>
        </p:spPr>
      </p:pic>
      <p:sp>
        <p:nvSpPr>
          <p:cNvPr id="10" name="TextBox 9">
            <a:extLst>
              <a:ext uri="{FF2B5EF4-FFF2-40B4-BE49-F238E27FC236}">
                <a16:creationId xmlns:a16="http://schemas.microsoft.com/office/drawing/2014/main" id="{60847478-737F-2310-ED29-633945B56092}"/>
              </a:ext>
            </a:extLst>
          </p:cNvPr>
          <p:cNvSpPr txBox="1"/>
          <p:nvPr/>
        </p:nvSpPr>
        <p:spPr>
          <a:xfrm>
            <a:off x="551235" y="1228397"/>
            <a:ext cx="5544765" cy="4093428"/>
          </a:xfrm>
          <a:prstGeom prst="rect">
            <a:avLst/>
          </a:prstGeom>
          <a:noFill/>
        </p:spPr>
        <p:txBody>
          <a:bodyPr wrap="square" rtlCol="0">
            <a:spAutoFit/>
          </a:bodyPr>
          <a:lstStyle/>
          <a:p>
            <a:r>
              <a:rPr lang="en-US" sz="4000" b="1" dirty="0">
                <a:solidFill>
                  <a:srgbClr val="00416B"/>
                </a:solidFill>
                <a:latin typeface="Arial" panose="020B0604020202020204" pitchFamily="34" charset="0"/>
                <a:cs typeface="Arial" panose="020B0604020202020204" pitchFamily="34" charset="0"/>
              </a:rPr>
              <a:t>A Proposal on the</a:t>
            </a:r>
          </a:p>
          <a:p>
            <a:r>
              <a:rPr lang="en-US" sz="4000" b="1" dirty="0">
                <a:solidFill>
                  <a:srgbClr val="00416B"/>
                </a:solidFill>
                <a:latin typeface="Arial" panose="020B0604020202020204" pitchFamily="34" charset="0"/>
                <a:cs typeface="Arial" panose="020B0604020202020204" pitchFamily="34" charset="0"/>
              </a:rPr>
              <a:t>Threshing Floor</a:t>
            </a:r>
          </a:p>
          <a:p>
            <a:endParaRPr lang="en-US" sz="4000" dirty="0">
              <a:solidFill>
                <a:srgbClr val="00416B"/>
              </a:solidFill>
              <a:latin typeface="Arial" panose="020B0604020202020204" pitchFamily="34" charset="0"/>
              <a:cs typeface="Arial" panose="020B0604020202020204" pitchFamily="34" charset="0"/>
            </a:endParaRPr>
          </a:p>
          <a:p>
            <a:r>
              <a:rPr lang="en-US" sz="4000" b="1" i="1" dirty="0">
                <a:solidFill>
                  <a:srgbClr val="5788B4"/>
                </a:solidFill>
                <a:latin typeface="Arial" panose="020B0604020202020204" pitchFamily="34" charset="0"/>
                <a:cs typeface="Arial" panose="020B0604020202020204" pitchFamily="34" charset="0"/>
              </a:rPr>
              <a:t>Ruth 3</a:t>
            </a:r>
          </a:p>
          <a:p>
            <a:endParaRPr lang="en-US" sz="4000" dirty="0">
              <a:solidFill>
                <a:srgbClr val="00416B"/>
              </a:solidFill>
              <a:latin typeface="Arial" panose="020B0604020202020204" pitchFamily="34" charset="0"/>
              <a:cs typeface="Arial" panose="020B0604020202020204" pitchFamily="34" charset="0"/>
            </a:endParaRPr>
          </a:p>
          <a:p>
            <a:r>
              <a:rPr lang="en-US" sz="3000" dirty="0">
                <a:solidFill>
                  <a:srgbClr val="00416B"/>
                </a:solidFill>
                <a:latin typeface="Arial" panose="020B0604020202020204" pitchFamily="34" charset="0"/>
                <a:cs typeface="Arial" panose="020B0604020202020204" pitchFamily="34" charset="0"/>
              </a:rPr>
              <a:t>April 21</a:t>
            </a:r>
          </a:p>
          <a:p>
            <a:r>
              <a:rPr lang="en-US" sz="3000" dirty="0">
                <a:solidFill>
                  <a:srgbClr val="00416B"/>
                </a:solidFill>
                <a:latin typeface="Arial" panose="020B0604020202020204" pitchFamily="34" charset="0"/>
                <a:cs typeface="Arial" panose="020B0604020202020204" pitchFamily="34" charset="0"/>
              </a:rPr>
              <a:t>Teacher’s Name</a:t>
            </a:r>
          </a:p>
        </p:txBody>
      </p:sp>
    </p:spTree>
    <p:extLst>
      <p:ext uri="{BB962C8B-B14F-4D97-AF65-F5344CB8AC3E}">
        <p14:creationId xmlns:p14="http://schemas.microsoft.com/office/powerpoint/2010/main" val="1368854586"/>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7DF499E-EB9D-E057-4BAC-5377B0847C9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95958814"/>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9438" y="1373325"/>
            <a:ext cx="10452608" cy="4626602"/>
          </a:xfrm>
        </p:spPr>
        <p:txBody>
          <a:bodyPr/>
          <a:lstStyle/>
          <a:p>
            <a:pPr algn="ctr"/>
            <a:r>
              <a:rPr lang="en-US" sz="5400" b="1" dirty="0">
                <a:solidFill>
                  <a:srgbClr val="00416B"/>
                </a:solidFill>
                <a:latin typeface="helvetica"/>
                <a:cs typeface="Calibri Light"/>
              </a:rPr>
              <a:t>A PROPOSAL ON THE</a:t>
            </a:r>
            <a:br>
              <a:rPr lang="en-US" sz="5400" b="1" dirty="0">
                <a:solidFill>
                  <a:srgbClr val="00416B"/>
                </a:solidFill>
                <a:latin typeface="helvetica"/>
                <a:cs typeface="Calibri Light"/>
              </a:rPr>
            </a:br>
            <a:r>
              <a:rPr lang="en-US" sz="5400" b="1" dirty="0">
                <a:solidFill>
                  <a:srgbClr val="00416B"/>
                </a:solidFill>
                <a:latin typeface="helvetica"/>
                <a:cs typeface="Calibri Light"/>
              </a:rPr>
              <a:t>THRESHING FLOOR</a:t>
            </a:r>
          </a:p>
        </p:txBody>
      </p:sp>
      <p:pic>
        <p:nvPicPr>
          <p:cNvPr id="7" name="Picture 6">
            <a:extLst>
              <a:ext uri="{FF2B5EF4-FFF2-40B4-BE49-F238E27FC236}">
                <a16:creationId xmlns:a16="http://schemas.microsoft.com/office/drawing/2014/main" id="{76E6DEF4-C7D1-EBFE-380B-C2366865AF9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
          <a:stretch/>
        </p:blipFill>
        <p:spPr>
          <a:xfrm>
            <a:off x="-10258" y="-9789"/>
            <a:ext cx="12192000" cy="1780223"/>
          </a:xfrm>
          <a:prstGeom prst="rect">
            <a:avLst/>
          </a:prstGeom>
        </p:spPr>
      </p:pic>
    </p:spTree>
    <p:extLst>
      <p:ext uri="{BB962C8B-B14F-4D97-AF65-F5344CB8AC3E}">
        <p14:creationId xmlns:p14="http://schemas.microsoft.com/office/powerpoint/2010/main" val="299153169"/>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048F2-42A8-409C-9E0F-C8A59A6D03C0}"/>
              </a:ext>
            </a:extLst>
          </p:cNvPr>
          <p:cNvSpPr>
            <a:spLocks noGrp="1"/>
          </p:cNvSpPr>
          <p:nvPr>
            <p:ph type="title"/>
          </p:nvPr>
        </p:nvSpPr>
        <p:spPr>
          <a:xfrm>
            <a:off x="917812" y="672199"/>
            <a:ext cx="10515600" cy="1223204"/>
          </a:xfrm>
        </p:spPr>
        <p:txBody>
          <a:bodyPr>
            <a:normAutofit/>
          </a:bodyPr>
          <a:lstStyle/>
          <a:p>
            <a:r>
              <a:rPr lang="en-US" sz="4800" b="1" dirty="0">
                <a:solidFill>
                  <a:srgbClr val="00416B"/>
                </a:solidFill>
                <a:latin typeface="Helvetica"/>
                <a:cs typeface="Helvetica"/>
              </a:rPr>
              <a:t>BIGGEST HEADER 48 PT</a:t>
            </a:r>
          </a:p>
        </p:txBody>
      </p:sp>
      <p:sp>
        <p:nvSpPr>
          <p:cNvPr id="9" name="Content Placeholder 8">
            <a:extLst>
              <a:ext uri="{FF2B5EF4-FFF2-40B4-BE49-F238E27FC236}">
                <a16:creationId xmlns:a16="http://schemas.microsoft.com/office/drawing/2014/main" id="{EA7D98C4-F14C-4E3D-A4C4-01587BF3C5A3}"/>
              </a:ext>
            </a:extLst>
          </p:cNvPr>
          <p:cNvSpPr>
            <a:spLocks noGrp="1"/>
          </p:cNvSpPr>
          <p:nvPr>
            <p:ph idx="1"/>
          </p:nvPr>
        </p:nvSpPr>
        <p:spPr>
          <a:xfrm>
            <a:off x="838200" y="1814252"/>
            <a:ext cx="10515600" cy="4362711"/>
          </a:xfrm>
        </p:spPr>
        <p:txBody>
          <a:bodyPr vert="horz" lIns="91440" tIns="45720" rIns="91440" bIns="45720" rtlCol="0" anchor="t">
            <a:normAutofit/>
          </a:bodyPr>
          <a:lstStyle/>
          <a:p>
            <a:pPr marL="0" indent="0">
              <a:buNone/>
            </a:pPr>
            <a:r>
              <a:rPr lang="en-US" sz="4000" b="1" dirty="0">
                <a:solidFill>
                  <a:srgbClr val="5788B4"/>
                </a:solidFill>
                <a:cs typeface="Calibri"/>
              </a:rPr>
              <a:t>Secondary Header 40 pt</a:t>
            </a:r>
          </a:p>
          <a:p>
            <a:pPr marL="0" indent="0">
              <a:buNone/>
            </a:pPr>
            <a:r>
              <a:rPr lang="en-US" sz="3200" dirty="0">
                <a:solidFill>
                  <a:srgbClr val="00416B"/>
                </a:solidFill>
                <a:cs typeface="Calibri"/>
              </a:rPr>
              <a:t>THIRD HEADER 32 PT</a:t>
            </a:r>
          </a:p>
          <a:p>
            <a:pPr marL="0" indent="0">
              <a:buNone/>
            </a:pPr>
            <a:r>
              <a:rPr lang="en-US" dirty="0">
                <a:solidFill>
                  <a:srgbClr val="00416B"/>
                </a:solidFill>
                <a:cs typeface="Calibri"/>
              </a:rPr>
              <a:t>Basic Font Size 28 pt</a:t>
            </a:r>
          </a:p>
        </p:txBody>
      </p:sp>
    </p:spTree>
    <p:extLst>
      <p:ext uri="{BB962C8B-B14F-4D97-AF65-F5344CB8AC3E}">
        <p14:creationId xmlns:p14="http://schemas.microsoft.com/office/powerpoint/2010/main" val="3842806598"/>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EA7D98C4-F14C-4E3D-A4C4-01587BF3C5A3}"/>
              </a:ext>
            </a:extLst>
          </p:cNvPr>
          <p:cNvSpPr>
            <a:spLocks noGrp="1"/>
          </p:cNvSpPr>
          <p:nvPr>
            <p:ph idx="1"/>
          </p:nvPr>
        </p:nvSpPr>
        <p:spPr>
          <a:xfrm>
            <a:off x="1577453" y="1200103"/>
            <a:ext cx="9196317" cy="4976860"/>
          </a:xfrm>
        </p:spPr>
        <p:txBody>
          <a:bodyPr vert="horz" lIns="91440" tIns="45720" rIns="91440" bIns="45720" rtlCol="0" anchor="t">
            <a:normAutofit/>
          </a:bodyPr>
          <a:lstStyle/>
          <a:p>
            <a:pPr marL="0" indent="0" algn="ctr">
              <a:buNone/>
            </a:pPr>
            <a:r>
              <a:rPr lang="en-US" dirty="0">
                <a:solidFill>
                  <a:srgbClr val="00416B"/>
                </a:solidFill>
                <a:cs typeface="Calibri"/>
              </a:rPr>
              <a:t>Bible Verse Sample Text. Bible Verse Sample Text. </a:t>
            </a:r>
            <a:r>
              <a:rPr lang="en-US" dirty="0">
                <a:solidFill>
                  <a:srgbClr val="00416B"/>
                </a:solidFill>
                <a:ea typeface="+mn-lt"/>
                <a:cs typeface="+mn-lt"/>
              </a:rPr>
              <a:t>Bible Verse Sample Text. Bible Verse Sample Text. Bible Verse Sample Text. Bible Verse Sample Text. Bible Verse Sample Text. Bible Verse Sample Text. Bible Verse Sample Text. Bible Verse Sample Text. Bible Verse Sample Text. Bible Verse Sample Text. Bible Verse Sample Text. Bible Verse Sample Text. Bible Verse Sample Text. Bible Verse Sample Text. </a:t>
            </a:r>
          </a:p>
          <a:p>
            <a:pPr marL="0" indent="0" algn="ctr">
              <a:buNone/>
            </a:pPr>
            <a:endParaRPr lang="en-US" dirty="0">
              <a:solidFill>
                <a:srgbClr val="00416B"/>
              </a:solidFill>
              <a:cs typeface="Calibri"/>
            </a:endParaRPr>
          </a:p>
          <a:p>
            <a:pPr marL="0" indent="0" algn="ctr">
              <a:buNone/>
            </a:pPr>
            <a:r>
              <a:rPr lang="en-US" dirty="0">
                <a:solidFill>
                  <a:srgbClr val="3083B3"/>
                </a:solidFill>
                <a:ea typeface="+mn-lt"/>
                <a:cs typeface="+mn-lt"/>
              </a:rPr>
              <a:t>BIBLE VERSE REFERENCE</a:t>
            </a:r>
          </a:p>
          <a:p>
            <a:pPr marL="0" indent="0">
              <a:buNone/>
            </a:pPr>
            <a:endParaRPr lang="en-US" dirty="0">
              <a:solidFill>
                <a:schemeClr val="bg1"/>
              </a:solidFill>
              <a:cs typeface="Calibri"/>
            </a:endParaRPr>
          </a:p>
        </p:txBody>
      </p:sp>
    </p:spTree>
    <p:extLst>
      <p:ext uri="{BB962C8B-B14F-4D97-AF65-F5344CB8AC3E}">
        <p14:creationId xmlns:p14="http://schemas.microsoft.com/office/powerpoint/2010/main" val="2000478204"/>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CC6422-7D8A-4435-9BC9-1C0F7D49E656}"/>
              </a:ext>
            </a:extLst>
          </p:cNvPr>
          <p:cNvSpPr/>
          <p:nvPr/>
        </p:nvSpPr>
        <p:spPr>
          <a:xfrm>
            <a:off x="-2273" y="617561"/>
            <a:ext cx="6732894" cy="1228298"/>
          </a:xfrm>
          <a:prstGeom prst="rect">
            <a:avLst/>
          </a:prstGeom>
          <a:solidFill>
            <a:srgbClr val="060A1F">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546A"/>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C780686F-C846-4329-BDDB-49C753F79050}"/>
              </a:ext>
            </a:extLst>
          </p:cNvPr>
          <p:cNvSpPr txBox="1">
            <a:spLocks/>
          </p:cNvSpPr>
          <p:nvPr/>
        </p:nvSpPr>
        <p:spPr>
          <a:xfrm>
            <a:off x="599365" y="672199"/>
            <a:ext cx="10834047" cy="12232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Helvetica"/>
                <a:ea typeface="+mj-ea"/>
                <a:cs typeface="Helvetica"/>
              </a:rPr>
              <a:t>SAMPLE HEADER</a:t>
            </a:r>
          </a:p>
        </p:txBody>
      </p:sp>
      <p:sp>
        <p:nvSpPr>
          <p:cNvPr id="11" name="Content Placeholder 8">
            <a:extLst>
              <a:ext uri="{FF2B5EF4-FFF2-40B4-BE49-F238E27FC236}">
                <a16:creationId xmlns:a16="http://schemas.microsoft.com/office/drawing/2014/main" id="{2C5FBC62-BD63-4603-AB88-3585CB701020}"/>
              </a:ext>
            </a:extLst>
          </p:cNvPr>
          <p:cNvSpPr>
            <a:spLocks noGrp="1"/>
          </p:cNvSpPr>
          <p:nvPr>
            <p:ph idx="1"/>
          </p:nvPr>
        </p:nvSpPr>
        <p:spPr>
          <a:xfrm>
            <a:off x="1577453" y="2212312"/>
            <a:ext cx="9196317" cy="3896413"/>
          </a:xfrm>
        </p:spPr>
        <p:txBody>
          <a:bodyPr vert="horz" lIns="91440" tIns="45720" rIns="91440" bIns="45720" rtlCol="0" anchor="t">
            <a:normAutofit/>
          </a:bodyPr>
          <a:lstStyle/>
          <a:p>
            <a:pPr marL="0" indent="0">
              <a:buNone/>
            </a:pPr>
            <a:r>
              <a:rPr lang="en-US" dirty="0">
                <a:solidFill>
                  <a:srgbClr val="00416B"/>
                </a:solidFill>
                <a:cs typeface="Calibri"/>
              </a:rPr>
              <a:t>Bible Verse Sample Text. Bible Verse Sample Text. </a:t>
            </a:r>
            <a:r>
              <a:rPr lang="en-US" dirty="0">
                <a:solidFill>
                  <a:srgbClr val="00416B"/>
                </a:solidFill>
                <a:ea typeface="+mn-lt"/>
                <a:cs typeface="+mn-lt"/>
              </a:rPr>
              <a:t>Bible Verse Sample Text. Bible Verse Sample Text. Bible Verse Sample Text. Bible Verse Sample Text. Bible Verse Sample Text. Bible Verse Sample Text. Bible Verse Sample Text. Bible Verse Sample Text. Bible Verse Sample Text. Bible Verse Sample Text. Bible Verse Sample Text. Bible Verse Sample Text. Bible Verse Sample Text. Bible Verse Sample Text. </a:t>
            </a:r>
            <a:endParaRPr lang="en-US" dirty="0">
              <a:solidFill>
                <a:srgbClr val="00416B"/>
              </a:solidFill>
            </a:endParaRPr>
          </a:p>
          <a:p>
            <a:pPr marL="0" indent="0" algn="ctr">
              <a:buNone/>
            </a:pPr>
            <a:endParaRPr lang="en-US" dirty="0">
              <a:solidFill>
                <a:srgbClr val="00416B"/>
              </a:solidFill>
              <a:cs typeface="Calibri"/>
            </a:endParaRPr>
          </a:p>
          <a:p>
            <a:pPr marL="0" indent="0">
              <a:buNone/>
            </a:pPr>
            <a:r>
              <a:rPr lang="en-US" dirty="0">
                <a:solidFill>
                  <a:srgbClr val="5788B4"/>
                </a:solidFill>
                <a:ea typeface="+mn-lt"/>
                <a:cs typeface="+mn-lt"/>
              </a:rPr>
              <a:t>BIBLE VERSE REFERENCE</a:t>
            </a:r>
          </a:p>
          <a:p>
            <a:pPr marL="0" indent="0">
              <a:buNone/>
            </a:pPr>
            <a:endParaRPr lang="en-US" dirty="0">
              <a:solidFill>
                <a:schemeClr val="bg1"/>
              </a:solidFill>
              <a:cs typeface="Calibri"/>
            </a:endParaRPr>
          </a:p>
        </p:txBody>
      </p:sp>
    </p:spTree>
    <p:extLst>
      <p:ext uri="{BB962C8B-B14F-4D97-AF65-F5344CB8AC3E}">
        <p14:creationId xmlns:p14="http://schemas.microsoft.com/office/powerpoint/2010/main" val="3133720449"/>
      </p:ext>
    </p:extLst>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457839" y="0"/>
            <a:ext cx="4557094" cy="6858000"/>
          </a:xfrm>
          <a:prstGeom prst="rect">
            <a:avLst/>
          </a:prstGeom>
        </p:spPr>
      </p:pic>
      <p:sp>
        <p:nvSpPr>
          <p:cNvPr id="3" name="AutoShape 3"/>
          <p:cNvSpPr/>
          <p:nvPr/>
        </p:nvSpPr>
        <p:spPr>
          <a:xfrm>
            <a:off x="685800" y="2726214"/>
            <a:ext cx="1336257" cy="1405574"/>
          </a:xfrm>
          <a:prstGeom prst="rect">
            <a:avLst/>
          </a:prstGeom>
          <a:solidFill>
            <a:srgbClr val="01426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855483" y="2848646"/>
            <a:ext cx="1009591" cy="1109909"/>
          </a:xfrm>
          <a:prstGeom prst="rect">
            <a:avLst/>
          </a:prstGeom>
        </p:spPr>
      </p:pic>
      <p:pic>
        <p:nvPicPr>
          <p:cNvPr id="8" name="Picture 8"/>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8000837" y="5574157"/>
            <a:ext cx="2205259" cy="826972"/>
          </a:xfrm>
          <a:prstGeom prst="rect">
            <a:avLst/>
          </a:prstGeom>
        </p:spPr>
      </p:pic>
      <p:sp>
        <p:nvSpPr>
          <p:cNvPr id="9" name="TextBox 8">
            <a:extLst>
              <a:ext uri="{FF2B5EF4-FFF2-40B4-BE49-F238E27FC236}">
                <a16:creationId xmlns:a16="http://schemas.microsoft.com/office/drawing/2014/main" id="{BD629289-ACDE-8B13-E0C7-200CB846CCAD}"/>
              </a:ext>
            </a:extLst>
          </p:cNvPr>
          <p:cNvSpPr txBox="1"/>
          <p:nvPr/>
        </p:nvSpPr>
        <p:spPr>
          <a:xfrm>
            <a:off x="6331083" y="1157952"/>
            <a:ext cx="5544765" cy="36471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srgbClr val="00416B"/>
                </a:solidFill>
                <a:effectLst/>
                <a:uLnTx/>
                <a:uFillTx/>
                <a:latin typeface="Arial" panose="020B0604020202020204" pitchFamily="34" charset="0"/>
                <a:ea typeface="+mn-ea"/>
                <a:cs typeface="Arial" panose="020B0604020202020204" pitchFamily="34" charset="0"/>
              </a:rPr>
              <a:t>NEXT WEEK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1" u="none" strike="noStrike" kern="1200" cap="none" spc="0" normalizeH="0" baseline="0" noProof="0" dirty="0">
                <a:ln>
                  <a:noFill/>
                </a:ln>
                <a:solidFill>
                  <a:srgbClr val="00416B"/>
                </a:solidFill>
                <a:effectLst/>
                <a:uLnTx/>
                <a:uFillTx/>
                <a:latin typeface="Arial" panose="020B0604020202020204" pitchFamily="34" charset="0"/>
                <a:ea typeface="+mn-ea"/>
                <a:cs typeface="Arial" panose="020B0604020202020204" pitchFamily="34" charset="0"/>
              </a:rPr>
              <a:t>April 28</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416B"/>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416B"/>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416B"/>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srgbClr val="5788B4"/>
                </a:solidFill>
                <a:effectLst/>
                <a:uLnTx/>
                <a:uFillTx/>
                <a:latin typeface="Arial" panose="020B0604020202020204" pitchFamily="34" charset="0"/>
                <a:ea typeface="+mn-ea"/>
                <a:cs typeface="Arial" panose="020B0604020202020204" pitchFamily="34" charset="0"/>
              </a:rPr>
              <a:t>Ruth 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416B"/>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00416B"/>
                </a:solidFill>
                <a:effectLst/>
                <a:uLnTx/>
                <a:uFillTx/>
                <a:latin typeface="Arial" panose="020B0604020202020204" pitchFamily="34" charset="0"/>
                <a:ea typeface="+mn-ea"/>
                <a:cs typeface="Arial" panose="020B0604020202020204" pitchFamily="34" charset="0"/>
              </a:rPr>
              <a:t>Workbook:  Week 5 (p. 35-42)</a:t>
            </a:r>
          </a:p>
        </p:txBody>
      </p:sp>
    </p:spTree>
    <p:extLst>
      <p:ext uri="{BB962C8B-B14F-4D97-AF65-F5344CB8AC3E}">
        <p14:creationId xmlns:p14="http://schemas.microsoft.com/office/powerpoint/2010/main" val="2255215954"/>
      </p:ext>
    </p:extLst>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1349375"/>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421371-FC59-E8AF-AB58-6766FCF79E0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55448335"/>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61588D-62D9-43AE-9D2A-A69C543B92F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F398BBBC-4C6B-A365-B306-86AD57152FD6}"/>
              </a:ext>
            </a:extLst>
          </p:cNvPr>
          <p:cNvSpPr txBox="1"/>
          <p:nvPr/>
        </p:nvSpPr>
        <p:spPr>
          <a:xfrm>
            <a:off x="1044102" y="2441053"/>
            <a:ext cx="10103796" cy="37856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0" i="0" u="none" strike="noStrike" kern="1200" cap="none" normalizeH="0" baseline="0" noProof="0" dirty="0">
                <a:ln>
                  <a:noFill/>
                </a:ln>
                <a:solidFill>
                  <a:schemeClr val="bg1"/>
                </a:solidFill>
                <a:effectLst/>
                <a:uLnTx/>
                <a:uFillTx/>
                <a:latin typeface="Avenir" panose="020B0503020203020204" pitchFamily="34" charset="0"/>
                <a:cs typeface="Arial" panose="020B0604020202020204" pitchFamily="34" charset="0"/>
              </a:rPr>
              <a:t>Menu for </a:t>
            </a:r>
            <a:r>
              <a:rPr lang="en-US" sz="7000" dirty="0">
                <a:solidFill>
                  <a:schemeClr val="bg1"/>
                </a:solidFill>
                <a:latin typeface="Avenir" panose="020B0503020203020204" pitchFamily="34" charset="0"/>
                <a:cs typeface="Arial" panose="020B0604020202020204" pitchFamily="34" charset="0"/>
              </a:rPr>
              <a:t>April 24</a:t>
            </a:r>
            <a:endParaRPr kumimoji="0" lang="en-US" sz="7000" i="0" u="none" strike="noStrike" kern="1200" cap="none" normalizeH="0" baseline="0" noProof="0" dirty="0">
              <a:ln>
                <a:noFill/>
              </a:ln>
              <a:solidFill>
                <a:schemeClr val="bg1"/>
              </a:solidFill>
              <a:effectLst/>
              <a:uLnTx/>
              <a:uFillTx/>
              <a:latin typeface="Avenir" panose="020B0503020203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00" cap="none" normalizeH="0" baseline="0" noProof="0" dirty="0">
                <a:ln>
                  <a:noFill/>
                </a:ln>
                <a:solidFill>
                  <a:schemeClr val="bg1"/>
                </a:solidFill>
                <a:effectLst/>
                <a:uLnTx/>
                <a:uFillTx/>
                <a:latin typeface="Avenir" panose="020B0503020203020204" pitchFamily="34" charset="0"/>
                <a:ea typeface="Calibri" panose="020F0502020204030204" pitchFamily="34" charset="0"/>
                <a:cs typeface="Arial" panose="020B0604020202020204" pitchFamily="34" charset="0"/>
              </a:rPr>
              <a:t>$9 per person and $30 max per immediate family.  Kids Meals are $5.</a:t>
            </a:r>
            <a:endParaRPr kumimoji="0" lang="en-US" sz="2000" b="0" i="0" u="none" strike="noStrike" kern="1200" cap="none" normalizeH="0" baseline="0" noProof="0" dirty="0">
              <a:ln>
                <a:noFill/>
              </a:ln>
              <a:solidFill>
                <a:schemeClr val="bg1"/>
              </a:solidFill>
              <a:effectLst/>
              <a:uLnTx/>
              <a:uFillTx/>
              <a:latin typeface="Avenir" panose="020B0503020203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normalizeH="0" baseline="0" noProof="0" dirty="0">
              <a:ln>
                <a:noFill/>
              </a:ln>
              <a:solidFill>
                <a:schemeClr val="bg1"/>
              </a:solidFill>
              <a:effectLst/>
              <a:uLnTx/>
              <a:uFillTx/>
              <a:latin typeface="Avenir" panose="020B0503020203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normalizeH="0" baseline="0" noProof="0" dirty="0">
                <a:ln>
                  <a:noFill/>
                </a:ln>
                <a:solidFill>
                  <a:schemeClr val="bg1"/>
                </a:solidFill>
                <a:effectLst/>
                <a:uLnTx/>
                <a:uFillTx/>
                <a:latin typeface="Avenir" panose="020B0503020203020204" pitchFamily="34" charset="0"/>
                <a:cs typeface="Arial" panose="020B0604020202020204" pitchFamily="34" charset="0"/>
              </a:rPr>
              <a:t>Entrée:		</a:t>
            </a:r>
            <a:r>
              <a:rPr kumimoji="0" lang="en-US" sz="3000" b="1" i="0" u="none" strike="noStrike" kern="1200" cap="none" normalizeH="0" baseline="0" noProof="0" dirty="0">
                <a:ln>
                  <a:noFill/>
                </a:ln>
                <a:solidFill>
                  <a:schemeClr val="bg1"/>
                </a:solidFill>
                <a:effectLst/>
                <a:uLnTx/>
                <a:uFillTx/>
                <a:latin typeface="Avenir Black" panose="020B0803020203020204" pitchFamily="34" charset="0"/>
                <a:cs typeface="Arial" panose="020B0604020202020204" pitchFamily="34" charset="0"/>
              </a:rPr>
              <a:t>Chicken Parmesan</a:t>
            </a:r>
            <a:endParaRPr kumimoji="0" lang="en-US" sz="3000" b="0" i="0" u="none" strike="noStrike" kern="1200" cap="none" normalizeH="0" baseline="0" noProof="0" dirty="0">
              <a:ln>
                <a:noFill/>
              </a:ln>
              <a:solidFill>
                <a:schemeClr val="bg1"/>
              </a:solidFill>
              <a:effectLst/>
              <a:uLnTx/>
              <a:uFillTx/>
              <a:latin typeface="Avenir" panose="020B0503020203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normalizeH="0" baseline="0" noProof="0" dirty="0">
              <a:ln>
                <a:noFill/>
              </a:ln>
              <a:solidFill>
                <a:schemeClr val="bg1"/>
              </a:solidFill>
              <a:effectLst/>
              <a:uLnTx/>
              <a:uFillTx/>
              <a:latin typeface="Avenir" panose="020B0503020203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normalizeH="0" baseline="0" noProof="0" dirty="0">
                <a:ln>
                  <a:noFill/>
                </a:ln>
                <a:solidFill>
                  <a:schemeClr val="bg1"/>
                </a:solidFill>
                <a:effectLst/>
                <a:uLnTx/>
                <a:uFillTx/>
                <a:latin typeface="Avenir" panose="020B0503020203020204" pitchFamily="34" charset="0"/>
                <a:cs typeface="Arial" panose="020B0604020202020204" pitchFamily="34" charset="0"/>
              </a:rPr>
              <a:t>Kids Meal:		Corndogs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normalizeH="0" baseline="0" noProof="0" dirty="0">
              <a:ln>
                <a:noFill/>
              </a:ln>
              <a:solidFill>
                <a:schemeClr val="bg1"/>
              </a:solidFill>
              <a:effectLst/>
              <a:uLnTx/>
              <a:uFillTx/>
              <a:latin typeface="Avenir" panose="020B0503020203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normalizeH="0" baseline="0" noProof="0" dirty="0">
                <a:ln>
                  <a:noFill/>
                </a:ln>
                <a:solidFill>
                  <a:schemeClr val="bg1"/>
                </a:solidFill>
                <a:effectLst/>
                <a:uLnTx/>
                <a:uFillTx/>
                <a:latin typeface="Avenir" panose="020B0503020203020204" pitchFamily="34" charset="0"/>
                <a:cs typeface="Arial" panose="020B0604020202020204" pitchFamily="34" charset="0"/>
              </a:rPr>
              <a:t>Salad:		Chef Salad with Grilled Turkey</a:t>
            </a:r>
            <a:endParaRPr kumimoji="0" lang="en-US" sz="2000" b="0" i="0" u="none" strike="noStrike" kern="1200" cap="none" spc="0" normalizeH="0" baseline="0" noProof="0" dirty="0">
              <a:ln>
                <a:noFill/>
              </a:ln>
              <a:solidFill>
                <a:schemeClr val="bg1"/>
              </a:solidFill>
              <a:effectLst/>
              <a:uLnTx/>
              <a:uFillTx/>
              <a:latin typeface="Avenir" panose="020B0503020203020204" pitchFamily="34" charset="0"/>
              <a:cs typeface="Arial" panose="020B0604020202020204" pitchFamily="34" charset="0"/>
            </a:endParaRPr>
          </a:p>
        </p:txBody>
      </p:sp>
    </p:spTree>
    <p:extLst>
      <p:ext uri="{BB962C8B-B14F-4D97-AF65-F5344CB8AC3E}">
        <p14:creationId xmlns:p14="http://schemas.microsoft.com/office/powerpoint/2010/main" val="3317932793"/>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8E7F616-33EF-B5D9-7453-D5B9E83A532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9556476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1D8F9AE-7370-BF71-EE5C-39891C4FC6E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67210626"/>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AD3B1F-ECD2-2C49-893D-A3D7D457106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86971943"/>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41FF39-2E55-558E-F7EF-F50A97929F8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5773602"/>
      </p:ext>
    </p:extLst>
  </p:cSld>
  <p:clrMapOvr>
    <a:masterClrMapping/>
  </p:clrMapOvr>
  <p:transition spd="slow">
    <p:fade/>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1365</TotalTime>
  <Words>425</Words>
  <Application>Microsoft Office PowerPoint</Application>
  <PresentationFormat>Widescreen</PresentationFormat>
  <Paragraphs>52</Paragraphs>
  <Slides>35</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35</vt:i4>
      </vt:variant>
    </vt:vector>
  </HeadingPairs>
  <TitlesOfParts>
    <vt:vector size="45" baseType="lpstr">
      <vt:lpstr>Arial</vt:lpstr>
      <vt:lpstr>Avenir</vt:lpstr>
      <vt:lpstr>Avenir Black</vt:lpstr>
      <vt:lpstr>Avenir LT Std 1 Bold</vt:lpstr>
      <vt:lpstr>Calibri</vt:lpstr>
      <vt:lpstr>Calibri Light</vt:lpstr>
      <vt:lpstr>Helvetica</vt:lpstr>
      <vt:lpstr>Helvetica</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PROPOSAL ON THE THRESHING FLOOR</vt:lpstr>
      <vt:lpstr>BIGGEST HEADER 48 PT</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Greene</dc:creator>
  <cp:lastModifiedBy>Monica Greene</cp:lastModifiedBy>
  <cp:revision>1</cp:revision>
  <cp:lastPrinted>2022-12-29T18:12:51Z</cp:lastPrinted>
  <dcterms:created xsi:type="dcterms:W3CDTF">2022-12-29T18:02:46Z</dcterms:created>
  <dcterms:modified xsi:type="dcterms:W3CDTF">2024-04-19T00:39:50Z</dcterms:modified>
</cp:coreProperties>
</file>