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10" r:id="rId3"/>
    <p:sldId id="557" r:id="rId4"/>
    <p:sldId id="559" r:id="rId5"/>
    <p:sldId id="493" r:id="rId6"/>
    <p:sldId id="481" r:id="rId7"/>
    <p:sldId id="561" r:id="rId8"/>
    <p:sldId id="565" r:id="rId9"/>
    <p:sldId id="507" r:id="rId10"/>
    <p:sldId id="533" r:id="rId11"/>
    <p:sldId id="558" r:id="rId12"/>
    <p:sldId id="563" r:id="rId13"/>
    <p:sldId id="564" r:id="rId14"/>
    <p:sldId id="566" r:id="rId15"/>
    <p:sldId id="560" r:id="rId16"/>
    <p:sldId id="500" r:id="rId17"/>
    <p:sldId id="513" r:id="rId18"/>
    <p:sldId id="509" r:id="rId19"/>
    <p:sldId id="553" r:id="rId20"/>
    <p:sldId id="26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B"/>
    <a:srgbClr val="5788B4"/>
    <a:srgbClr val="E1D9CC"/>
    <a:srgbClr val="898150"/>
    <a:srgbClr val="738591"/>
    <a:srgbClr val="0D1E30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A13F43D0-D4B8-447E-9E8A-C7CB00801118}"/>
    <pc:docChg chg="undo custSel addSld delSld modSld sldOrd modMainMaster">
      <pc:chgData name="Monica Greene" userId="580d4f7b-22ab-4bed-a08a-0b25eeeaced9" providerId="ADAL" clId="{A13F43D0-D4B8-447E-9E8A-C7CB00801118}" dt="2023-10-26T18:23:56.184" v="279"/>
      <pc:docMkLst>
        <pc:docMk/>
      </pc:docMkLst>
      <pc:sldChg chg="del modTransition">
        <pc:chgData name="Monica Greene" userId="580d4f7b-22ab-4bed-a08a-0b25eeeaced9" providerId="ADAL" clId="{A13F43D0-D4B8-447E-9E8A-C7CB00801118}" dt="2023-10-26T18:17:00.495" v="228" actId="4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26816874" sldId="274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591349375" sldId="317"/>
        </pc:sldMkLst>
      </pc:sldChg>
      <pc:sldChg chg="del modTransition">
        <pc:chgData name="Monica Greene" userId="580d4f7b-22ab-4bed-a08a-0b25eeeaced9" providerId="ADAL" clId="{A13F43D0-D4B8-447E-9E8A-C7CB00801118}" dt="2023-10-26T18:16:51.511" v="225" actId="47"/>
        <pc:sldMkLst>
          <pc:docMk/>
          <pc:sldMk cId="4132302472" sldId="351"/>
        </pc:sldMkLst>
      </pc:sldChg>
      <pc:sldChg chg="del modTransition">
        <pc:chgData name="Monica Greene" userId="580d4f7b-22ab-4bed-a08a-0b25eeeaced9" providerId="ADAL" clId="{A13F43D0-D4B8-447E-9E8A-C7CB00801118}" dt="2023-10-26T18:16:52.468" v="226" actId="47"/>
        <pc:sldMkLst>
          <pc:docMk/>
          <pc:sldMk cId="2799754438" sldId="352"/>
        </pc:sldMkLst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1457229305" sldId="354"/>
        </pc:sldMkLst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2058713369" sldId="355"/>
        </pc:sldMkLst>
      </pc:sldChg>
      <pc:sldChg chg="modSp mod modTransition">
        <pc:chgData name="Monica Greene" userId="580d4f7b-22ab-4bed-a08a-0b25eeeaced9" providerId="ADAL" clId="{A13F43D0-D4B8-447E-9E8A-C7CB00801118}" dt="2023-10-26T18:17:16.792" v="257" actId="20577"/>
        <pc:sldMkLst>
          <pc:docMk/>
          <pc:sldMk cId="299153169" sldId="433"/>
        </pc:sldMkLst>
        <pc:spChg chg="mod">
          <ac:chgData name="Monica Greene" userId="580d4f7b-22ab-4bed-a08a-0b25eeeaced9" providerId="ADAL" clId="{A13F43D0-D4B8-447E-9E8A-C7CB00801118}" dt="2023-10-26T18:17:16.792" v="25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548892496" sldId="478"/>
        </pc:sldMkLst>
      </pc:sldChg>
      <pc:sldChg chg="add ord modTransition">
        <pc:chgData name="Monica Greene" userId="580d4f7b-22ab-4bed-a08a-0b25eeeaced9" providerId="ADAL" clId="{A13F43D0-D4B8-447E-9E8A-C7CB00801118}" dt="2023-10-26T18:15:34.692" v="212"/>
        <pc:sldMkLst>
          <pc:docMk/>
          <pc:sldMk cId="3317932793" sldId="481"/>
        </pc:sldMkLst>
      </pc:sldChg>
      <pc:sldChg chg="delSp del mod setBg">
        <pc:chgData name="Monica Greene" userId="580d4f7b-22ab-4bed-a08a-0b25eeeaced9" providerId="ADAL" clId="{A13F43D0-D4B8-447E-9E8A-C7CB00801118}" dt="2023-10-26T18:04:21.983" v="108" actId="2696"/>
        <pc:sldMkLst>
          <pc:docMk/>
          <pc:sldMk cId="3276902003" sldId="482"/>
        </pc:sldMkLst>
        <pc:picChg chg="del">
          <ac:chgData name="Monica Greene" userId="580d4f7b-22ab-4bed-a08a-0b25eeeaced9" providerId="ADAL" clId="{A13F43D0-D4B8-447E-9E8A-C7CB00801118}" dt="2023-10-26T18:03:58.898" v="106" actId="478"/>
          <ac:picMkLst>
            <pc:docMk/>
            <pc:sldMk cId="3276902003" sldId="482"/>
            <ac:picMk id="3" creationId="{219A4C60-7A5F-6CA9-24CC-5D871AA5036C}"/>
          </ac:picMkLst>
        </pc:picChg>
      </pc:sldChg>
      <pc:sldChg chg="delSp modSp mod ord modTransition">
        <pc:chgData name="Monica Greene" userId="580d4f7b-22ab-4bed-a08a-0b25eeeaced9" providerId="ADAL" clId="{A13F43D0-D4B8-447E-9E8A-C7CB00801118}" dt="2023-10-26T18:15:05.407" v="204" actId="478"/>
        <pc:sldMkLst>
          <pc:docMk/>
          <pc:sldMk cId="2274775532" sldId="496"/>
        </pc:sldMkLst>
        <pc:spChg chg="del mod topLvl">
          <ac:chgData name="Monica Greene" userId="580d4f7b-22ab-4bed-a08a-0b25eeeaced9" providerId="ADAL" clId="{A13F43D0-D4B8-447E-9E8A-C7CB00801118}" dt="2023-10-26T18:15:05.407" v="204" actId="478"/>
          <ac:spMkLst>
            <pc:docMk/>
            <pc:sldMk cId="2274775532" sldId="496"/>
            <ac:spMk id="3" creationId="{917F4F67-ADD1-473D-5F9C-7C1A4D76EDCD}"/>
          </ac:spMkLst>
        </pc:spChg>
        <pc:spChg chg="del topLvl">
          <ac:chgData name="Monica Greene" userId="580d4f7b-22ab-4bed-a08a-0b25eeeaced9" providerId="ADAL" clId="{A13F43D0-D4B8-447E-9E8A-C7CB00801118}" dt="2023-10-26T18:15:01.660" v="203" actId="478"/>
          <ac:spMkLst>
            <pc:docMk/>
            <pc:sldMk cId="2274775532" sldId="496"/>
            <ac:spMk id="8" creationId="{446EDF38-8453-1C2E-16D7-921AF71CC2A6}"/>
          </ac:spMkLst>
        </pc:spChg>
        <pc:grpChg chg="del">
          <ac:chgData name="Monica Greene" userId="580d4f7b-22ab-4bed-a08a-0b25eeeaced9" providerId="ADAL" clId="{A13F43D0-D4B8-447E-9E8A-C7CB00801118}" dt="2023-10-26T18:15:01.660" v="203" actId="478"/>
          <ac:grpSpMkLst>
            <pc:docMk/>
            <pc:sldMk cId="2274775532" sldId="496"/>
            <ac:grpSpMk id="9" creationId="{E80A8BA4-9FD7-CF0C-FC48-4C70E1A13E34}"/>
          </ac:grpSpMkLst>
        </pc:grpChg>
      </pc:sldChg>
      <pc:sldChg chg="ord modTransition">
        <pc:chgData name="Monica Greene" userId="580d4f7b-22ab-4bed-a08a-0b25eeeaced9" providerId="ADAL" clId="{A13F43D0-D4B8-447E-9E8A-C7CB00801118}" dt="2023-10-26T18:14:46.243" v="199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2294802935" sldId="503"/>
        </pc:sldMkLst>
      </pc:sldChg>
      <pc:sldChg chg="del">
        <pc:chgData name="Monica Greene" userId="580d4f7b-22ab-4bed-a08a-0b25eeeaced9" providerId="ADAL" clId="{A13F43D0-D4B8-447E-9E8A-C7CB00801118}" dt="2023-10-26T18:03:25.044" v="105" actId="47"/>
        <pc:sldMkLst>
          <pc:docMk/>
          <pc:sldMk cId="926472703" sldId="504"/>
        </pc:sldMkLst>
      </pc:sldChg>
      <pc:sldChg chg="modTransition">
        <pc:chgData name="Monica Greene" userId="580d4f7b-22ab-4bed-a08a-0b25eeeaced9" providerId="ADAL" clId="{A13F43D0-D4B8-447E-9E8A-C7CB00801118}" dt="2023-10-26T18:18:08.303" v="263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038716360" sldId="515"/>
        </pc:sldMkLst>
      </pc:sldChg>
      <pc:sldChg chg="ord modTransition">
        <pc:chgData name="Monica Greene" userId="580d4f7b-22ab-4bed-a08a-0b25eeeaced9" providerId="ADAL" clId="{A13F43D0-D4B8-447E-9E8A-C7CB00801118}" dt="2023-10-26T18:19:10.769" v="269"/>
        <pc:sldMkLst>
          <pc:docMk/>
          <pc:sldMk cId="2408158330" sldId="518"/>
        </pc:sldMkLst>
      </pc:sldChg>
      <pc:sldChg chg="ord modTransition">
        <pc:chgData name="Monica Greene" userId="580d4f7b-22ab-4bed-a08a-0b25eeeaced9" providerId="ADAL" clId="{A13F43D0-D4B8-447E-9E8A-C7CB00801118}" dt="2023-10-26T18:15:24.964" v="208"/>
        <pc:sldMkLst>
          <pc:docMk/>
          <pc:sldMk cId="1552870803" sldId="521"/>
        </pc:sldMkLst>
      </pc:sldChg>
      <pc:sldChg chg="ord modTransition">
        <pc:chgData name="Monica Greene" userId="580d4f7b-22ab-4bed-a08a-0b25eeeaced9" providerId="ADAL" clId="{A13F43D0-D4B8-447E-9E8A-C7CB00801118}" dt="2023-10-26T18:16:16.366" v="218"/>
        <pc:sldMkLst>
          <pc:docMk/>
          <pc:sldMk cId="4213006549" sldId="522"/>
        </pc:sldMkLst>
      </pc:sldChg>
      <pc:sldChg chg="ord modTransition">
        <pc:chgData name="Monica Greene" userId="580d4f7b-22ab-4bed-a08a-0b25eeeaced9" providerId="ADAL" clId="{A13F43D0-D4B8-447E-9E8A-C7CB00801118}" dt="2023-10-26T18:16:36.133" v="220"/>
        <pc:sldMkLst>
          <pc:docMk/>
          <pc:sldMk cId="3482847843" sldId="524"/>
        </pc:sldMkLst>
      </pc:sldChg>
      <pc:sldChg chg="del">
        <pc:chgData name="Monica Greene" userId="580d4f7b-22ab-4bed-a08a-0b25eeeaced9" providerId="ADAL" clId="{A13F43D0-D4B8-447E-9E8A-C7CB00801118}" dt="2023-10-26T18:02:27.441" v="101" actId="47"/>
        <pc:sldMkLst>
          <pc:docMk/>
          <pc:sldMk cId="2956357662" sldId="525"/>
        </pc:sldMkLst>
      </pc:sldChg>
      <pc:sldChg chg="del modTransition">
        <pc:chgData name="Monica Greene" userId="580d4f7b-22ab-4bed-a08a-0b25eeeaced9" providerId="ADAL" clId="{A13F43D0-D4B8-447E-9E8A-C7CB00801118}" dt="2023-10-26T18:16:58.587" v="227" actId="47"/>
        <pc:sldMkLst>
          <pc:docMk/>
          <pc:sldMk cId="1039155707" sldId="526"/>
        </pc:sldMkLst>
      </pc:sldChg>
      <pc:sldChg chg="addSp delSp modSp new mod modTransition setBg">
        <pc:chgData name="Monica Greene" userId="580d4f7b-22ab-4bed-a08a-0b25eeeaced9" providerId="ADAL" clId="{A13F43D0-D4B8-447E-9E8A-C7CB00801118}" dt="2023-10-26T18:11:43.799" v="169"/>
        <pc:sldMkLst>
          <pc:docMk/>
          <pc:sldMk cId="2849902174" sldId="527"/>
        </pc:sldMkLst>
        <pc:spChg chg="add del">
          <ac:chgData name="Monica Greene" userId="580d4f7b-22ab-4bed-a08a-0b25eeeaced9" providerId="ADAL" clId="{A13F43D0-D4B8-447E-9E8A-C7CB00801118}" dt="2023-10-24T20:02:49.792" v="7" actId="26606"/>
          <ac:spMkLst>
            <pc:docMk/>
            <pc:sldMk cId="2849902174" sldId="527"/>
            <ac:spMk id="12" creationId="{EE5F705A-5E81-4B3A-8EF4-911982DB313C}"/>
          </ac:spMkLst>
        </pc:spChg>
        <pc:spChg chg="add del">
          <ac:chgData name="Monica Greene" userId="580d4f7b-22ab-4bed-a08a-0b25eeeaced9" providerId="ADAL" clId="{A13F43D0-D4B8-447E-9E8A-C7CB00801118}" dt="2023-10-24T20:02:49.792" v="7" actId="26606"/>
          <ac:spMkLst>
            <pc:docMk/>
            <pc:sldMk cId="2849902174" sldId="527"/>
            <ac:spMk id="14" creationId="{E9C2289B-5F5E-43E9-9416-51AC3AF54640}"/>
          </ac:spMkLst>
        </pc:spChg>
        <pc:spChg chg="add del">
          <ac:chgData name="Monica Greene" userId="580d4f7b-22ab-4bed-a08a-0b25eeeaced9" providerId="ADAL" clId="{A13F43D0-D4B8-447E-9E8A-C7CB00801118}" dt="2023-10-24T20:02:56.066" v="9" actId="26606"/>
          <ac:spMkLst>
            <pc:docMk/>
            <pc:sldMk cId="2849902174" sldId="527"/>
            <ac:spMk id="16" creationId="{6D6B998F-CA62-4EE6-B7E7-046377D4F7EF}"/>
          </ac:spMkLst>
        </pc:spChg>
        <pc:spChg chg="add del">
          <ac:chgData name="Monica Greene" userId="580d4f7b-22ab-4bed-a08a-0b25eeeaced9" providerId="ADAL" clId="{A13F43D0-D4B8-447E-9E8A-C7CB00801118}" dt="2023-10-24T20:02:56.066" v="9" actId="26606"/>
          <ac:spMkLst>
            <pc:docMk/>
            <pc:sldMk cId="2849902174" sldId="527"/>
            <ac:spMk id="17" creationId="{EE5F705A-5E81-4B3A-8EF4-911982DB313C}"/>
          </ac:spMkLst>
        </pc:spChg>
        <pc:spChg chg="add del">
          <ac:chgData name="Monica Greene" userId="580d4f7b-22ab-4bed-a08a-0b25eeeaced9" providerId="ADAL" clId="{A13F43D0-D4B8-447E-9E8A-C7CB00801118}" dt="2023-10-24T20:02:56.066" v="9" actId="26606"/>
          <ac:spMkLst>
            <pc:docMk/>
            <pc:sldMk cId="2849902174" sldId="527"/>
            <ac:spMk id="18" creationId="{AD8F92D9-1751-4ABF-9CB7-D198C9A05A46}"/>
          </ac:spMkLst>
        </pc:spChg>
        <pc:spChg chg="add del">
          <ac:chgData name="Monica Greene" userId="580d4f7b-22ab-4bed-a08a-0b25eeeaced9" providerId="ADAL" clId="{A13F43D0-D4B8-447E-9E8A-C7CB00801118}" dt="2023-10-24T20:02:59.682" v="11" actId="26606"/>
          <ac:spMkLst>
            <pc:docMk/>
            <pc:sldMk cId="2849902174" sldId="527"/>
            <ac:spMk id="20" creationId="{9E90EB45-EEE9-4563-8179-65EF62AE0978}"/>
          </ac:spMkLst>
        </pc:spChg>
        <pc:spChg chg="add del">
          <ac:chgData name="Monica Greene" userId="580d4f7b-22ab-4bed-a08a-0b25eeeaced9" providerId="ADAL" clId="{A13F43D0-D4B8-447E-9E8A-C7CB00801118}" dt="2023-10-24T20:02:59.682" v="11" actId="26606"/>
          <ac:spMkLst>
            <pc:docMk/>
            <pc:sldMk cId="2849902174" sldId="527"/>
            <ac:spMk id="21" creationId="{23D0EF74-AD1E-4FD9-914D-8EC9058EBBA3}"/>
          </ac:spMkLst>
        </pc:spChg>
        <pc:picChg chg="add mod ord">
          <ac:chgData name="Monica Greene" userId="580d4f7b-22ab-4bed-a08a-0b25eeeaced9" providerId="ADAL" clId="{A13F43D0-D4B8-447E-9E8A-C7CB00801118}" dt="2023-10-24T20:24:34.096" v="92" actId="1076"/>
          <ac:picMkLst>
            <pc:docMk/>
            <pc:sldMk cId="2849902174" sldId="527"/>
            <ac:picMk id="5" creationId="{D5ACE3D3-10CA-3F96-5E81-EC460DD61ACE}"/>
          </ac:picMkLst>
        </pc:picChg>
        <pc:picChg chg="add mod ord">
          <ac:chgData name="Monica Greene" userId="580d4f7b-22ab-4bed-a08a-0b25eeeaced9" providerId="ADAL" clId="{A13F43D0-D4B8-447E-9E8A-C7CB00801118}" dt="2023-10-24T20:24:36" v="93" actId="1076"/>
          <ac:picMkLst>
            <pc:docMk/>
            <pc:sldMk cId="2849902174" sldId="527"/>
            <ac:picMk id="7" creationId="{10C06113-E1E3-8AD7-D7EF-C361C47EFD83}"/>
          </ac:picMkLst>
        </pc:picChg>
        <pc:picChg chg="add mod">
          <ac:chgData name="Monica Greene" userId="580d4f7b-22ab-4bed-a08a-0b25eeeaced9" providerId="ADAL" clId="{A13F43D0-D4B8-447E-9E8A-C7CB00801118}" dt="2023-10-24T20:24:46.120" v="94" actId="1076"/>
          <ac:picMkLst>
            <pc:docMk/>
            <pc:sldMk cId="2849902174" sldId="527"/>
            <ac:picMk id="9" creationId="{8DFECDD2-0924-C31F-2314-E8CB8F52FD31}"/>
          </ac:picMkLst>
        </pc:picChg>
        <pc:picChg chg="add del mod">
          <ac:chgData name="Monica Greene" userId="580d4f7b-22ab-4bed-a08a-0b25eeeaced9" providerId="ADAL" clId="{A13F43D0-D4B8-447E-9E8A-C7CB00801118}" dt="2023-10-24T20:20:00.196" v="52" actId="478"/>
          <ac:picMkLst>
            <pc:docMk/>
            <pc:sldMk cId="2849902174" sldId="527"/>
            <ac:picMk id="11" creationId="{01E455C3-5340-4D1C-C055-499A2D0199EA}"/>
          </ac:picMkLst>
        </pc:picChg>
        <pc:picChg chg="add del mod modCrop">
          <ac:chgData name="Monica Greene" userId="580d4f7b-22ab-4bed-a08a-0b25eeeaced9" providerId="ADAL" clId="{A13F43D0-D4B8-447E-9E8A-C7CB00801118}" dt="2023-10-24T20:24:03.560" v="83" actId="478"/>
          <ac:picMkLst>
            <pc:docMk/>
            <pc:sldMk cId="2849902174" sldId="527"/>
            <ac:picMk id="15" creationId="{72EE3D9A-D532-5280-AD83-728DF892F054}"/>
          </ac:picMkLst>
        </pc:picChg>
        <pc:picChg chg="add mod modCrop">
          <ac:chgData name="Monica Greene" userId="580d4f7b-22ab-4bed-a08a-0b25eeeaced9" providerId="ADAL" clId="{A13F43D0-D4B8-447E-9E8A-C7CB00801118}" dt="2023-10-24T20:24:32.336" v="91" actId="1076"/>
          <ac:picMkLst>
            <pc:docMk/>
            <pc:sldMk cId="2849902174" sldId="527"/>
            <ac:picMk id="22" creationId="{EDAFDF0A-B71C-7099-F893-CE3B784BB83F}"/>
          </ac:picMkLst>
        </pc:picChg>
      </pc:sldChg>
      <pc:sldChg chg="addSp modSp new del mod">
        <pc:chgData name="Monica Greene" userId="580d4f7b-22ab-4bed-a08a-0b25eeeaced9" providerId="ADAL" clId="{A13F43D0-D4B8-447E-9E8A-C7CB00801118}" dt="2023-10-24T20:21:15.732" v="66" actId="2696"/>
        <pc:sldMkLst>
          <pc:docMk/>
          <pc:sldMk cId="720192306" sldId="528"/>
        </pc:sldMkLst>
        <pc:picChg chg="add mod modCrop">
          <ac:chgData name="Monica Greene" userId="580d4f7b-22ab-4bed-a08a-0b25eeeaced9" providerId="ADAL" clId="{A13F43D0-D4B8-447E-9E8A-C7CB00801118}" dt="2023-10-24T20:20:44.756" v="60" actId="732"/>
          <ac:picMkLst>
            <pc:docMk/>
            <pc:sldMk cId="720192306" sldId="528"/>
            <ac:picMk id="2" creationId="{20282D23-2205-760A-92A1-AF7C711DF94F}"/>
          </ac:picMkLst>
        </pc:picChg>
      </pc:sldChg>
      <pc:sldChg chg="addSp new mod ord modTransition setBg">
        <pc:chgData name="Monica Greene" userId="580d4f7b-22ab-4bed-a08a-0b25eeeaced9" providerId="ADAL" clId="{A13F43D0-D4B8-447E-9E8A-C7CB00801118}" dt="2023-10-26T18:11:43.799" v="169"/>
        <pc:sldMkLst>
          <pc:docMk/>
          <pc:sldMk cId="2615635872" sldId="528"/>
        </pc:sldMkLst>
        <pc:picChg chg="add">
          <ac:chgData name="Monica Greene" userId="580d4f7b-22ab-4bed-a08a-0b25eeeaced9" providerId="ADAL" clId="{A13F43D0-D4B8-447E-9E8A-C7CB00801118}" dt="2023-10-24T20:27:09.742" v="96" actId="22"/>
          <ac:picMkLst>
            <pc:docMk/>
            <pc:sldMk cId="2615635872" sldId="528"/>
            <ac:picMk id="3" creationId="{F77FC066-67E0-C44D-09D9-C85F69BB85AF}"/>
          </ac:picMkLst>
        </pc:picChg>
      </pc:sldChg>
      <pc:sldChg chg="addSp new mod ord modTransition setBg">
        <pc:chgData name="Monica Greene" userId="580d4f7b-22ab-4bed-a08a-0b25eeeaced9" providerId="ADAL" clId="{A13F43D0-D4B8-447E-9E8A-C7CB00801118}" dt="2023-10-26T18:14:43.098" v="197"/>
        <pc:sldMkLst>
          <pc:docMk/>
          <pc:sldMk cId="4010850665" sldId="529"/>
        </pc:sldMkLst>
        <pc:picChg chg="add">
          <ac:chgData name="Monica Greene" userId="580d4f7b-22ab-4bed-a08a-0b25eeeaced9" providerId="ADAL" clId="{A13F43D0-D4B8-447E-9E8A-C7CB00801118}" dt="2023-10-26T18:03:00.130" v="104" actId="22"/>
          <ac:picMkLst>
            <pc:docMk/>
            <pc:sldMk cId="4010850665" sldId="529"/>
            <ac:picMk id="3" creationId="{8365EF35-D662-790E-AADE-741B6BF7F79F}"/>
          </ac:picMkLst>
        </pc:picChg>
      </pc:sldChg>
      <pc:sldChg chg="addSp new mod ord modTransition setBg">
        <pc:chgData name="Monica Greene" userId="580d4f7b-22ab-4bed-a08a-0b25eeeaced9" providerId="ADAL" clId="{A13F43D0-D4B8-447E-9E8A-C7CB00801118}" dt="2023-10-26T18:15:33.016" v="210"/>
        <pc:sldMkLst>
          <pc:docMk/>
          <pc:sldMk cId="3640537783" sldId="530"/>
        </pc:sldMkLst>
        <pc:picChg chg="add">
          <ac:chgData name="Monica Greene" userId="580d4f7b-22ab-4bed-a08a-0b25eeeaced9" providerId="ADAL" clId="{A13F43D0-D4B8-447E-9E8A-C7CB00801118}" dt="2023-10-26T18:04:33.157" v="111" actId="22"/>
          <ac:picMkLst>
            <pc:docMk/>
            <pc:sldMk cId="3640537783" sldId="530"/>
            <ac:picMk id="3" creationId="{AEAF9D21-31E0-4E04-23FF-170C392D3952}"/>
          </ac:picMkLst>
        </pc:picChg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3288921460" sldId="531"/>
        </pc:sldMkLst>
      </pc:sldChg>
      <pc:sldChg chg="new del setBg">
        <pc:chgData name="Monica Greene" userId="580d4f7b-22ab-4bed-a08a-0b25eeeaced9" providerId="ADAL" clId="{A13F43D0-D4B8-447E-9E8A-C7CB00801118}" dt="2023-10-26T18:04:50.754" v="114" actId="47"/>
        <pc:sldMkLst>
          <pc:docMk/>
          <pc:sldMk cId="3725860895" sldId="531"/>
        </pc:sldMkLst>
      </pc:sldChg>
      <pc:sldChg chg="addSp new mod ord modTransition setBg">
        <pc:chgData name="Monica Greene" userId="580d4f7b-22ab-4bed-a08a-0b25eeeaced9" providerId="ADAL" clId="{A13F43D0-D4B8-447E-9E8A-C7CB00801118}" dt="2023-10-26T18:15:23.057" v="206"/>
        <pc:sldMkLst>
          <pc:docMk/>
          <pc:sldMk cId="303162690" sldId="532"/>
        </pc:sldMkLst>
        <pc:picChg chg="add">
          <ac:chgData name="Monica Greene" userId="580d4f7b-22ab-4bed-a08a-0b25eeeaced9" providerId="ADAL" clId="{A13F43D0-D4B8-447E-9E8A-C7CB00801118}" dt="2023-10-26T18:07:23.552" v="121" actId="22"/>
          <ac:picMkLst>
            <pc:docMk/>
            <pc:sldMk cId="303162690" sldId="532"/>
            <ac:picMk id="3" creationId="{7FFD4AC7-14C8-500C-E27A-BEEEF42DB2BA}"/>
          </ac:picMkLst>
        </pc:picChg>
      </pc:sldChg>
      <pc:sldChg chg="addSp new mod ord modTransition setBg">
        <pc:chgData name="Monica Greene" userId="580d4f7b-22ab-4bed-a08a-0b25eeeaced9" providerId="ADAL" clId="{A13F43D0-D4B8-447E-9E8A-C7CB00801118}" dt="2023-10-26T18:22:58.409" v="271"/>
        <pc:sldMkLst>
          <pc:docMk/>
          <pc:sldMk cId="235773602" sldId="533"/>
        </pc:sldMkLst>
        <pc:picChg chg="add">
          <ac:chgData name="Monica Greene" userId="580d4f7b-22ab-4bed-a08a-0b25eeeaced9" providerId="ADAL" clId="{A13F43D0-D4B8-447E-9E8A-C7CB00801118}" dt="2023-10-26T18:08:11.547" v="126" actId="22"/>
          <ac:picMkLst>
            <pc:docMk/>
            <pc:sldMk cId="235773602" sldId="533"/>
            <ac:picMk id="3" creationId="{6F80FDAF-3665-2953-18AB-F3BED9FF27B1}"/>
          </ac:picMkLst>
        </pc:picChg>
      </pc:sldChg>
      <pc:sldChg chg="addSp new mod modTransition setBg">
        <pc:chgData name="Monica Greene" userId="580d4f7b-22ab-4bed-a08a-0b25eeeaced9" providerId="ADAL" clId="{A13F43D0-D4B8-447E-9E8A-C7CB00801118}" dt="2023-10-26T18:11:43.799" v="169"/>
        <pc:sldMkLst>
          <pc:docMk/>
          <pc:sldMk cId="3260779901" sldId="534"/>
        </pc:sldMkLst>
        <pc:picChg chg="add">
          <ac:chgData name="Monica Greene" userId="580d4f7b-22ab-4bed-a08a-0b25eeeaced9" providerId="ADAL" clId="{A13F43D0-D4B8-447E-9E8A-C7CB00801118}" dt="2023-10-26T18:08:26.148" v="127" actId="22"/>
          <ac:picMkLst>
            <pc:docMk/>
            <pc:sldMk cId="3260779901" sldId="534"/>
            <ac:picMk id="3" creationId="{8FF04331-7721-D9EE-8C69-A796042A2DFA}"/>
          </ac:picMkLst>
        </pc:picChg>
      </pc:sldChg>
      <pc:sldChg chg="addSp new mod ord modTransition setBg">
        <pc:chgData name="Monica Greene" userId="580d4f7b-22ab-4bed-a08a-0b25eeeaced9" providerId="ADAL" clId="{A13F43D0-D4B8-447E-9E8A-C7CB00801118}" dt="2023-10-26T18:23:56.184" v="279"/>
        <pc:sldMkLst>
          <pc:docMk/>
          <pc:sldMk cId="3969001100" sldId="535"/>
        </pc:sldMkLst>
        <pc:picChg chg="add">
          <ac:chgData name="Monica Greene" userId="580d4f7b-22ab-4bed-a08a-0b25eeeaced9" providerId="ADAL" clId="{A13F43D0-D4B8-447E-9E8A-C7CB00801118}" dt="2023-10-26T18:09:06.062" v="130" actId="22"/>
          <ac:picMkLst>
            <pc:docMk/>
            <pc:sldMk cId="3969001100" sldId="535"/>
            <ac:picMk id="3" creationId="{09531506-B5B0-8EF1-C5CB-0DCB431225B6}"/>
          </ac:picMkLst>
        </pc:picChg>
      </pc:sldChg>
      <pc:sldMasterChg chg="modTransition modSldLayout">
        <pc:chgData name="Monica Greene" userId="580d4f7b-22ab-4bed-a08a-0b25eeeaced9" providerId="ADAL" clId="{A13F43D0-D4B8-447E-9E8A-C7CB00801118}" dt="2023-10-26T18:11:43.799" v="16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A13F43D0-D4B8-447E-9E8A-C7CB00801118}" dt="2023-10-26T18:11:43.799" v="16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A13F43D0-D4B8-447E-9E8A-C7CB00801118}" dt="2023-10-26T18:11:43.799" v="169"/>
        <pc:sldMasterMkLst>
          <pc:docMk/>
          <pc:sldMasterMk cId="3731101865" sldId="2147483684"/>
        </pc:sldMasterMkLst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731101865" sldId="2147483684"/>
            <pc:sldLayoutMk cId="289422849" sldId="2147483685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731101865" sldId="2147483684"/>
            <pc:sldLayoutMk cId="4026426597" sldId="2147483686"/>
          </pc:sldLayoutMkLst>
        </pc:sldLayoutChg>
      </pc:sldMasterChg>
      <pc:sldMasterChg chg="modTransition modSldLayout">
        <pc:chgData name="Monica Greene" userId="580d4f7b-22ab-4bed-a08a-0b25eeeaced9" providerId="ADAL" clId="{A13F43D0-D4B8-447E-9E8A-C7CB00801118}" dt="2023-10-26T18:11:43.799" v="169"/>
        <pc:sldMasterMkLst>
          <pc:docMk/>
          <pc:sldMasterMk cId="2066032977" sldId="2147483687"/>
        </pc:sldMasterMkLst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590518468" sldId="2147483688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579431328" sldId="2147483689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802640665" sldId="2147483690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264355318" sldId="2147483691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684540796" sldId="2147483692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047365991" sldId="2147483693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339167222" sldId="2147483694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263965009" sldId="2147483695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3975837827" sldId="2147483696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3520046572" sldId="2147483697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415760878" sldId="2147483698"/>
          </pc:sldLayoutMkLst>
        </pc:sldLayoutChg>
      </pc:sldMasterChg>
    </pc:docChg>
  </pc:docChgLst>
  <pc:docChgLst>
    <pc:chgData name="Monica Greene" userId="580d4f7b-22ab-4bed-a08a-0b25eeeaced9" providerId="ADAL" clId="{98BBF56B-2C88-42D7-B612-B5E21404B87A}"/>
    <pc:docChg chg="modSld modMainMaster">
      <pc:chgData name="Monica Greene" userId="580d4f7b-22ab-4bed-a08a-0b25eeeaced9" providerId="ADAL" clId="{98BBF56B-2C88-42D7-B612-B5E21404B87A}" dt="2023-04-27T17:38:52.018" v="3"/>
      <pc:docMkLst>
        <pc:docMk/>
      </pc:docMkLst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117737958" sldId="259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751630516" sldId="34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461206127" sldId="349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738777675" sldId="43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299153169" sldId="433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477033344" sldId="45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2950000104" sldId="453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965085992" sldId="454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627366708" sldId="455"/>
        </pc:sldMkLst>
      </pc:sldChg>
      <pc:sldMasterChg chg="modTransition modSldLayout">
        <pc:chgData name="Monica Greene" userId="580d4f7b-22ab-4bed-a08a-0b25eeeaced9" providerId="ADAL" clId="{98BBF56B-2C88-42D7-B612-B5E21404B87A}" dt="2023-04-27T17:38:52.018" v="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98BBF56B-2C88-42D7-B612-B5E21404B87A}" dt="2023-04-27T17:38:52.018" v="3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98BBF56B-2C88-42D7-B612-B5E21404B87A}" dt="2023-04-27T17:38:52.018" v="3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98BBF56B-2C88-42D7-B612-B5E21404B87A}" dt="2023-04-27T17:38:52.018" v="3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528F98A2-FA10-4E45-9277-C57BB7295009}"/>
    <pc:docChg chg="undo custSel addSld delSld modSld sldOrd modMainMaster">
      <pc:chgData name="Monica Greene" userId="580d4f7b-22ab-4bed-a08a-0b25eeeaced9" providerId="ADAL" clId="{528F98A2-FA10-4E45-9277-C57BB7295009}" dt="2024-03-21T17:38:33.154" v="151" actId="47"/>
      <pc:docMkLst>
        <pc:docMk/>
      </pc:docMkLst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528F98A2-FA10-4E45-9277-C57BB7295009}" dt="2024-03-21T17:34:48.753" v="73" actId="47"/>
        <pc:sldMkLst>
          <pc:docMk/>
          <pc:sldMk cId="1647204645" sldId="268"/>
        </pc:sldMkLst>
      </pc:sldChg>
      <pc:sldChg chg="add modTransition">
        <pc:chgData name="Monica Greene" userId="580d4f7b-22ab-4bed-a08a-0b25eeeaced9" providerId="ADAL" clId="{528F98A2-FA10-4E45-9277-C57BB7295009}" dt="2024-03-21T17:38:08.977" v="150"/>
        <pc:sldMkLst>
          <pc:docMk/>
          <pc:sldMk cId="4192627259" sldId="269"/>
        </pc:sldMkLst>
      </pc:sldChg>
      <pc:sldChg chg="del">
        <pc:chgData name="Monica Greene" userId="580d4f7b-22ab-4bed-a08a-0b25eeeaced9" providerId="ADAL" clId="{528F98A2-FA10-4E45-9277-C57BB7295009}" dt="2024-03-21T17:34:52.971" v="74" actId="47"/>
        <pc:sldMkLst>
          <pc:docMk/>
          <pc:sldMk cId="2260611952" sldId="279"/>
        </pc:sldMkLst>
      </pc:sldChg>
      <pc:sldChg chg="add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745215188" sldId="283"/>
        </pc:sldMkLst>
      </pc:sldChg>
      <pc:sldChg chg="modSp add mod modTransition">
        <pc:chgData name="Monica Greene" userId="580d4f7b-22ab-4bed-a08a-0b25eeeaced9" providerId="ADAL" clId="{528F98A2-FA10-4E45-9277-C57BB7295009}" dt="2024-03-21T17:38:08.977" v="150"/>
        <pc:sldMkLst>
          <pc:docMk/>
          <pc:sldMk cId="493237211" sldId="284"/>
        </pc:sldMkLst>
        <pc:spChg chg="mod">
          <ac:chgData name="Monica Greene" userId="580d4f7b-22ab-4bed-a08a-0b25eeeaced9" providerId="ADAL" clId="{528F98A2-FA10-4E45-9277-C57BB7295009}" dt="2024-03-21T17:35:38.229" v="138" actId="20577"/>
          <ac:spMkLst>
            <pc:docMk/>
            <pc:sldMk cId="493237211" sldId="284"/>
            <ac:spMk id="10" creationId="{60847478-737F-2310-ED29-633945B56092}"/>
          </ac:spMkLst>
        </pc:spChg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528F98A2-FA10-4E45-9277-C57BB7295009}" dt="2024-03-21T17:34:32.894" v="71" actId="47"/>
        <pc:sldMkLst>
          <pc:docMk/>
          <pc:sldMk cId="10518088" sldId="410"/>
        </pc:sldMkLst>
      </pc:sldChg>
      <pc:sldChg chg="del">
        <pc:chgData name="Monica Greene" userId="580d4f7b-22ab-4bed-a08a-0b25eeeaced9" providerId="ADAL" clId="{528F98A2-FA10-4E45-9277-C57BB7295009}" dt="2024-03-21T17:34:34.617" v="72" actId="47"/>
        <pc:sldMkLst>
          <pc:docMk/>
          <pc:sldMk cId="3397104359" sldId="411"/>
        </pc:sldMkLst>
      </pc:sldChg>
      <pc:sldChg chg="add modTransition">
        <pc:chgData name="Monica Greene" userId="580d4f7b-22ab-4bed-a08a-0b25eeeaced9" providerId="ADAL" clId="{528F98A2-FA10-4E45-9277-C57BB7295009}" dt="2024-03-21T17:38:08.977" v="150"/>
        <pc:sldMkLst>
          <pc:docMk/>
          <pc:sldMk cId="844102776" sldId="412"/>
        </pc:sldMkLst>
      </pc:sldChg>
      <pc:sldChg chg="add modTransition">
        <pc:chgData name="Monica Greene" userId="580d4f7b-22ab-4bed-a08a-0b25eeeaced9" providerId="ADAL" clId="{528F98A2-FA10-4E45-9277-C57BB7295009}" dt="2024-03-21T17:38:08.977" v="150"/>
        <pc:sldMkLst>
          <pc:docMk/>
          <pc:sldMk cId="129777373" sldId="413"/>
        </pc:sldMkLst>
      </pc:sldChg>
      <pc:sldChg chg="modSp mod modTransition">
        <pc:chgData name="Monica Greene" userId="580d4f7b-22ab-4bed-a08a-0b25eeeaced9" providerId="ADAL" clId="{528F98A2-FA10-4E45-9277-C57BB7295009}" dt="2024-03-21T17:38:08.977" v="150"/>
        <pc:sldMkLst>
          <pc:docMk/>
          <pc:sldMk cId="299153169" sldId="433"/>
        </pc:sldMkLst>
        <pc:spChg chg="mod">
          <ac:chgData name="Monica Greene" userId="580d4f7b-22ab-4bed-a08a-0b25eeeaced9" providerId="ADAL" clId="{528F98A2-FA10-4E45-9277-C57BB7295009}" dt="2024-03-21T17:35:11.626" v="12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Sp add mod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3925100496" sldId="490"/>
        </pc:sldMkLst>
        <pc:spChg chg="mod">
          <ac:chgData name="Monica Greene" userId="580d4f7b-22ab-4bed-a08a-0b25eeeaced9" providerId="ADAL" clId="{528F98A2-FA10-4E45-9277-C57BB7295009}" dt="2024-03-21T17:33:26.837" v="66" actId="20577"/>
          <ac:spMkLst>
            <pc:docMk/>
            <pc:sldMk cId="3925100496" sldId="490"/>
            <ac:spMk id="5" creationId="{F398BBBC-4C6B-A365-B306-86AD57152FD6}"/>
          </ac:spMkLst>
        </pc:spChg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35773602" sldId="533"/>
        </pc:sldMkLst>
      </pc:sldChg>
      <pc:sldChg chg="del modTransition">
        <pc:chgData name="Monica Greene" userId="580d4f7b-22ab-4bed-a08a-0b25eeeaced9" providerId="ADAL" clId="{528F98A2-FA10-4E45-9277-C57BB7295009}" dt="2024-03-21T17:38:33.154" v="151" actId="47"/>
        <pc:sldMkLst>
          <pc:docMk/>
          <pc:sldMk cId="3969001100" sldId="535"/>
        </pc:sldMkLst>
      </pc:sldChg>
      <pc:sldChg chg="del">
        <pc:chgData name="Monica Greene" userId="580d4f7b-22ab-4bed-a08a-0b25eeeaced9" providerId="ADAL" clId="{528F98A2-FA10-4E45-9277-C57BB7295009}" dt="2024-03-21T17:33:39.420" v="67" actId="47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66451640" sldId="556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352811303" sldId="558"/>
        </pc:sldMkLst>
      </pc:sldChg>
      <pc:sldChg chg="addSp new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3895958814" sldId="559"/>
        </pc:sldMkLst>
        <pc:picChg chg="add">
          <ac:chgData name="Monica Greene" userId="580d4f7b-22ab-4bed-a08a-0b25eeeaced9" providerId="ADAL" clId="{528F98A2-FA10-4E45-9277-C57BB7295009}" dt="2024-03-21T17:34:10.849" v="70"/>
          <ac:picMkLst>
            <pc:docMk/>
            <pc:sldMk cId="3895958814" sldId="559"/>
            <ac:picMk id="2" creationId="{07DF499E-EB9D-E057-4BAC-5377B0847C95}"/>
          </ac:picMkLst>
        </pc:picChg>
      </pc:sldChg>
      <pc:sldChg chg="addSp new ord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1133340771" sldId="560"/>
        </pc:sldMkLst>
        <pc:picChg chg="add">
          <ac:chgData name="Monica Greene" userId="580d4f7b-22ab-4bed-a08a-0b25eeeaced9" providerId="ADAL" clId="{528F98A2-FA10-4E45-9277-C57BB7295009}" dt="2024-03-21T17:36:28.717" v="141"/>
          <ac:picMkLst>
            <pc:docMk/>
            <pc:sldMk cId="1133340771" sldId="560"/>
            <ac:picMk id="2" creationId="{23751A5C-6310-D2BB-63F9-4640D45715C2}"/>
          </ac:picMkLst>
        </pc:picChg>
      </pc:sldChg>
      <pc:sldMasterChg chg="modTransition modSldLayout">
        <pc:chgData name="Monica Greene" userId="580d4f7b-22ab-4bed-a08a-0b25eeeaced9" providerId="ADAL" clId="{528F98A2-FA10-4E45-9277-C57BB7295009}" dt="2024-03-21T17:38:08.977" v="150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528F98A2-FA10-4E45-9277-C57BB7295009}" dt="2024-03-21T17:38:08.977" v="150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9E3023AB-08C4-44A9-811F-8B73B50F2D68}"/>
    <pc:docChg chg="addSld delSld modSld sldOrd">
      <pc:chgData name="Monica Greene" userId="580d4f7b-22ab-4bed-a08a-0b25eeeaced9" providerId="ADAL" clId="{9E3023AB-08C4-44A9-811F-8B73B50F2D68}" dt="2024-01-18T21:30:05.815" v="48" actId="47"/>
      <pc:docMkLst>
        <pc:docMk/>
      </pc:docMkLst>
      <pc:sldChg chg="del">
        <pc:chgData name="Monica Greene" userId="580d4f7b-22ab-4bed-a08a-0b25eeeaced9" providerId="ADAL" clId="{9E3023AB-08C4-44A9-811F-8B73B50F2D68}" dt="2024-01-18T21:30:05.815" v="48" actId="47"/>
        <pc:sldMkLst>
          <pc:docMk/>
          <pc:sldMk cId="2319884864" sldId="256"/>
        </pc:sldMkLst>
      </pc:sldChg>
      <pc:sldChg chg="del">
        <pc:chgData name="Monica Greene" userId="580d4f7b-22ab-4bed-a08a-0b25eeeaced9" providerId="ADAL" clId="{9E3023AB-08C4-44A9-811F-8B73B50F2D68}" dt="2024-01-18T21:29:02.841" v="9" actId="47"/>
        <pc:sldMkLst>
          <pc:docMk/>
          <pc:sldMk cId="1368854586" sldId="260"/>
        </pc:sldMkLst>
      </pc:sldChg>
      <pc:sldChg chg="add modTransition">
        <pc:chgData name="Monica Greene" userId="580d4f7b-22ab-4bed-a08a-0b25eeeaced9" providerId="ADAL" clId="{9E3023AB-08C4-44A9-811F-8B73B50F2D68}" dt="2024-01-18T21:28:28.529" v="2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9E3023AB-08C4-44A9-811F-8B73B50F2D68}" dt="2024-01-18T21:29:05.867" v="10" actId="47"/>
        <pc:sldMkLst>
          <pc:docMk/>
          <pc:sldMk cId="2255215954" sldId="272"/>
        </pc:sldMkLst>
      </pc:sldChg>
      <pc:sldChg chg="add ord modTransition">
        <pc:chgData name="Monica Greene" userId="580d4f7b-22ab-4bed-a08a-0b25eeeaced9" providerId="ADAL" clId="{9E3023AB-08C4-44A9-811F-8B73B50F2D68}" dt="2024-01-18T21:28:42.921" v="5"/>
        <pc:sldMkLst>
          <pc:docMk/>
          <pc:sldMk cId="1039155707" sldId="273"/>
        </pc:sldMkLst>
      </pc:sldChg>
      <pc:sldChg chg="add">
        <pc:chgData name="Monica Greene" userId="580d4f7b-22ab-4bed-a08a-0b25eeeaced9" providerId="ADAL" clId="{9E3023AB-08C4-44A9-811F-8B73B50F2D68}" dt="2024-01-18T21:28:12.383" v="1"/>
        <pc:sldMkLst>
          <pc:docMk/>
          <pc:sldMk cId="3150670994" sldId="405"/>
        </pc:sldMkLst>
      </pc:sldChg>
      <pc:sldChg chg="add">
        <pc:chgData name="Monica Greene" userId="580d4f7b-22ab-4bed-a08a-0b25eeeaced9" providerId="ADAL" clId="{9E3023AB-08C4-44A9-811F-8B73B50F2D68}" dt="2024-01-18T21:28:12.383" v="1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9E3023AB-08C4-44A9-811F-8B73B50F2D68}" dt="2024-01-18T21:28:58.708" v="7" actId="47"/>
        <pc:sldMkLst>
          <pc:docMk/>
          <pc:sldMk cId="2354451126" sldId="419"/>
        </pc:sldMkLst>
      </pc:sldChg>
      <pc:sldChg chg="del">
        <pc:chgData name="Monica Greene" userId="580d4f7b-22ab-4bed-a08a-0b25eeeaced9" providerId="ADAL" clId="{9E3023AB-08C4-44A9-811F-8B73B50F2D68}" dt="2024-01-18T21:28:59.659" v="8" actId="47"/>
        <pc:sldMkLst>
          <pc:docMk/>
          <pc:sldMk cId="824280802" sldId="420"/>
        </pc:sldMkLst>
      </pc:sldChg>
      <pc:sldChg chg="modSp mod">
        <pc:chgData name="Monica Greene" userId="580d4f7b-22ab-4bed-a08a-0b25eeeaced9" providerId="ADAL" clId="{9E3023AB-08C4-44A9-811F-8B73B50F2D68}" dt="2024-01-18T21:29:22.248" v="42" actId="20577"/>
        <pc:sldMkLst>
          <pc:docMk/>
          <pc:sldMk cId="299153169" sldId="433"/>
        </pc:sldMkLst>
        <pc:spChg chg="mod">
          <ac:chgData name="Monica Greene" userId="580d4f7b-22ab-4bed-a08a-0b25eeeaced9" providerId="ADAL" clId="{9E3023AB-08C4-44A9-811F-8B73B50F2D68}" dt="2024-01-18T21:29:22.248" v="4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9E3023AB-08C4-44A9-811F-8B73B50F2D68}" dt="2024-01-18T21:28:54.178" v="6" actId="47"/>
        <pc:sldMkLst>
          <pc:docMk/>
          <pc:sldMk cId="3317932793" sldId="481"/>
        </pc:sldMkLst>
      </pc:sldChg>
      <pc:sldChg chg="add setBg">
        <pc:chgData name="Monica Greene" userId="580d4f7b-22ab-4bed-a08a-0b25eeeaced9" providerId="ADAL" clId="{9E3023AB-08C4-44A9-811F-8B73B50F2D68}" dt="2024-01-18T21:27:38.970" v="0"/>
        <pc:sldMkLst>
          <pc:docMk/>
          <pc:sldMk cId="4049694666" sldId="483"/>
        </pc:sldMkLst>
      </pc:sldChg>
      <pc:sldChg chg="del">
        <pc:chgData name="Monica Greene" userId="580d4f7b-22ab-4bed-a08a-0b25eeeaced9" providerId="ADAL" clId="{9E3023AB-08C4-44A9-811F-8B73B50F2D68}" dt="2024-01-18T21:29:40.585" v="43" actId="47"/>
        <pc:sldMkLst>
          <pc:docMk/>
          <pc:sldMk cId="3851895268" sldId="556"/>
        </pc:sldMkLst>
      </pc:sldChg>
      <pc:sldChg chg="ord">
        <pc:chgData name="Monica Greene" userId="580d4f7b-22ab-4bed-a08a-0b25eeeaced9" providerId="ADAL" clId="{9E3023AB-08C4-44A9-811F-8B73B50F2D68}" dt="2024-01-18T21:29:43.496" v="45"/>
        <pc:sldMkLst>
          <pc:docMk/>
          <pc:sldMk cId="1654453988" sldId="557"/>
        </pc:sldMkLst>
      </pc:sldChg>
      <pc:sldChg chg="del">
        <pc:chgData name="Monica Greene" userId="580d4f7b-22ab-4bed-a08a-0b25eeeaced9" providerId="ADAL" clId="{9E3023AB-08C4-44A9-811F-8B73B50F2D68}" dt="2024-01-18T21:29:46.944" v="46" actId="47"/>
        <pc:sldMkLst>
          <pc:docMk/>
          <pc:sldMk cId="1485225376" sldId="558"/>
        </pc:sldMkLst>
      </pc:sldChg>
      <pc:sldChg chg="del">
        <pc:chgData name="Monica Greene" userId="580d4f7b-22ab-4bed-a08a-0b25eeeaced9" providerId="ADAL" clId="{9E3023AB-08C4-44A9-811F-8B73B50F2D68}" dt="2024-01-18T21:29:49.678" v="47" actId="47"/>
        <pc:sldMkLst>
          <pc:docMk/>
          <pc:sldMk cId="2156513946" sldId="560"/>
        </pc:sldMkLst>
      </pc:sldChg>
    </pc:docChg>
  </pc:docChgLst>
  <pc:docChgLst>
    <pc:chgData name="Monica Greene" userId="580d4f7b-22ab-4bed-a08a-0b25eeeaced9" providerId="ADAL" clId="{1B9BB0B0-2A7F-4BA1-94CF-4B5D821E5A25}"/>
    <pc:docChg chg="addSld delSld modSld sldOrd">
      <pc:chgData name="Monica Greene" userId="580d4f7b-22ab-4bed-a08a-0b25eeeaced9" providerId="ADAL" clId="{1B9BB0B0-2A7F-4BA1-94CF-4B5D821E5A25}" dt="2023-11-16T19:33:09.853" v="78" actId="22"/>
      <pc:docMkLst>
        <pc:docMk/>
      </pc:docMkLst>
      <pc:sldChg chg="del">
        <pc:chgData name="Monica Greene" userId="580d4f7b-22ab-4bed-a08a-0b25eeeaced9" providerId="ADAL" clId="{1B9BB0B0-2A7F-4BA1-94CF-4B5D821E5A25}" dt="2023-11-16T19:31:44.800" v="26" actId="47"/>
        <pc:sldMkLst>
          <pc:docMk/>
          <pc:sldMk cId="1195577853" sldId="264"/>
        </pc:sldMkLst>
      </pc:sldChg>
      <pc:sldChg chg="add modTransition">
        <pc:chgData name="Monica Greene" userId="580d4f7b-22ab-4bed-a08a-0b25eeeaced9" providerId="ADAL" clId="{1B9BB0B0-2A7F-4BA1-94CF-4B5D821E5A25}" dt="2023-11-16T18:52:18.167" v="2"/>
        <pc:sldMkLst>
          <pc:docMk/>
          <pc:sldMk cId="3433854144" sldId="265"/>
        </pc:sldMkLst>
      </pc:sldChg>
      <pc:sldChg chg="del">
        <pc:chgData name="Monica Greene" userId="580d4f7b-22ab-4bed-a08a-0b25eeeaced9" providerId="ADAL" clId="{1B9BB0B0-2A7F-4BA1-94CF-4B5D821E5A25}" dt="2023-11-16T19:31:48.754" v="27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1B9BB0B0-2A7F-4BA1-94CF-4B5D821E5A25}" dt="2023-11-16T18:52:25.936" v="3"/>
        <pc:sldMkLst>
          <pc:docMk/>
          <pc:sldMk cId="176338772" sldId="276"/>
        </pc:sldMkLst>
      </pc:sldChg>
      <pc:sldChg chg="del">
        <pc:chgData name="Monica Greene" userId="580d4f7b-22ab-4bed-a08a-0b25eeeaced9" providerId="ADAL" clId="{1B9BB0B0-2A7F-4BA1-94CF-4B5D821E5A25}" dt="2023-11-16T19:31:39.444" v="25" actId="47"/>
        <pc:sldMkLst>
          <pc:docMk/>
          <pc:sldMk cId="4208963384" sldId="360"/>
        </pc:sldMkLst>
      </pc:sldChg>
      <pc:sldChg chg="del">
        <pc:chgData name="Monica Greene" userId="580d4f7b-22ab-4bed-a08a-0b25eeeaced9" providerId="ADAL" clId="{1B9BB0B0-2A7F-4BA1-94CF-4B5D821E5A25}" dt="2023-11-16T19:31:39.444" v="25" actId="47"/>
        <pc:sldMkLst>
          <pc:docMk/>
          <pc:sldMk cId="3268588314" sldId="361"/>
        </pc:sldMkLst>
      </pc:sldChg>
      <pc:sldChg chg="add">
        <pc:chgData name="Monica Greene" userId="580d4f7b-22ab-4bed-a08a-0b25eeeaced9" providerId="ADAL" clId="{1B9BB0B0-2A7F-4BA1-94CF-4B5D821E5A25}" dt="2023-11-16T18:51:58.984" v="1"/>
        <pc:sldMkLst>
          <pc:docMk/>
          <pc:sldMk cId="3717205054" sldId="364"/>
        </pc:sldMkLst>
      </pc:sldChg>
      <pc:sldChg chg="del">
        <pc:chgData name="Monica Greene" userId="580d4f7b-22ab-4bed-a08a-0b25eeeaced9" providerId="ADAL" clId="{1B9BB0B0-2A7F-4BA1-94CF-4B5D821E5A25}" dt="2023-11-16T19:31:39.444" v="25" actId="47"/>
        <pc:sldMkLst>
          <pc:docMk/>
          <pc:sldMk cId="2639582825" sldId="392"/>
        </pc:sldMkLst>
      </pc:sldChg>
      <pc:sldChg chg="add">
        <pc:chgData name="Monica Greene" userId="580d4f7b-22ab-4bed-a08a-0b25eeeaced9" providerId="ADAL" clId="{1B9BB0B0-2A7F-4BA1-94CF-4B5D821E5A25}" dt="2023-11-16T18:51:58.984" v="1"/>
        <pc:sldMkLst>
          <pc:docMk/>
          <pc:sldMk cId="3433894432" sldId="393"/>
        </pc:sldMkLst>
      </pc:sldChg>
      <pc:sldChg chg="add">
        <pc:chgData name="Monica Greene" userId="580d4f7b-22ab-4bed-a08a-0b25eeeaced9" providerId="ADAL" clId="{1B9BB0B0-2A7F-4BA1-94CF-4B5D821E5A25}" dt="2023-11-16T18:51:58.984" v="1"/>
        <pc:sldMkLst>
          <pc:docMk/>
          <pc:sldMk cId="2715967669" sldId="400"/>
        </pc:sldMkLst>
      </pc:sldChg>
      <pc:sldChg chg="modSp mod">
        <pc:chgData name="Monica Greene" userId="580d4f7b-22ab-4bed-a08a-0b25eeeaced9" providerId="ADAL" clId="{1B9BB0B0-2A7F-4BA1-94CF-4B5D821E5A25}" dt="2023-11-16T19:32:11.324" v="71" actId="20577"/>
        <pc:sldMkLst>
          <pc:docMk/>
          <pc:sldMk cId="299153169" sldId="433"/>
        </pc:sldMkLst>
        <pc:spChg chg="mod">
          <ac:chgData name="Monica Greene" userId="580d4f7b-22ab-4bed-a08a-0b25eeeaced9" providerId="ADAL" clId="{1B9BB0B0-2A7F-4BA1-94CF-4B5D821E5A25}" dt="2023-11-16T19:32:11.324" v="71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Sp add mod setBg">
        <pc:chgData name="Monica Greene" userId="580d4f7b-22ab-4bed-a08a-0b25eeeaced9" providerId="ADAL" clId="{1B9BB0B0-2A7F-4BA1-94CF-4B5D821E5A25}" dt="2023-11-16T19:31:03.954" v="18" actId="20577"/>
        <pc:sldMkLst>
          <pc:docMk/>
          <pc:sldMk cId="4279538531" sldId="486"/>
        </pc:sldMkLst>
        <pc:spChg chg="mod">
          <ac:chgData name="Monica Greene" userId="580d4f7b-22ab-4bed-a08a-0b25eeeaced9" providerId="ADAL" clId="{1B9BB0B0-2A7F-4BA1-94CF-4B5D821E5A25}" dt="2023-11-16T19:31:03.954" v="18" actId="20577"/>
          <ac:spMkLst>
            <pc:docMk/>
            <pc:sldMk cId="4279538531" sldId="486"/>
            <ac:spMk id="5" creationId="{F398BBBC-4C6B-A365-B306-86AD57152FD6}"/>
          </ac:spMkLst>
        </pc:spChg>
      </pc:sldChg>
      <pc:sldChg chg="del">
        <pc:chgData name="Monica Greene" userId="580d4f7b-22ab-4bed-a08a-0b25eeeaced9" providerId="ADAL" clId="{1B9BB0B0-2A7F-4BA1-94CF-4B5D821E5A25}" dt="2023-11-16T19:31:20.022" v="19" actId="47"/>
        <pc:sldMkLst>
          <pc:docMk/>
          <pc:sldMk cId="911572497" sldId="489"/>
        </pc:sldMkLst>
      </pc:sldChg>
      <pc:sldChg chg="del">
        <pc:chgData name="Monica Greene" userId="580d4f7b-22ab-4bed-a08a-0b25eeeaced9" providerId="ADAL" clId="{1B9BB0B0-2A7F-4BA1-94CF-4B5D821E5A25}" dt="2023-11-16T19:32:34.921" v="72" actId="47"/>
        <pc:sldMkLst>
          <pc:docMk/>
          <pc:sldMk cId="3482847843" sldId="524"/>
        </pc:sldMkLst>
      </pc:sldChg>
      <pc:sldChg chg="del">
        <pc:chgData name="Monica Greene" userId="580d4f7b-22ab-4bed-a08a-0b25eeeaced9" providerId="ADAL" clId="{1B9BB0B0-2A7F-4BA1-94CF-4B5D821E5A25}" dt="2023-11-16T19:30:12.092" v="9" actId="47"/>
        <pc:sldMkLst>
          <pc:docMk/>
          <pc:sldMk cId="3640537783" sldId="530"/>
        </pc:sldMkLst>
      </pc:sldChg>
      <pc:sldChg chg="del">
        <pc:chgData name="Monica Greene" userId="580d4f7b-22ab-4bed-a08a-0b25eeeaced9" providerId="ADAL" clId="{1B9BB0B0-2A7F-4BA1-94CF-4B5D821E5A25}" dt="2023-11-16T19:31:21.878" v="20" actId="47"/>
        <pc:sldMkLst>
          <pc:docMk/>
          <pc:sldMk cId="3260779901" sldId="534"/>
        </pc:sldMkLst>
      </pc:sldChg>
      <pc:sldChg chg="del">
        <pc:chgData name="Monica Greene" userId="580d4f7b-22ab-4bed-a08a-0b25eeeaced9" providerId="ADAL" clId="{1B9BB0B0-2A7F-4BA1-94CF-4B5D821E5A25}" dt="2023-11-16T19:32:37.380" v="73" actId="47"/>
        <pc:sldMkLst>
          <pc:docMk/>
          <pc:sldMk cId="1066773567" sldId="536"/>
        </pc:sldMkLst>
      </pc:sldChg>
      <pc:sldChg chg="ord">
        <pc:chgData name="Monica Greene" userId="580d4f7b-22ab-4bed-a08a-0b25eeeaced9" providerId="ADAL" clId="{1B9BB0B0-2A7F-4BA1-94CF-4B5D821E5A25}" dt="2023-11-16T19:32:44.883" v="75"/>
        <pc:sldMkLst>
          <pc:docMk/>
          <pc:sldMk cId="1541451115" sldId="538"/>
        </pc:sldMkLst>
      </pc:sldChg>
      <pc:sldChg chg="addSp new mod ord setBg">
        <pc:chgData name="Monica Greene" userId="580d4f7b-22ab-4bed-a08a-0b25eeeaced9" providerId="ADAL" clId="{1B9BB0B0-2A7F-4BA1-94CF-4B5D821E5A25}" dt="2023-11-16T19:31:29.901" v="22"/>
        <pc:sldMkLst>
          <pc:docMk/>
          <pc:sldMk cId="314229252" sldId="539"/>
        </pc:sldMkLst>
        <pc:picChg chg="add">
          <ac:chgData name="Monica Greene" userId="580d4f7b-22ab-4bed-a08a-0b25eeeaced9" providerId="ADAL" clId="{1B9BB0B0-2A7F-4BA1-94CF-4B5D821E5A25}" dt="2023-11-16T18:53:12.034" v="7" actId="22"/>
          <ac:picMkLst>
            <pc:docMk/>
            <pc:sldMk cId="314229252" sldId="539"/>
            <ac:picMk id="3" creationId="{E517FF89-36EA-F74F-89DC-1677DAF29283}"/>
          </ac:picMkLst>
        </pc:picChg>
      </pc:sldChg>
      <pc:sldChg chg="addSp add mod ord">
        <pc:chgData name="Monica Greene" userId="580d4f7b-22ab-4bed-a08a-0b25eeeaced9" providerId="ADAL" clId="{1B9BB0B0-2A7F-4BA1-94CF-4B5D821E5A25}" dt="2023-11-16T19:31:32.194" v="24"/>
        <pc:sldMkLst>
          <pc:docMk/>
          <pc:sldMk cId="1359660092" sldId="540"/>
        </pc:sldMkLst>
        <pc:picChg chg="add">
          <ac:chgData name="Monica Greene" userId="580d4f7b-22ab-4bed-a08a-0b25eeeaced9" providerId="ADAL" clId="{1B9BB0B0-2A7F-4BA1-94CF-4B5D821E5A25}" dt="2023-11-16T18:53:27.633" v="8" actId="22"/>
          <ac:picMkLst>
            <pc:docMk/>
            <pc:sldMk cId="1359660092" sldId="540"/>
            <ac:picMk id="3" creationId="{CB9B97AD-BE51-FD4B-1902-82EB5C35690F}"/>
          </ac:picMkLst>
        </pc:picChg>
      </pc:sldChg>
      <pc:sldChg chg="addSp new mod setBg">
        <pc:chgData name="Monica Greene" userId="580d4f7b-22ab-4bed-a08a-0b25eeeaced9" providerId="ADAL" clId="{1B9BB0B0-2A7F-4BA1-94CF-4B5D821E5A25}" dt="2023-11-16T19:33:09.853" v="78" actId="22"/>
        <pc:sldMkLst>
          <pc:docMk/>
          <pc:sldMk cId="2311336836" sldId="541"/>
        </pc:sldMkLst>
        <pc:picChg chg="add">
          <ac:chgData name="Monica Greene" userId="580d4f7b-22ab-4bed-a08a-0b25eeeaced9" providerId="ADAL" clId="{1B9BB0B0-2A7F-4BA1-94CF-4B5D821E5A25}" dt="2023-11-16T19:33:09.853" v="78" actId="22"/>
          <ac:picMkLst>
            <pc:docMk/>
            <pc:sldMk cId="2311336836" sldId="541"/>
            <ac:picMk id="3" creationId="{EDD05237-6B54-1F52-CA05-CF2125F03BB3}"/>
          </ac:picMkLst>
        </pc:picChg>
      </pc:sldChg>
    </pc:docChg>
  </pc:docChgLst>
  <pc:docChgLst>
    <pc:chgData name="Monica Greene" userId="580d4f7b-22ab-4bed-a08a-0b25eeeaced9" providerId="ADAL" clId="{3C9C51EA-7658-422A-9FA0-A6C92B441DC7}"/>
    <pc:docChg chg="undo custSel addSld delSld modSld sldOrd modMainMaster">
      <pc:chgData name="Monica Greene" userId="580d4f7b-22ab-4bed-a08a-0b25eeeaced9" providerId="ADAL" clId="{3C9C51EA-7658-422A-9FA0-A6C92B441DC7}" dt="2023-08-10T18:49:13.560" v="46"/>
      <pc:docMkLst>
        <pc:docMk/>
      </pc:docMkLst>
      <pc:sldChg chg="add del modTransition">
        <pc:chgData name="Monica Greene" userId="580d4f7b-22ab-4bed-a08a-0b25eeeaced9" providerId="ADAL" clId="{3C9C51EA-7658-422A-9FA0-A6C92B441DC7}" dt="2023-08-10T18:49:13.560" v="46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133720449" sldId="262"/>
        </pc:sldMkLst>
      </pc:sldChg>
      <pc:sldChg chg="add del modTransition">
        <pc:chgData name="Monica Greene" userId="580d4f7b-22ab-4bed-a08a-0b25eeeaced9" providerId="ADAL" clId="{3C9C51EA-7658-422A-9FA0-A6C92B441DC7}" dt="2023-08-10T18:49:13.560" v="46"/>
        <pc:sldMkLst>
          <pc:docMk/>
          <pc:sldMk cId="3715019260" sldId="263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3C9C51EA-7658-422A-9FA0-A6C92B441DC7}" dt="2023-08-10T18:46:57.696" v="27" actId="47"/>
        <pc:sldMkLst>
          <pc:docMk/>
          <pc:sldMk cId="26816874" sldId="274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3C9C51EA-7658-422A-9FA0-A6C92B441DC7}" dt="2023-08-10T18:46:49.834" v="24" actId="47"/>
        <pc:sldMkLst>
          <pc:docMk/>
          <pc:sldMk cId="610265510" sldId="366"/>
        </pc:sldMkLst>
      </pc:sldChg>
      <pc:sldChg chg="del">
        <pc:chgData name="Monica Greene" userId="580d4f7b-22ab-4bed-a08a-0b25eeeaced9" providerId="ADAL" clId="{3C9C51EA-7658-422A-9FA0-A6C92B441DC7}" dt="2023-08-10T18:46:50.855" v="25" actId="47"/>
        <pc:sldMkLst>
          <pc:docMk/>
          <pc:sldMk cId="3021974891" sldId="367"/>
        </pc:sldMkLst>
      </pc:sldChg>
      <pc:sldChg chg="add modTransition">
        <pc:chgData name="Monica Greene" userId="580d4f7b-22ab-4bed-a08a-0b25eeeaced9" providerId="ADAL" clId="{3C9C51EA-7658-422A-9FA0-A6C92B441DC7}" dt="2023-08-10T18:49:13.560" v="46"/>
        <pc:sldMkLst>
          <pc:docMk/>
          <pc:sldMk cId="1736370552" sldId="369"/>
        </pc:sldMkLst>
      </pc:sldChg>
      <pc:sldChg chg="add modTransition">
        <pc:chgData name="Monica Greene" userId="580d4f7b-22ab-4bed-a08a-0b25eeeaced9" providerId="ADAL" clId="{3C9C51EA-7658-422A-9FA0-A6C92B441DC7}" dt="2023-08-10T18:49:13.560" v="46"/>
        <pc:sldMkLst>
          <pc:docMk/>
          <pc:sldMk cId="2395927928" sldId="370"/>
        </pc:sldMkLst>
      </pc:sldChg>
      <pc:sldChg chg="modSp mod modTransition">
        <pc:chgData name="Monica Greene" userId="580d4f7b-22ab-4bed-a08a-0b25eeeaced9" providerId="ADAL" clId="{3C9C51EA-7658-422A-9FA0-A6C92B441DC7}" dt="2023-08-10T18:49:13.560" v="46"/>
        <pc:sldMkLst>
          <pc:docMk/>
          <pc:sldMk cId="299153169" sldId="433"/>
        </pc:sldMkLst>
        <pc:spChg chg="mod">
          <ac:chgData name="Monica Greene" userId="580d4f7b-22ab-4bed-a08a-0b25eeeaced9" providerId="ADAL" clId="{3C9C51EA-7658-422A-9FA0-A6C92B441DC7}" dt="2023-08-10T18:47:09.622" v="31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865537271" sldId="469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2669351535" sldId="474"/>
        </pc:sldMkLst>
      </pc:sldChg>
      <pc:sldChg chg="del">
        <pc:chgData name="Monica Greene" userId="580d4f7b-22ab-4bed-a08a-0b25eeeaced9" providerId="ADAL" clId="{3C9C51EA-7658-422A-9FA0-A6C92B441DC7}" dt="2023-08-10T18:47:45.429" v="34" actId="47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185912423" sldId="483"/>
        </pc:sldMkLst>
      </pc:sldChg>
      <pc:sldChg chg="ord modTransition">
        <pc:chgData name="Monica Greene" userId="580d4f7b-22ab-4bed-a08a-0b25eeeaced9" providerId="ADAL" clId="{3C9C51EA-7658-422A-9FA0-A6C92B441DC7}" dt="2023-08-10T18:49:13.560" v="46"/>
        <pc:sldMkLst>
          <pc:docMk/>
          <pc:sldMk cId="1694438984" sldId="484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2199490010" sldId="492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59566543" sldId="493"/>
        </pc:sldMkLst>
      </pc:sldChg>
      <pc:sldChg chg="del">
        <pc:chgData name="Monica Greene" userId="580d4f7b-22ab-4bed-a08a-0b25eeeaced9" providerId="ADAL" clId="{3C9C51EA-7658-422A-9FA0-A6C92B441DC7}" dt="2023-08-10T18:46:55.704" v="26" actId="47"/>
        <pc:sldMkLst>
          <pc:docMk/>
          <pc:sldMk cId="3288921460" sldId="494"/>
        </pc:sldMkLst>
      </pc:sldChg>
      <pc:sldChg chg="addSp delSp modSp new mod ord modTransition setBg">
        <pc:chgData name="Monica Greene" userId="580d4f7b-22ab-4bed-a08a-0b25eeeaced9" providerId="ADAL" clId="{3C9C51EA-7658-422A-9FA0-A6C92B441DC7}" dt="2023-08-10T18:49:13.560" v="46"/>
        <pc:sldMkLst>
          <pc:docMk/>
          <pc:sldMk cId="3096408577" sldId="495"/>
        </pc:sldMkLst>
        <pc:grpChg chg="add del">
          <ac:chgData name="Monica Greene" userId="580d4f7b-22ab-4bed-a08a-0b25eeeaced9" providerId="ADAL" clId="{3C9C51EA-7658-422A-9FA0-A6C92B441DC7}" dt="2023-08-10T18:13:45.598" v="17" actId="26606"/>
          <ac:grpSpMkLst>
            <pc:docMk/>
            <pc:sldMk cId="3096408577" sldId="495"/>
            <ac:grpSpMk id="7" creationId="{723C66ED-DBBF-12CA-7F5E-813E0E7D036A}"/>
          </ac:grpSpMkLst>
        </pc:grpChg>
        <pc:picChg chg="add mod">
          <ac:chgData name="Monica Greene" userId="580d4f7b-22ab-4bed-a08a-0b25eeeaced9" providerId="ADAL" clId="{3C9C51EA-7658-422A-9FA0-A6C92B441DC7}" dt="2023-08-10T18:13:45.598" v="17" actId="26606"/>
          <ac:picMkLst>
            <pc:docMk/>
            <pc:sldMk cId="3096408577" sldId="495"/>
            <ac:picMk id="2" creationId="{3D26AFF7-0CAE-7CCC-6D59-067A59533526}"/>
          </ac:picMkLst>
        </pc:picChg>
      </pc:sldChg>
      <pc:sldChg chg="addSp new ord modTransition setBg">
        <pc:chgData name="Monica Greene" userId="580d4f7b-22ab-4bed-a08a-0b25eeeaced9" providerId="ADAL" clId="{3C9C51EA-7658-422A-9FA0-A6C92B441DC7}" dt="2023-08-10T18:49:13.560" v="46"/>
        <pc:sldMkLst>
          <pc:docMk/>
          <pc:sldMk cId="2274775532" sldId="496"/>
        </pc:sldMkLst>
        <pc:picChg chg="add">
          <ac:chgData name="Monica Greene" userId="580d4f7b-22ab-4bed-a08a-0b25eeeaced9" providerId="ADAL" clId="{3C9C51EA-7658-422A-9FA0-A6C92B441DC7}" dt="2023-08-10T18:09:30.419" v="14"/>
          <ac:picMkLst>
            <pc:docMk/>
            <pc:sldMk cId="2274775532" sldId="496"/>
            <ac:picMk id="2" creationId="{DC0975CC-1CBB-F5AF-AFCE-8A46649C109B}"/>
          </ac:picMkLst>
        </pc:picChg>
      </pc:sldChg>
      <pc:sldChg chg="addSp new ord modTransition setBg">
        <pc:chgData name="Monica Greene" userId="580d4f7b-22ab-4bed-a08a-0b25eeeaced9" providerId="ADAL" clId="{3C9C51EA-7658-422A-9FA0-A6C92B441DC7}" dt="2023-08-10T18:49:13.560" v="46"/>
        <pc:sldMkLst>
          <pc:docMk/>
          <pc:sldMk cId="4006143504" sldId="497"/>
        </pc:sldMkLst>
        <pc:picChg chg="add">
          <ac:chgData name="Monica Greene" userId="580d4f7b-22ab-4bed-a08a-0b25eeeaced9" providerId="ADAL" clId="{3C9C51EA-7658-422A-9FA0-A6C92B441DC7}" dt="2023-08-10T18:09:51.371" v="15"/>
          <ac:picMkLst>
            <pc:docMk/>
            <pc:sldMk cId="4006143504" sldId="497"/>
            <ac:picMk id="2" creationId="{A62071C9-C936-43C8-BCB0-19B6C5E84C3D}"/>
          </ac:picMkLst>
        </pc:picChg>
      </pc:sldChg>
      <pc:sldChg chg="addSp delSp modSp new del setBg">
        <pc:chgData name="Monica Greene" userId="580d4f7b-22ab-4bed-a08a-0b25eeeaced9" providerId="ADAL" clId="{3C9C51EA-7658-422A-9FA0-A6C92B441DC7}" dt="2023-08-10T18:46:38.109" v="23" actId="47"/>
        <pc:sldMkLst>
          <pc:docMk/>
          <pc:sldMk cId="429156718" sldId="498"/>
        </pc:sldMkLst>
        <pc:spChg chg="add del mod">
          <ac:chgData name="Monica Greene" userId="580d4f7b-22ab-4bed-a08a-0b25eeeaced9" providerId="ADAL" clId="{3C9C51EA-7658-422A-9FA0-A6C92B441DC7}" dt="2023-08-10T18:22:34.523" v="22" actId="767"/>
          <ac:spMkLst>
            <pc:docMk/>
            <pc:sldMk cId="429156718" sldId="498"/>
            <ac:spMk id="2" creationId="{C7ECA6E0-758D-696B-E280-2A2DBFE30DD5}"/>
          </ac:spMkLst>
        </pc:spChg>
      </pc:sldChg>
      <pc:sldMasterChg chg="modTransition modSldLayout">
        <pc:chgData name="Monica Greene" userId="580d4f7b-22ab-4bed-a08a-0b25eeeaced9" providerId="ADAL" clId="{3C9C51EA-7658-422A-9FA0-A6C92B441DC7}" dt="2023-08-10T18:49:13.560" v="46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3C9C51EA-7658-422A-9FA0-A6C92B441DC7}" dt="2023-08-10T18:49:13.560" v="46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3C9C51EA-7658-422A-9FA0-A6C92B441DC7}" dt="2023-08-10T18:49:13.560" v="46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3C9C51EA-7658-422A-9FA0-A6C92B441DC7}" dt="2023-08-10T18:49:13.560" v="46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EE9185F2-B7F1-4D74-B567-7BC9F7CC0F8E}"/>
    <pc:docChg chg="undo custSel addSld delSld modSld sldOrd modMainMaster">
      <pc:chgData name="Monica Greene" userId="580d4f7b-22ab-4bed-a08a-0b25eeeaced9" providerId="ADAL" clId="{EE9185F2-B7F1-4D74-B567-7BC9F7CC0F8E}" dt="2024-04-11T17:24:41.822" v="452"/>
      <pc:docMkLst>
        <pc:docMk/>
      </pc:docMkLst>
      <pc:sldChg chg="del">
        <pc:chgData name="Monica Greene" userId="580d4f7b-22ab-4bed-a08a-0b25eeeaced9" providerId="ADAL" clId="{EE9185F2-B7F1-4D74-B567-7BC9F7CC0F8E}" dt="2024-04-11T17:18:53.578" v="374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1574754153" sldId="259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842806598" sldId="264"/>
        </pc:sldMkLst>
      </pc:sldChg>
      <pc:sldChg chg="modSp add del mod ord modTransition">
        <pc:chgData name="Monica Greene" userId="580d4f7b-22ab-4bed-a08a-0b25eeeaced9" providerId="ADAL" clId="{EE9185F2-B7F1-4D74-B567-7BC9F7CC0F8E}" dt="2024-04-09T20:01:48.256" v="359" actId="47"/>
        <pc:sldMkLst>
          <pc:docMk/>
          <pc:sldMk cId="0" sldId="267"/>
        </pc:sldMkLst>
        <pc:spChg chg="mod">
          <ac:chgData name="Monica Greene" userId="580d4f7b-22ab-4bed-a08a-0b25eeeaced9" providerId="ADAL" clId="{EE9185F2-B7F1-4D74-B567-7BC9F7CC0F8E}" dt="2024-04-09T19:49:55.379" v="29" actId="20577"/>
          <ac:spMkLst>
            <pc:docMk/>
            <pc:sldMk cId="0" sldId="267"/>
            <ac:spMk id="5" creationId="{00000000-0000-0000-0000-000000000000}"/>
          </ac:spMkLst>
        </pc:spChg>
        <pc:spChg chg="mod">
          <ac:chgData name="Monica Greene" userId="580d4f7b-22ab-4bed-a08a-0b25eeeaced9" providerId="ADAL" clId="{EE9185F2-B7F1-4D74-B567-7BC9F7CC0F8E}" dt="2024-04-09T19:51:17.775" v="108" actId="14100"/>
          <ac:spMkLst>
            <pc:docMk/>
            <pc:sldMk cId="0" sldId="267"/>
            <ac:spMk id="7" creationId="{00000000-0000-0000-0000-000000000000}"/>
          </ac:spMkLst>
        </pc:spChg>
        <pc:spChg chg="mod">
          <ac:chgData name="Monica Greene" userId="580d4f7b-22ab-4bed-a08a-0b25eeeaced9" providerId="ADAL" clId="{EE9185F2-B7F1-4D74-B567-7BC9F7CC0F8E}" dt="2024-04-09T19:51:30.862" v="121" actId="20577"/>
          <ac:spMkLst>
            <pc:docMk/>
            <pc:sldMk cId="0" sldId="267"/>
            <ac:spMk id="8" creationId="{00000000-0000-0000-0000-000000000000}"/>
          </ac:spMkLst>
        </pc:spChg>
        <pc:spChg chg="mod">
          <ac:chgData name="Monica Greene" userId="580d4f7b-22ab-4bed-a08a-0b25eeeaced9" providerId="ADAL" clId="{EE9185F2-B7F1-4D74-B567-7BC9F7CC0F8E}" dt="2024-04-09T19:51:52.187" v="138" actId="20577"/>
          <ac:spMkLst>
            <pc:docMk/>
            <pc:sldMk cId="0" sldId="267"/>
            <ac:spMk id="10" creationId="{00000000-0000-0000-0000-000000000000}"/>
          </ac:spMkLst>
        </pc:spChg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1087579071" sldId="271"/>
        </pc:sldMkLst>
      </pc:sldChg>
      <pc:sldChg chg="del">
        <pc:chgData name="Monica Greene" userId="580d4f7b-22ab-4bed-a08a-0b25eeeaced9" providerId="ADAL" clId="{EE9185F2-B7F1-4D74-B567-7BC9F7CC0F8E}" dt="2024-04-11T17:18:56.745" v="375" actId="47"/>
        <pc:sldMkLst>
          <pc:docMk/>
          <pc:sldMk cId="3556785324" sldId="281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EE9185F2-B7F1-4D74-B567-7BC9F7CC0F8E}" dt="2024-04-11T17:18:48.423" v="372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EE9185F2-B7F1-4D74-B567-7BC9F7CC0F8E}" dt="2024-04-11T17:18:51.168" v="373" actId="47"/>
        <pc:sldMkLst>
          <pc:docMk/>
          <pc:sldMk cId="2304754560" sldId="417"/>
        </pc:sldMkLst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2354451126" sldId="419"/>
        </pc:sldMkLst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824280802" sldId="420"/>
        </pc:sldMkLst>
      </pc:sldChg>
      <pc:sldChg chg="modSp mod modTransition">
        <pc:chgData name="Monica Greene" userId="580d4f7b-22ab-4bed-a08a-0b25eeeaced9" providerId="ADAL" clId="{EE9185F2-B7F1-4D74-B567-7BC9F7CC0F8E}" dt="2024-04-11T17:24:41.822" v="452"/>
        <pc:sldMkLst>
          <pc:docMk/>
          <pc:sldMk cId="299153169" sldId="433"/>
        </pc:sldMkLst>
        <pc:spChg chg="mod">
          <ac:chgData name="Monica Greene" userId="580d4f7b-22ab-4bed-a08a-0b25eeeaced9" providerId="ADAL" clId="{EE9185F2-B7F1-4D74-B567-7BC9F7CC0F8E}" dt="2024-04-11T17:19:16.688" v="416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EE9185F2-B7F1-4D74-B567-7BC9F7CC0F8E}" dt="2024-04-11T17:18:44.762" v="371" actId="47"/>
        <pc:sldMkLst>
          <pc:docMk/>
          <pc:sldMk cId="2418317013" sldId="479"/>
        </pc:sldMkLst>
      </pc:sldChg>
      <pc:sldChg chg="add modTransition setBg">
        <pc:chgData name="Monica Greene" userId="580d4f7b-22ab-4bed-a08a-0b25eeeaced9" providerId="ADAL" clId="{EE9185F2-B7F1-4D74-B567-7BC9F7CC0F8E}" dt="2024-04-11T17:24:41.822" v="452"/>
        <pc:sldMkLst>
          <pc:docMk/>
          <pc:sldMk cId="3002355835" sldId="48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662603117" sldId="557"/>
        </pc:sldMkLst>
      </pc:sldChg>
      <pc:sldChg chg="ord modTransition">
        <pc:chgData name="Monica Greene" userId="580d4f7b-22ab-4bed-a08a-0b25eeeaced9" providerId="ADAL" clId="{EE9185F2-B7F1-4D74-B567-7BC9F7CC0F8E}" dt="2024-04-11T17:24:41.822" v="452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295564769" sldId="561"/>
        </pc:sldMkLst>
      </pc:sldChg>
      <pc:sldChg chg="addSp delSp modSp add del mod ord">
        <pc:chgData name="Monica Greene" userId="580d4f7b-22ab-4bed-a08a-0b25eeeaced9" providerId="ADAL" clId="{EE9185F2-B7F1-4D74-B567-7BC9F7CC0F8E}" dt="2024-04-11T17:22:27.931" v="429" actId="47"/>
        <pc:sldMkLst>
          <pc:docMk/>
          <pc:sldMk cId="3159390663" sldId="562"/>
        </pc:sldMkLst>
        <pc:spChg chg="mod">
          <ac:chgData name="Monica Greene" userId="580d4f7b-22ab-4bed-a08a-0b25eeeaced9" providerId="ADAL" clId="{EE9185F2-B7F1-4D74-B567-7BC9F7CC0F8E}" dt="2024-04-09T20:01:27.591" v="358" actId="11530"/>
          <ac:spMkLst>
            <pc:docMk/>
            <pc:sldMk cId="3159390663" sldId="562"/>
            <ac:spMk id="4" creationId="{00000000-0000-0000-0000-000000000000}"/>
          </ac:spMkLst>
        </pc:spChg>
        <pc:spChg chg="mod">
          <ac:chgData name="Monica Greene" userId="580d4f7b-22ab-4bed-a08a-0b25eeeaced9" providerId="ADAL" clId="{EE9185F2-B7F1-4D74-B567-7BC9F7CC0F8E}" dt="2024-04-09T19:57:27.345" v="333" actId="114"/>
          <ac:spMkLst>
            <pc:docMk/>
            <pc:sldMk cId="3159390663" sldId="562"/>
            <ac:spMk id="5" creationId="{00000000-0000-0000-0000-000000000000}"/>
          </ac:spMkLst>
        </pc:spChg>
        <pc:spChg chg="mod">
          <ac:chgData name="Monica Greene" userId="580d4f7b-22ab-4bed-a08a-0b25eeeaced9" providerId="ADAL" clId="{EE9185F2-B7F1-4D74-B567-7BC9F7CC0F8E}" dt="2024-04-09T19:52:30.472" v="140" actId="1076"/>
          <ac:spMkLst>
            <pc:docMk/>
            <pc:sldMk cId="3159390663" sldId="562"/>
            <ac:spMk id="7" creationId="{00000000-0000-0000-0000-000000000000}"/>
          </ac:spMkLst>
        </pc:spChg>
        <pc:spChg chg="add mod">
          <ac:chgData name="Monica Greene" userId="580d4f7b-22ab-4bed-a08a-0b25eeeaced9" providerId="ADAL" clId="{EE9185F2-B7F1-4D74-B567-7BC9F7CC0F8E}" dt="2024-04-09T20:00:13.488" v="352" actId="207"/>
          <ac:spMkLst>
            <pc:docMk/>
            <pc:sldMk cId="3159390663" sldId="562"/>
            <ac:spMk id="16" creationId="{92E872A5-A733-76B9-0B6E-DE501C177B56}"/>
          </ac:spMkLst>
        </pc:spChg>
        <pc:spChg chg="add mod ord">
          <ac:chgData name="Monica Greene" userId="580d4f7b-22ab-4bed-a08a-0b25eeeaced9" providerId="ADAL" clId="{EE9185F2-B7F1-4D74-B567-7BC9F7CC0F8E}" dt="2024-04-09T19:59:42.512" v="347" actId="1036"/>
          <ac:spMkLst>
            <pc:docMk/>
            <pc:sldMk cId="3159390663" sldId="562"/>
            <ac:spMk id="17" creationId="{230C01DD-6EA1-4B44-DC1F-125B348CEBFE}"/>
          </ac:spMkLst>
        </pc:spChg>
        <pc:grpChg chg="del mod">
          <ac:chgData name="Monica Greene" userId="580d4f7b-22ab-4bed-a08a-0b25eeeaced9" providerId="ADAL" clId="{EE9185F2-B7F1-4D74-B567-7BC9F7CC0F8E}" dt="2024-04-09T19:56:18.293" v="305" actId="478"/>
          <ac:grpSpMkLst>
            <pc:docMk/>
            <pc:sldMk cId="3159390663" sldId="562"/>
            <ac:grpSpMk id="6" creationId="{00000000-0000-0000-0000-000000000000}"/>
          </ac:grpSpMkLst>
        </pc:grpChg>
        <pc:grpChg chg="del">
          <ac:chgData name="Monica Greene" userId="580d4f7b-22ab-4bed-a08a-0b25eeeaced9" providerId="ADAL" clId="{EE9185F2-B7F1-4D74-B567-7BC9F7CC0F8E}" dt="2024-04-09T19:52:35.323" v="142" actId="478"/>
          <ac:grpSpMkLst>
            <pc:docMk/>
            <pc:sldMk cId="3159390663" sldId="562"/>
            <ac:grpSpMk id="9" creationId="{00000000-0000-0000-0000-000000000000}"/>
          </ac:grpSpMkLst>
        </pc:grpChg>
        <pc:grpChg chg="del">
          <ac:chgData name="Monica Greene" userId="580d4f7b-22ab-4bed-a08a-0b25eeeaced9" providerId="ADAL" clId="{EE9185F2-B7F1-4D74-B567-7BC9F7CC0F8E}" dt="2024-04-09T19:52:37.177" v="143" actId="478"/>
          <ac:grpSpMkLst>
            <pc:docMk/>
            <pc:sldMk cId="3159390663" sldId="562"/>
            <ac:grpSpMk id="12" creationId="{00000000-0000-0000-0000-000000000000}"/>
          </ac:grpSpMkLst>
        </pc:grpChg>
        <pc:picChg chg="add mod ord">
          <ac:chgData name="Monica Greene" userId="580d4f7b-22ab-4bed-a08a-0b25eeeaced9" providerId="ADAL" clId="{EE9185F2-B7F1-4D74-B567-7BC9F7CC0F8E}" dt="2024-04-09T20:00:54.978" v="357" actId="14100"/>
          <ac:picMkLst>
            <pc:docMk/>
            <pc:sldMk cId="3159390663" sldId="562"/>
            <ac:picMk id="18" creationId="{22F8A5AB-B61F-8363-42AD-286C7C40D744}"/>
          </ac:picMkLst>
        </pc:picChg>
      </pc:sldChg>
      <pc:sldChg chg="addSp delSp modSp new mod ord modTransition">
        <pc:chgData name="Monica Greene" userId="580d4f7b-22ab-4bed-a08a-0b25eeeaced9" providerId="ADAL" clId="{EE9185F2-B7F1-4D74-B567-7BC9F7CC0F8E}" dt="2024-04-11T17:24:41.822" v="452"/>
        <pc:sldMkLst>
          <pc:docMk/>
          <pc:sldMk cId="2497089041" sldId="563"/>
        </pc:sldMkLst>
        <pc:picChg chg="add del mod">
          <ac:chgData name="Monica Greene" userId="580d4f7b-22ab-4bed-a08a-0b25eeeaced9" providerId="ADAL" clId="{EE9185F2-B7F1-4D74-B567-7BC9F7CC0F8E}" dt="2024-04-09T20:02:38.194" v="363" actId="478"/>
          <ac:picMkLst>
            <pc:docMk/>
            <pc:sldMk cId="2497089041" sldId="563"/>
            <ac:picMk id="2" creationId="{B6558275-1025-9DE6-9D48-FFBB76C8786F}"/>
          </ac:picMkLst>
        </pc:picChg>
        <pc:picChg chg="add mod">
          <ac:chgData name="Monica Greene" userId="580d4f7b-22ab-4bed-a08a-0b25eeeaced9" providerId="ADAL" clId="{EE9185F2-B7F1-4D74-B567-7BC9F7CC0F8E}" dt="2024-04-09T20:02:46.555" v="366" actId="14100"/>
          <ac:picMkLst>
            <pc:docMk/>
            <pc:sldMk cId="2497089041" sldId="563"/>
            <ac:picMk id="3" creationId="{CB9C3453-70F1-AFC8-3564-8EE7A7DEAF15}"/>
          </ac:picMkLst>
        </pc:picChg>
      </pc:sldChg>
      <pc:sldChg chg="addSp new ord modTransition setBg">
        <pc:chgData name="Monica Greene" userId="580d4f7b-22ab-4bed-a08a-0b25eeeaced9" providerId="ADAL" clId="{EE9185F2-B7F1-4D74-B567-7BC9F7CC0F8E}" dt="2024-04-11T17:24:41.822" v="452"/>
        <pc:sldMkLst>
          <pc:docMk/>
          <pc:sldMk cId="1153411628" sldId="564"/>
        </pc:sldMkLst>
        <pc:picChg chg="add">
          <ac:chgData name="Monica Greene" userId="580d4f7b-22ab-4bed-a08a-0b25eeeaced9" providerId="ADAL" clId="{EE9185F2-B7F1-4D74-B567-7BC9F7CC0F8E}" dt="2024-04-11T17:20:31.354" v="422"/>
          <ac:picMkLst>
            <pc:docMk/>
            <pc:sldMk cId="1153411628" sldId="564"/>
            <ac:picMk id="2" creationId="{9C6B8242-3FB2-35AD-7B64-8829AB8FD390}"/>
          </ac:picMkLst>
        </pc:picChg>
      </pc:sldChg>
      <pc:sldChg chg="addSp new ord modTransition setBg">
        <pc:chgData name="Monica Greene" userId="580d4f7b-22ab-4bed-a08a-0b25eeeaced9" providerId="ADAL" clId="{EE9185F2-B7F1-4D74-B567-7BC9F7CC0F8E}" dt="2024-04-11T17:24:41.822" v="452"/>
        <pc:sldMkLst>
          <pc:docMk/>
          <pc:sldMk cId="1967210626" sldId="565"/>
        </pc:sldMkLst>
        <pc:picChg chg="add">
          <ac:chgData name="Monica Greene" userId="580d4f7b-22ab-4bed-a08a-0b25eeeaced9" providerId="ADAL" clId="{EE9185F2-B7F1-4D74-B567-7BC9F7CC0F8E}" dt="2024-04-11T17:20:18.516" v="421"/>
          <ac:picMkLst>
            <pc:docMk/>
            <pc:sldMk cId="1967210626" sldId="565"/>
            <ac:picMk id="2" creationId="{F1D8F9AE-7370-BF71-EE5C-39891C4FC6E3}"/>
          </ac:picMkLst>
        </pc:picChg>
      </pc:sldChg>
      <pc:sldMasterChg chg="modTransition modSldLayout">
        <pc:chgData name="Monica Greene" userId="580d4f7b-22ab-4bed-a08a-0b25eeeaced9" providerId="ADAL" clId="{EE9185F2-B7F1-4D74-B567-7BC9F7CC0F8E}" dt="2024-04-11T17:24:41.822" v="45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EE9185F2-B7F1-4D74-B567-7BC9F7CC0F8E}" dt="2024-04-11T17:24:41.822" v="45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CED20ADB-2830-4BC7-98A3-D27DF6A3CC33}"/>
    <pc:docChg chg="custSel addSld delSld modSld sldOrd modMainMaster">
      <pc:chgData name="Monica Greene" userId="580d4f7b-22ab-4bed-a08a-0b25eeeaced9" providerId="ADAL" clId="{CED20ADB-2830-4BC7-98A3-D27DF6A3CC33}" dt="2023-03-23T21:46:14.567" v="14"/>
      <pc:docMkLst>
        <pc:docMk/>
      </pc:docMkLst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665771513" sldId="314"/>
        </pc:sldMkLst>
      </pc:sldChg>
      <pc:sldChg chg="addSp delSp mod modTransition setBg">
        <pc:chgData name="Monica Greene" userId="580d4f7b-22ab-4bed-a08a-0b25eeeaced9" providerId="ADAL" clId="{CED20ADB-2830-4BC7-98A3-D27DF6A3CC33}" dt="2023-03-23T21:46:14.567" v="14"/>
        <pc:sldMkLst>
          <pc:docMk/>
          <pc:sldMk cId="3472775792" sldId="316"/>
        </pc:sldMkLst>
        <pc:picChg chg="add">
          <ac:chgData name="Monica Greene" userId="580d4f7b-22ab-4bed-a08a-0b25eeeaced9" providerId="ADAL" clId="{CED20ADB-2830-4BC7-98A3-D27DF6A3CC33}" dt="2023-03-23T21:44:19.229" v="6"/>
          <ac:picMkLst>
            <pc:docMk/>
            <pc:sldMk cId="3472775792" sldId="316"/>
            <ac:picMk id="2" creationId="{43DDA8C1-D3C2-2437-431D-85EDE8125AF5}"/>
          </ac:picMkLst>
        </pc:picChg>
        <pc:picChg chg="del">
          <ac:chgData name="Monica Greene" userId="580d4f7b-22ab-4bed-a08a-0b25eeeaced9" providerId="ADAL" clId="{CED20ADB-2830-4BC7-98A3-D27DF6A3CC33}" dt="2023-03-23T21:44:01.414" v="4" actId="478"/>
          <ac:picMkLst>
            <pc:docMk/>
            <pc:sldMk cId="3472775792" sldId="316"/>
            <ac:picMk id="3" creationId="{513710B8-8F1F-FBF4-9506-927DD8B48E92}"/>
          </ac:picMkLst>
        </pc:picChg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180848201" sldId="337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858378681" sldId="348"/>
        </pc:sldMkLst>
      </pc:sldChg>
      <pc:sldChg chg="del">
        <pc:chgData name="Monica Greene" userId="580d4f7b-22ab-4bed-a08a-0b25eeeaced9" providerId="ADAL" clId="{CED20ADB-2830-4BC7-98A3-D27DF6A3CC33}" dt="2023-03-23T21:23:51.520" v="0" actId="47"/>
        <pc:sldMkLst>
          <pc:docMk/>
          <pc:sldMk cId="3717205054" sldId="364"/>
        </pc:sldMkLst>
      </pc:sldChg>
      <pc:sldChg chg="del">
        <pc:chgData name="Monica Greene" userId="580d4f7b-22ab-4bed-a08a-0b25eeeaced9" providerId="ADAL" clId="{CED20ADB-2830-4BC7-98A3-D27DF6A3CC33}" dt="2023-03-23T21:23:51.520" v="0" actId="47"/>
        <pc:sldMkLst>
          <pc:docMk/>
          <pc:sldMk cId="3433894432" sldId="393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2713357453" sldId="399"/>
        </pc:sldMkLst>
      </pc:sldChg>
      <pc:sldChg chg="del">
        <pc:chgData name="Monica Greene" userId="580d4f7b-22ab-4bed-a08a-0b25eeeaced9" providerId="ADAL" clId="{CED20ADB-2830-4BC7-98A3-D27DF6A3CC33}" dt="2023-03-23T21:23:51.520" v="0" actId="47"/>
        <pc:sldMkLst>
          <pc:docMk/>
          <pc:sldMk cId="2715967669" sldId="400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CED20ADB-2830-4BC7-98A3-D27DF6A3CC33}" dt="2023-03-23T21:28:07.163" v="3" actId="47"/>
        <pc:sldMkLst>
          <pc:docMk/>
          <pc:sldMk cId="606434923" sldId="416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4084688947" sldId="419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743445432" sldId="420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229472757" sldId="423"/>
        </pc:sldMkLst>
      </pc:sldChg>
      <pc:sldChg chg="del">
        <pc:chgData name="Monica Greene" userId="580d4f7b-22ab-4bed-a08a-0b25eeeaced9" providerId="ADAL" clId="{CED20ADB-2830-4BC7-98A3-D27DF6A3CC33}" dt="2023-03-23T21:24:56.969" v="1" actId="47"/>
        <pc:sldMkLst>
          <pc:docMk/>
          <pc:sldMk cId="0" sldId="424"/>
        </pc:sldMkLst>
      </pc:sldChg>
      <pc:sldChg chg="del">
        <pc:chgData name="Monica Greene" userId="580d4f7b-22ab-4bed-a08a-0b25eeeaced9" providerId="ADAL" clId="{CED20ADB-2830-4BC7-98A3-D27DF6A3CC33}" dt="2023-03-23T21:25:53.612" v="2" actId="47"/>
        <pc:sldMkLst>
          <pc:docMk/>
          <pc:sldMk cId="0" sldId="425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544132564" sldId="426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0" sldId="427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0" sldId="428"/>
        </pc:sldMkLst>
      </pc:sldChg>
      <pc:sldChg chg="addSp new ord modTransition setBg">
        <pc:chgData name="Monica Greene" userId="580d4f7b-22ab-4bed-a08a-0b25eeeaced9" providerId="ADAL" clId="{CED20ADB-2830-4BC7-98A3-D27DF6A3CC33}" dt="2023-03-23T21:46:14.567" v="14"/>
        <pc:sldMkLst>
          <pc:docMk/>
          <pc:sldMk cId="798206370" sldId="429"/>
        </pc:sldMkLst>
        <pc:picChg chg="add">
          <ac:chgData name="Monica Greene" userId="580d4f7b-22ab-4bed-a08a-0b25eeeaced9" providerId="ADAL" clId="{CED20ADB-2830-4BC7-98A3-D27DF6A3CC33}" dt="2023-03-23T21:45:06.759" v="9"/>
          <ac:picMkLst>
            <pc:docMk/>
            <pc:sldMk cId="798206370" sldId="429"/>
            <ac:picMk id="2" creationId="{AE0BB2BA-1941-FE53-7E84-F8F21A52DA12}"/>
          </ac:picMkLst>
        </pc:picChg>
      </pc:sldChg>
      <pc:sldMasterChg chg="modTransition modSldLayout">
        <pc:chgData name="Monica Greene" userId="580d4f7b-22ab-4bed-a08a-0b25eeeaced9" providerId="ADAL" clId="{CED20ADB-2830-4BC7-98A3-D27DF6A3CC33}" dt="2023-03-23T21:46:14.567" v="1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CAA30FF4-5090-461E-9E66-227FC7D07C11}"/>
    <pc:docChg chg="addSld delSld modSld sldOrd modMainMaster">
      <pc:chgData name="Monica Greene" userId="580d4f7b-22ab-4bed-a08a-0b25eeeaced9" providerId="ADAL" clId="{CAA30FF4-5090-461E-9E66-227FC7D07C11}" dt="2023-08-17T18:59:11.244" v="82"/>
      <pc:docMkLst>
        <pc:docMk/>
      </pc:docMkLst>
      <pc:sldChg chg="del">
        <pc:chgData name="Monica Greene" userId="580d4f7b-22ab-4bed-a08a-0b25eeeaced9" providerId="ADAL" clId="{CAA30FF4-5090-461E-9E66-227FC7D07C11}" dt="2023-08-17T18:52:53.932" v="8" actId="47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CAA30FF4-5090-461E-9E66-227FC7D07C11}" dt="2023-08-17T18:52:49.326" v="7" actId="47"/>
        <pc:sldMkLst>
          <pc:docMk/>
          <pc:sldMk cId="3715019260" sldId="263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1195577853" sldId="26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423065613" sldId="275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AA30FF4-5090-461E-9E66-227FC7D07C11}" dt="2023-08-17T18:52:37.200" v="5" actId="47"/>
        <pc:sldMkLst>
          <pc:docMk/>
          <pc:sldMk cId="1736370552" sldId="369"/>
        </pc:sldMkLst>
      </pc:sldChg>
      <pc:sldChg chg="del">
        <pc:chgData name="Monica Greene" userId="580d4f7b-22ab-4bed-a08a-0b25eeeaced9" providerId="ADAL" clId="{CAA30FF4-5090-461E-9E66-227FC7D07C11}" dt="2023-08-17T18:52:39.146" v="6" actId="47"/>
        <pc:sldMkLst>
          <pc:docMk/>
          <pc:sldMk cId="2395927928" sldId="370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2499805094" sldId="372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607591374" sldId="373"/>
        </pc:sldMkLst>
      </pc:sldChg>
      <pc:sldChg chg="modSp mod modTransition">
        <pc:chgData name="Monica Greene" userId="580d4f7b-22ab-4bed-a08a-0b25eeeaced9" providerId="ADAL" clId="{CAA30FF4-5090-461E-9E66-227FC7D07C11}" dt="2023-08-17T18:59:11.244" v="82"/>
        <pc:sldMkLst>
          <pc:docMk/>
          <pc:sldMk cId="299153169" sldId="433"/>
        </pc:sldMkLst>
        <pc:spChg chg="mod">
          <ac:chgData name="Monica Greene" userId="580d4f7b-22ab-4bed-a08a-0b25eeeaced9" providerId="ADAL" clId="{CAA30FF4-5090-461E-9E66-227FC7D07C11}" dt="2023-08-17T18:53:12.502" v="5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058607075" sldId="468"/>
        </pc:sldMkLst>
      </pc:sldChg>
      <pc:sldChg chg="del">
        <pc:chgData name="Monica Greene" userId="580d4f7b-22ab-4bed-a08a-0b25eeeaced9" providerId="ADAL" clId="{CAA30FF4-5090-461E-9E66-227FC7D07C11}" dt="2023-08-17T18:52:32.632" v="4" actId="47"/>
        <pc:sldMkLst>
          <pc:docMk/>
          <pc:sldMk cId="865537271" sldId="469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2549769761" sldId="470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960868861" sldId="471"/>
        </pc:sldMkLst>
      </pc:sldChg>
      <pc:sldChg chg="del">
        <pc:chgData name="Monica Greene" userId="580d4f7b-22ab-4bed-a08a-0b25eeeaced9" providerId="ADAL" clId="{CAA30FF4-5090-461E-9E66-227FC7D07C11}" dt="2023-08-17T18:57:29.315" v="75" actId="47"/>
        <pc:sldMkLst>
          <pc:docMk/>
          <pc:sldMk cId="2669351535" sldId="47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CAA30FF4-5090-461E-9E66-227FC7D07C11}" dt="2023-08-17T18:57:29.864" v="76" actId="47"/>
        <pc:sldMkLst>
          <pc:docMk/>
          <pc:sldMk cId="185912423" sldId="483"/>
        </pc:sldMkLst>
      </pc:sldChg>
      <pc:sldChg chg="del">
        <pc:chgData name="Monica Greene" userId="580d4f7b-22ab-4bed-a08a-0b25eeeaced9" providerId="ADAL" clId="{CAA30FF4-5090-461E-9E66-227FC7D07C11}" dt="2023-08-17T18:56:15.586" v="59" actId="47"/>
        <pc:sldMkLst>
          <pc:docMk/>
          <pc:sldMk cId="1694438984" sldId="48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284748570" sldId="489"/>
        </pc:sldMkLst>
      </pc:sldChg>
      <pc:sldChg chg="ord modTransition">
        <pc:chgData name="Monica Greene" userId="580d4f7b-22ab-4bed-a08a-0b25eeeaced9" providerId="ADAL" clId="{CAA30FF4-5090-461E-9E66-227FC7D07C11}" dt="2023-08-17T18:59:11.244" v="82"/>
        <pc:sldMkLst>
          <pc:docMk/>
          <pc:sldMk cId="4145348345" sldId="491"/>
        </pc:sldMkLst>
      </pc:sldChg>
      <pc:sldChg chg="ord modTransition">
        <pc:chgData name="Monica Greene" userId="580d4f7b-22ab-4bed-a08a-0b25eeeaced9" providerId="ADAL" clId="{CAA30FF4-5090-461E-9E66-227FC7D07C11}" dt="2023-08-17T18:59:11.244" v="82"/>
        <pc:sldMkLst>
          <pc:docMk/>
          <pc:sldMk cId="2199490010" sldId="492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59566543" sldId="493"/>
        </pc:sldMkLst>
      </pc:sldChg>
      <pc:sldChg chg="del">
        <pc:chgData name="Monica Greene" userId="580d4f7b-22ab-4bed-a08a-0b25eeeaced9" providerId="ADAL" clId="{CAA30FF4-5090-461E-9E66-227FC7D07C11}" dt="2023-08-17T18:57:20.197" v="70" actId="47"/>
        <pc:sldMkLst>
          <pc:docMk/>
          <pc:sldMk cId="3096408577" sldId="495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2274775532" sldId="496"/>
        </pc:sldMkLst>
      </pc:sldChg>
      <pc:sldChg chg="ord modTransition">
        <pc:chgData name="Monica Greene" userId="580d4f7b-22ab-4bed-a08a-0b25eeeaced9" providerId="ADAL" clId="{CAA30FF4-5090-461E-9E66-227FC7D07C11}" dt="2023-08-17T18:59:11.244" v="82"/>
        <pc:sldMkLst>
          <pc:docMk/>
          <pc:sldMk cId="4006143504" sldId="497"/>
        </pc:sldMkLst>
      </pc:sldChg>
      <pc:sldChg chg="addSp new ord modTransition setBg">
        <pc:chgData name="Monica Greene" userId="580d4f7b-22ab-4bed-a08a-0b25eeeaced9" providerId="ADAL" clId="{CAA30FF4-5090-461E-9E66-227FC7D07C11}" dt="2023-08-17T18:59:11.244" v="82"/>
        <pc:sldMkLst>
          <pc:docMk/>
          <pc:sldMk cId="3698718774" sldId="498"/>
        </pc:sldMkLst>
        <pc:picChg chg="add">
          <ac:chgData name="Monica Greene" userId="580d4f7b-22ab-4bed-a08a-0b25eeeaced9" providerId="ADAL" clId="{CAA30FF4-5090-461E-9E66-227FC7D07C11}" dt="2023-08-17T18:55:53.708" v="58"/>
          <ac:picMkLst>
            <pc:docMk/>
            <pc:sldMk cId="3698718774" sldId="498"/>
            <ac:picMk id="2" creationId="{6AFDF8CB-9711-1F79-CD71-EDE02129BB93}"/>
          </ac:picMkLst>
        </pc:picChg>
      </pc:sldChg>
      <pc:sldChg chg="addSp new ord modTransition setBg">
        <pc:chgData name="Monica Greene" userId="580d4f7b-22ab-4bed-a08a-0b25eeeaced9" providerId="ADAL" clId="{CAA30FF4-5090-461E-9E66-227FC7D07C11}" dt="2023-08-17T18:59:11.244" v="82"/>
        <pc:sldMkLst>
          <pc:docMk/>
          <pc:sldMk cId="914877539" sldId="499"/>
        </pc:sldMkLst>
        <pc:picChg chg="add">
          <ac:chgData name="Monica Greene" userId="580d4f7b-22ab-4bed-a08a-0b25eeeaced9" providerId="ADAL" clId="{CAA30FF4-5090-461E-9E66-227FC7D07C11}" dt="2023-08-17T18:55:33.275" v="57"/>
          <ac:picMkLst>
            <pc:docMk/>
            <pc:sldMk cId="914877539" sldId="499"/>
            <ac:picMk id="2" creationId="{1FF78E49-F5AE-A517-5481-3F7FF459F11B}"/>
          </ac:picMkLst>
        </pc:picChg>
      </pc:sldChg>
      <pc:sldMasterChg chg="modTransition modSldLayout">
        <pc:chgData name="Monica Greene" userId="580d4f7b-22ab-4bed-a08a-0b25eeeaced9" providerId="ADAL" clId="{CAA30FF4-5090-461E-9E66-227FC7D07C11}" dt="2023-08-17T18:59:11.244" v="8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AA30FF4-5090-461E-9E66-227FC7D07C11}" dt="2023-08-17T18:59:11.244" v="8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CAA30FF4-5090-461E-9E66-227FC7D07C11}" dt="2023-08-17T18:59:11.244" v="82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AA30FF4-5090-461E-9E66-227FC7D07C11}" dt="2023-08-17T18:59:11.244" v="82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436B2A63-A39A-495E-AA6A-A736A36A17DB}"/>
    <pc:docChg chg="custSel addSld delSld modSld sldOrd modMainMaster">
      <pc:chgData name="Monica Greene" userId="580d4f7b-22ab-4bed-a08a-0b25eeeaced9" providerId="ADAL" clId="{436B2A63-A39A-495E-AA6A-A736A36A17DB}" dt="2023-05-31T13:41:21.357" v="72"/>
      <pc:docMkLst>
        <pc:docMk/>
      </pc:docMkLst>
      <pc:sldChg chg="del">
        <pc:chgData name="Monica Greene" userId="580d4f7b-22ab-4bed-a08a-0b25eeeaced9" providerId="ADAL" clId="{436B2A63-A39A-495E-AA6A-A736A36A17DB}" dt="2023-05-31T13:39:49.447" v="64" actId="47"/>
        <pc:sldMkLst>
          <pc:docMk/>
          <pc:sldMk cId="1812219805" sldId="258"/>
        </pc:sldMkLst>
      </pc:sldChg>
      <pc:sldChg chg="del">
        <pc:chgData name="Monica Greene" userId="580d4f7b-22ab-4bed-a08a-0b25eeeaced9" providerId="ADAL" clId="{436B2A63-A39A-495E-AA6A-A736A36A17DB}" dt="2023-05-31T13:39:02.493" v="10" actId="47"/>
        <pc:sldMkLst>
          <pc:docMk/>
          <pc:sldMk cId="3411186029" sldId="26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266807419" sldId="264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436B2A63-A39A-495E-AA6A-A736A36A17DB}" dt="2023-05-31T13:38:37.782" v="8" actId="47"/>
        <pc:sldMkLst>
          <pc:docMk/>
          <pc:sldMk cId="3203294904" sldId="345"/>
        </pc:sldMkLst>
      </pc:sldChg>
      <pc:sldChg chg="del">
        <pc:chgData name="Monica Greene" userId="580d4f7b-22ab-4bed-a08a-0b25eeeaced9" providerId="ADAL" clId="{436B2A63-A39A-495E-AA6A-A736A36A17DB}" dt="2023-05-31T13:38:39.935" v="9" actId="47"/>
        <pc:sldMkLst>
          <pc:docMk/>
          <pc:sldMk cId="2402791953" sldId="35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054013190" sldId="384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938981086" sldId="385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436B2A63-A39A-495E-AA6A-A736A36A17DB}" dt="2023-05-31T13:41:21.357" v="72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436B2A63-A39A-495E-AA6A-A736A36A17DB}" dt="2023-05-31T13:41:21.357" v="72"/>
        <pc:sldMkLst>
          <pc:docMk/>
          <pc:sldMk cId="299153169" sldId="433"/>
        </pc:sldMkLst>
        <pc:spChg chg="mod">
          <ac:chgData name="Monica Greene" userId="580d4f7b-22ab-4bed-a08a-0b25eeeaced9" providerId="ADAL" clId="{436B2A63-A39A-495E-AA6A-A736A36A17DB}" dt="2023-05-31T13:39:38.205" v="63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436B2A63-A39A-495E-AA6A-A736A36A17DB}" dt="2023-05-31T13:37:50.012" v="6" actId="2696"/>
        <pc:sldMkLst>
          <pc:docMk/>
          <pc:sldMk cId="1377842905" sldId="458"/>
        </pc:sldMkLst>
      </pc:sldChg>
      <pc:sldChg chg="del">
        <pc:chgData name="Monica Greene" userId="580d4f7b-22ab-4bed-a08a-0b25eeeaced9" providerId="ADAL" clId="{436B2A63-A39A-495E-AA6A-A736A36A17DB}" dt="2023-05-31T13:37:54.527" v="7" actId="47"/>
        <pc:sldMkLst>
          <pc:docMk/>
          <pc:sldMk cId="3166610331" sldId="461"/>
        </pc:sldMkLst>
      </pc:sldChg>
      <pc:sldChg chg="add modTransition">
        <pc:chgData name="Monica Greene" userId="580d4f7b-22ab-4bed-a08a-0b25eeeaced9" providerId="ADAL" clId="{436B2A63-A39A-495E-AA6A-A736A36A17DB}" dt="2023-05-31T13:41:21.357" v="72"/>
        <pc:sldMkLst>
          <pc:docMk/>
          <pc:sldMk cId="25758" sldId="462"/>
        </pc:sldMkLst>
      </pc:sldChg>
      <pc:sldChg chg="addSp delSp mod ord modTransition">
        <pc:chgData name="Monica Greene" userId="580d4f7b-22ab-4bed-a08a-0b25eeeaced9" providerId="ADAL" clId="{436B2A63-A39A-495E-AA6A-A736A36A17DB}" dt="2023-05-31T13:41:21.357" v="72"/>
        <pc:sldMkLst>
          <pc:docMk/>
          <pc:sldMk cId="755946196" sldId="465"/>
        </pc:sldMkLst>
        <pc:picChg chg="del">
          <ac:chgData name="Monica Greene" userId="580d4f7b-22ab-4bed-a08a-0b25eeeaced9" providerId="ADAL" clId="{436B2A63-A39A-495E-AA6A-A736A36A17DB}" dt="2023-05-31T13:35:47.438" v="4" actId="478"/>
          <ac:picMkLst>
            <pc:docMk/>
            <pc:sldMk cId="755946196" sldId="465"/>
            <ac:picMk id="2" creationId="{8E2B6350-3A67-EA74-8732-D136BA30155D}"/>
          </ac:picMkLst>
        </pc:picChg>
        <pc:picChg chg="add">
          <ac:chgData name="Monica Greene" userId="580d4f7b-22ab-4bed-a08a-0b25eeeaced9" providerId="ADAL" clId="{436B2A63-A39A-495E-AA6A-A736A36A17DB}" dt="2023-05-31T13:35:58.609" v="5"/>
          <ac:picMkLst>
            <pc:docMk/>
            <pc:sldMk cId="755946196" sldId="465"/>
            <ac:picMk id="3" creationId="{F9431265-9687-70B6-CA78-2DAECA429A59}"/>
          </ac:picMkLst>
        </pc:picChg>
      </pc:sldChg>
      <pc:sldChg chg="addSp new modTransition setBg">
        <pc:chgData name="Monica Greene" userId="580d4f7b-22ab-4bed-a08a-0b25eeeaced9" providerId="ADAL" clId="{436B2A63-A39A-495E-AA6A-A736A36A17DB}" dt="2023-05-31T13:41:21.357" v="72"/>
        <pc:sldMkLst>
          <pc:docMk/>
          <pc:sldMk cId="3280995953" sldId="466"/>
        </pc:sldMkLst>
        <pc:picChg chg="add">
          <ac:chgData name="Monica Greene" userId="580d4f7b-22ab-4bed-a08a-0b25eeeaced9" providerId="ADAL" clId="{436B2A63-A39A-495E-AA6A-A736A36A17DB}" dt="2023-05-31T13:35:33.334" v="3"/>
          <ac:picMkLst>
            <pc:docMk/>
            <pc:sldMk cId="3280995953" sldId="466"/>
            <ac:picMk id="2" creationId="{7AF0BAAB-39CB-44F0-8FD4-E2BF8A5C66CC}"/>
          </ac:picMkLst>
        </pc:picChg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494975184" sldId="467"/>
        </pc:sldMkLst>
      </pc:sldChg>
      <pc:sldMasterChg chg="modTransition modSldLayout">
        <pc:chgData name="Monica Greene" userId="580d4f7b-22ab-4bed-a08a-0b25eeeaced9" providerId="ADAL" clId="{436B2A63-A39A-495E-AA6A-A736A36A17DB}" dt="2023-05-31T13:41:21.357" v="7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436B2A63-A39A-495E-AA6A-A736A36A17DB}" dt="2023-05-31T13:41:21.357" v="7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436B2A63-A39A-495E-AA6A-A736A36A17DB}" dt="2023-05-31T13:41:21.357" v="72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436B2A63-A39A-495E-AA6A-A736A36A17DB}" dt="2023-05-31T13:41:21.357" v="72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8E8EF2DD-4E27-467E-90EE-35664B5D48F5}"/>
    <pc:docChg chg="undo custSel addSld delSld modSld sldOrd modMainMaster">
      <pc:chgData name="Monica Greene" userId="580d4f7b-22ab-4bed-a08a-0b25eeeaced9" providerId="ADAL" clId="{8E8EF2DD-4E27-467E-90EE-35664B5D48F5}" dt="2023-05-25T19:18:29.738" v="59"/>
      <pc:docMkLst>
        <pc:docMk/>
      </pc:docMkLst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1812219805" sldId="258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411186029" sldId="260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8E8EF2DD-4E27-467E-90EE-35664B5D48F5}" dt="2023-05-25T19:16:30.378" v="41" actId="47"/>
        <pc:sldMkLst>
          <pc:docMk/>
          <pc:sldMk cId="2088468463" sldId="262"/>
        </pc:sldMkLst>
      </pc:sldChg>
      <pc:sldChg chg="del">
        <pc:chgData name="Monica Greene" userId="580d4f7b-22ab-4bed-a08a-0b25eeeaced9" providerId="ADAL" clId="{8E8EF2DD-4E27-467E-90EE-35664B5D48F5}" dt="2023-05-25T19:15:38.741" v="14" actId="47"/>
        <pc:sldMkLst>
          <pc:docMk/>
          <pc:sldMk cId="1084565861" sldId="265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203294904" sldId="345"/>
        </pc:sldMkLst>
      </pc:sldChg>
      <pc:sldChg chg="modSp mod modTransition">
        <pc:chgData name="Monica Greene" userId="580d4f7b-22ab-4bed-a08a-0b25eeeaced9" providerId="ADAL" clId="{8E8EF2DD-4E27-467E-90EE-35664B5D48F5}" dt="2023-05-25T19:18:29.738" v="59"/>
        <pc:sldMkLst>
          <pc:docMk/>
          <pc:sldMk cId="2402791953" sldId="350"/>
        </pc:sldMkLst>
        <pc:grpChg chg="mod">
          <ac:chgData name="Monica Greene" userId="580d4f7b-22ab-4bed-a08a-0b25eeeaced9" providerId="ADAL" clId="{8E8EF2DD-4E27-467E-90EE-35664B5D48F5}" dt="2023-05-25T19:15:20.387" v="13" actId="1038"/>
          <ac:grpSpMkLst>
            <pc:docMk/>
            <pc:sldMk cId="2402791953" sldId="350"/>
            <ac:grpSpMk id="4" creationId="{0F602E18-DADF-CBE0-553D-9F8C82EBB612}"/>
          </ac:grpSpMkLst>
        </pc:grpChg>
      </pc:sldChg>
      <pc:sldChg chg="del">
        <pc:chgData name="Monica Greene" userId="580d4f7b-22ab-4bed-a08a-0b25eeeaced9" providerId="ADAL" clId="{8E8EF2DD-4E27-467E-90EE-35664B5D48F5}" dt="2023-05-25T19:14:50.521" v="8" actId="47"/>
        <pc:sldMkLst>
          <pc:docMk/>
          <pc:sldMk cId="197509959" sldId="381"/>
        </pc:sldMkLst>
      </pc:sldChg>
      <pc:sldChg chg="del">
        <pc:chgData name="Monica Greene" userId="580d4f7b-22ab-4bed-a08a-0b25eeeaced9" providerId="ADAL" clId="{8E8EF2DD-4E27-467E-90EE-35664B5D48F5}" dt="2023-05-25T19:14:51.746" v="9" actId="47"/>
        <pc:sldMkLst>
          <pc:docMk/>
          <pc:sldMk cId="2273570109" sldId="382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2713357453" sldId="399"/>
        </pc:sldMkLst>
      </pc:sldChg>
      <pc:sldChg chg="ord modTransition">
        <pc:chgData name="Monica Greene" userId="580d4f7b-22ab-4bed-a08a-0b25eeeaced9" providerId="ADAL" clId="{8E8EF2DD-4E27-467E-90EE-35664B5D48F5}" dt="2023-05-25T19:18:29.738" v="59"/>
        <pc:sldMkLst>
          <pc:docMk/>
          <pc:sldMk cId="1505584566" sldId="407"/>
        </pc:sldMkLst>
      </pc:sldChg>
      <pc:sldChg chg="ord modTransition">
        <pc:chgData name="Monica Greene" userId="580d4f7b-22ab-4bed-a08a-0b25eeeaced9" providerId="ADAL" clId="{8E8EF2DD-4E27-467E-90EE-35664B5D48F5}" dt="2023-05-25T19:18:29.738" v="59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8E8EF2DD-4E27-467E-90EE-35664B5D48F5}" dt="2023-05-25T19:18:29.738" v="59"/>
        <pc:sldMkLst>
          <pc:docMk/>
          <pc:sldMk cId="299153169" sldId="433"/>
        </pc:sldMkLst>
        <pc:spChg chg="mod">
          <ac:chgData name="Monica Greene" userId="580d4f7b-22ab-4bed-a08a-0b25eeeaced9" providerId="ADAL" clId="{8E8EF2DD-4E27-467E-90EE-35664B5D48F5}" dt="2023-05-25T19:16:22.865" v="40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ord modTransition">
        <pc:chgData name="Monica Greene" userId="580d4f7b-22ab-4bed-a08a-0b25eeeaced9" providerId="ADAL" clId="{8E8EF2DD-4E27-467E-90EE-35664B5D48F5}" dt="2023-05-25T19:18:29.738" v="59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627366708" sldId="455"/>
        </pc:sldMkLst>
      </pc:sldChg>
      <pc:sldChg chg="add modTransition">
        <pc:chgData name="Monica Greene" userId="580d4f7b-22ab-4bed-a08a-0b25eeeaced9" providerId="ADAL" clId="{8E8EF2DD-4E27-467E-90EE-35664B5D48F5}" dt="2023-05-25T19:18:29.738" v="59"/>
        <pc:sldMkLst>
          <pc:docMk/>
          <pc:sldMk cId="1544428641" sldId="457"/>
        </pc:sldMkLst>
      </pc:sldChg>
      <pc:sldChg chg="ord modTransition">
        <pc:chgData name="Monica Greene" userId="580d4f7b-22ab-4bed-a08a-0b25eeeaced9" providerId="ADAL" clId="{8E8EF2DD-4E27-467E-90EE-35664B5D48F5}" dt="2023-05-25T19:18:29.738" v="59"/>
        <pc:sldMkLst>
          <pc:docMk/>
          <pc:sldMk cId="1377842905" sldId="458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166610331" sldId="461"/>
        </pc:sldMkLst>
      </pc:sldChg>
      <pc:sldChg chg="del">
        <pc:chgData name="Monica Greene" userId="580d4f7b-22ab-4bed-a08a-0b25eeeaced9" providerId="ADAL" clId="{8E8EF2DD-4E27-467E-90EE-35664B5D48F5}" dt="2023-05-25T19:14:44.021" v="7" actId="47"/>
        <pc:sldMkLst>
          <pc:docMk/>
          <pc:sldMk cId="919153542" sldId="462"/>
        </pc:sldMkLst>
      </pc:sldChg>
      <pc:sldChg chg="del">
        <pc:chgData name="Monica Greene" userId="580d4f7b-22ab-4bed-a08a-0b25eeeaced9" providerId="ADAL" clId="{8E8EF2DD-4E27-467E-90EE-35664B5D48F5}" dt="2023-05-25T19:14:40.924" v="6" actId="47"/>
        <pc:sldMkLst>
          <pc:docMk/>
          <pc:sldMk cId="2579778878" sldId="463"/>
        </pc:sldMkLst>
      </pc:sldChg>
      <pc:sldChg chg="addSp new del modTransition setBg">
        <pc:chgData name="Monica Greene" userId="580d4f7b-22ab-4bed-a08a-0b25eeeaced9" providerId="ADAL" clId="{8E8EF2DD-4E27-467E-90EE-35664B5D48F5}" dt="2023-05-25T19:18:01.084" v="54" actId="47"/>
        <pc:sldMkLst>
          <pc:docMk/>
          <pc:sldMk cId="3844238239" sldId="464"/>
        </pc:sldMkLst>
        <pc:picChg chg="add">
          <ac:chgData name="Monica Greene" userId="580d4f7b-22ab-4bed-a08a-0b25eeeaced9" providerId="ADAL" clId="{8E8EF2DD-4E27-467E-90EE-35664B5D48F5}" dt="2023-05-25T19:11:51.361" v="2"/>
          <ac:picMkLst>
            <pc:docMk/>
            <pc:sldMk cId="3844238239" sldId="464"/>
            <ac:picMk id="2" creationId="{39573D38-9542-B9FE-3550-E6D7879181EC}"/>
          </ac:picMkLst>
        </pc:picChg>
      </pc:sldChg>
      <pc:sldChg chg="addSp new modTransition setBg">
        <pc:chgData name="Monica Greene" userId="580d4f7b-22ab-4bed-a08a-0b25eeeaced9" providerId="ADAL" clId="{8E8EF2DD-4E27-467E-90EE-35664B5D48F5}" dt="2023-05-25T19:18:29.738" v="59"/>
        <pc:sldMkLst>
          <pc:docMk/>
          <pc:sldMk cId="755946196" sldId="465"/>
        </pc:sldMkLst>
        <pc:picChg chg="add">
          <ac:chgData name="Monica Greene" userId="580d4f7b-22ab-4bed-a08a-0b25eeeaced9" providerId="ADAL" clId="{8E8EF2DD-4E27-467E-90EE-35664B5D48F5}" dt="2023-05-25T19:12:25.276" v="5"/>
          <ac:picMkLst>
            <pc:docMk/>
            <pc:sldMk cId="755946196" sldId="465"/>
            <ac:picMk id="2" creationId="{8E2B6350-3A67-EA74-8732-D136BA30155D}"/>
          </ac:picMkLst>
        </pc:picChg>
      </pc:sldChg>
      <pc:sldMasterChg chg="modTransition modSldLayout">
        <pc:chgData name="Monica Greene" userId="580d4f7b-22ab-4bed-a08a-0b25eeeaced9" providerId="ADAL" clId="{8E8EF2DD-4E27-467E-90EE-35664B5D48F5}" dt="2023-05-25T19:18:29.738" v="5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E8EF2DD-4E27-467E-90EE-35664B5D48F5}" dt="2023-05-25T19:18:29.738" v="5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8E8EF2DD-4E27-467E-90EE-35664B5D48F5}" dt="2023-05-25T19:18:29.738" v="59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8E8EF2DD-4E27-467E-90EE-35664B5D48F5}" dt="2023-05-25T19:18:29.738" v="59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A1475F99-620B-4F9E-8382-0CCFC46E2CBC}"/>
    <pc:docChg chg="custSel addSld delSld modSld sldOrd modMainMaster">
      <pc:chgData name="Monica Greene" userId="580d4f7b-22ab-4bed-a08a-0b25eeeaced9" providerId="ADAL" clId="{A1475F99-620B-4F9E-8382-0CCFC46E2CBC}" dt="2023-01-26T23:10:54.769" v="358"/>
      <pc:docMkLst>
        <pc:docMk/>
      </pc:docMkLst>
      <pc:sldChg chg="del">
        <pc:chgData name="Monica Greene" userId="580d4f7b-22ab-4bed-a08a-0b25eeeaced9" providerId="ADAL" clId="{A1475F99-620B-4F9E-8382-0CCFC46E2CBC}" dt="2023-01-26T15:00:10.892" v="18" actId="47"/>
        <pc:sldMkLst>
          <pc:docMk/>
          <pc:sldMk cId="3117737958" sldId="259"/>
        </pc:sldMkLst>
      </pc:sldChg>
      <pc:sldChg chg="add del modTransition">
        <pc:chgData name="Monica Greene" userId="580d4f7b-22ab-4bed-a08a-0b25eeeaced9" providerId="ADAL" clId="{A1475F99-620B-4F9E-8382-0CCFC46E2CBC}" dt="2023-01-26T23:10:54.769" v="358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2190442017" sldId="261"/>
        </pc:sldMkLst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2088468463" sldId="262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665771513" sldId="314"/>
        </pc:sldMkLst>
      </pc:sldChg>
      <pc:sldChg chg="addSp delSp modSp mod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3466800514" sldId="315"/>
        </pc:sldMkLst>
        <pc:spChg chg="add del mod">
          <ac:chgData name="Monica Greene" userId="580d4f7b-22ab-4bed-a08a-0b25eeeaced9" providerId="ADAL" clId="{A1475F99-620B-4F9E-8382-0CCFC46E2CBC}" dt="2023-01-26T22:00:46.348" v="334" actId="478"/>
          <ac:spMkLst>
            <pc:docMk/>
            <pc:sldMk cId="3466800514" sldId="315"/>
            <ac:spMk id="3" creationId="{92FE0B83-4DB6-A6E9-BF39-AA31C74E778D}"/>
          </ac:spMkLst>
        </pc:spChg>
        <pc:picChg chg="add">
          <ac:chgData name="Monica Greene" userId="580d4f7b-22ab-4bed-a08a-0b25eeeaced9" providerId="ADAL" clId="{A1475F99-620B-4F9E-8382-0CCFC46E2CBC}" dt="2023-01-26T21:50:03.315" v="284"/>
          <ac:picMkLst>
            <pc:docMk/>
            <pc:sldMk cId="3466800514" sldId="315"/>
            <ac:picMk id="2" creationId="{07F925AF-6A75-94F6-D8C7-8B599F28765C}"/>
          </ac:picMkLst>
        </pc:picChg>
        <pc:picChg chg="del">
          <ac:chgData name="Monica Greene" userId="580d4f7b-22ab-4bed-a08a-0b25eeeaced9" providerId="ADAL" clId="{A1475F99-620B-4F9E-8382-0CCFC46E2CBC}" dt="2023-01-26T21:49:28.289" v="282" actId="478"/>
          <ac:picMkLst>
            <pc:docMk/>
            <pc:sldMk cId="3466800514" sldId="315"/>
            <ac:picMk id="3" creationId="{E1E0166E-D125-B583-0D61-0FE7E4F48A96}"/>
          </ac:picMkLst>
        </pc:picChg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A1475F99-620B-4F9E-8382-0CCFC46E2CBC}" dt="2023-01-26T14:52:46.327" v="1" actId="47"/>
        <pc:sldMkLst>
          <pc:docMk/>
          <pc:sldMk cId="4010300902" sldId="321"/>
        </pc:sldMkLst>
      </pc:sldChg>
      <pc:sldChg chg="ord modTransition">
        <pc:chgData name="Monica Greene" userId="580d4f7b-22ab-4bed-a08a-0b25eeeaced9" providerId="ADAL" clId="{A1475F99-620B-4F9E-8382-0CCFC46E2CBC}" dt="2023-01-26T23:10:54.769" v="358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A1475F99-620B-4F9E-8382-0CCFC46E2CBC}" dt="2023-01-26T14:58:39.673" v="13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A1475F99-620B-4F9E-8382-0CCFC46E2CBC}" dt="2023-01-26T14:58:40.879" v="14" actId="47"/>
        <pc:sldMkLst>
          <pc:docMk/>
          <pc:sldMk cId="2058713369" sldId="355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1665277712" sldId="391"/>
        </pc:sldMkLst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3567445443" sldId="393"/>
        </pc:sldMkLst>
        <pc:spChg chg="mod">
          <ac:chgData name="Monica Greene" userId="580d4f7b-22ab-4bed-a08a-0b25eeeaced9" providerId="ADAL" clId="{A1475F99-620B-4F9E-8382-0CCFC46E2CBC}" dt="2023-01-26T15:04:20.005" v="97" actId="6549"/>
          <ac:spMkLst>
            <pc:docMk/>
            <pc:sldMk cId="3567445443" sldId="393"/>
            <ac:spMk id="2" creationId="{00000000-0000-0000-0000-000000000000}"/>
          </ac:spMkLst>
        </pc:spChg>
        <pc:spChg chg="mod">
          <ac:chgData name="Monica Greene" userId="580d4f7b-22ab-4bed-a08a-0b25eeeaced9" providerId="ADAL" clId="{A1475F99-620B-4F9E-8382-0CCFC46E2CBC}" dt="2023-01-26T15:01:37.335" v="31" actId="20577"/>
          <ac:spMkLst>
            <pc:docMk/>
            <pc:sldMk cId="3567445443" sldId="393"/>
            <ac:spMk id="5" creationId="{BD06CA1C-51D9-9D48-3FDD-06D6B183E6B0}"/>
          </ac:spMkLst>
        </pc:spChg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2001219827" sldId="394"/>
        </pc:sldMkLst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1208415336" sldId="395"/>
        </pc:sldMkLst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1800317486" sldId="396"/>
        </pc:sldMkLst>
      </pc:sldChg>
      <pc:sldChg chg="del">
        <pc:chgData name="Monica Greene" userId="580d4f7b-22ab-4bed-a08a-0b25eeeaced9" providerId="ADAL" clId="{A1475F99-620B-4F9E-8382-0CCFC46E2CBC}" dt="2023-01-26T14:52:50.778" v="2" actId="47"/>
        <pc:sldMkLst>
          <pc:docMk/>
          <pc:sldMk cId="1744543980" sldId="397"/>
        </pc:sldMkLst>
      </pc:sldChg>
      <pc:sldChg chg="addSp del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2713357453" sldId="399"/>
        </pc:sldMkLst>
        <pc:picChg chg="del">
          <ac:chgData name="Monica Greene" userId="580d4f7b-22ab-4bed-a08a-0b25eeeaced9" providerId="ADAL" clId="{A1475F99-620B-4F9E-8382-0CCFC46E2CBC}" dt="2023-01-26T23:09:38.889" v="346" actId="478"/>
          <ac:picMkLst>
            <pc:docMk/>
            <pc:sldMk cId="2713357453" sldId="399"/>
            <ac:picMk id="2" creationId="{D696D5DD-2514-ED4A-77CB-9A51DE00F349}"/>
          </ac:picMkLst>
        </pc:picChg>
        <pc:picChg chg="add">
          <ac:chgData name="Monica Greene" userId="580d4f7b-22ab-4bed-a08a-0b25eeeaced9" providerId="ADAL" clId="{A1475F99-620B-4F9E-8382-0CCFC46E2CBC}" dt="2023-01-26T23:09:41.293" v="347"/>
          <ac:picMkLst>
            <pc:docMk/>
            <pc:sldMk cId="2713357453" sldId="399"/>
            <ac:picMk id="3" creationId="{E7D8E2AC-B30F-5CAF-F0F4-820CBA87CE6D}"/>
          </ac:picMkLst>
        </pc:picChg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1374317615" sldId="401"/>
        </pc:sldMkLst>
        <pc:spChg chg="mod">
          <ac:chgData name="Monica Greene" userId="580d4f7b-22ab-4bed-a08a-0b25eeeaced9" providerId="ADAL" clId="{A1475F99-620B-4F9E-8382-0CCFC46E2CBC}" dt="2023-01-26T15:04:52.394" v="123" actId="207"/>
          <ac:spMkLst>
            <pc:docMk/>
            <pc:sldMk cId="1374317615" sldId="401"/>
            <ac:spMk id="2" creationId="{00000000-0000-0000-0000-000000000000}"/>
          </ac:spMkLst>
        </pc:spChg>
        <pc:spChg chg="mod">
          <ac:chgData name="Monica Greene" userId="580d4f7b-22ab-4bed-a08a-0b25eeeaced9" providerId="ADAL" clId="{A1475F99-620B-4F9E-8382-0CCFC46E2CBC}" dt="2023-01-26T15:01:50.097" v="43" actId="20577"/>
          <ac:spMkLst>
            <pc:docMk/>
            <pc:sldMk cId="1374317615" sldId="401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1335125963" sldId="402"/>
        </pc:sldMkLst>
        <pc:spChg chg="mod">
          <ac:chgData name="Monica Greene" userId="580d4f7b-22ab-4bed-a08a-0b25eeeaced9" providerId="ADAL" clId="{A1475F99-620B-4F9E-8382-0CCFC46E2CBC}" dt="2023-01-26T21:55:33.132" v="327" actId="255"/>
          <ac:spMkLst>
            <pc:docMk/>
            <pc:sldMk cId="1335125963" sldId="402"/>
            <ac:spMk id="2" creationId="{00000000-0000-0000-0000-000000000000}"/>
          </ac:spMkLst>
        </pc:spChg>
        <pc:spChg chg="mod">
          <ac:chgData name="Monica Greene" userId="580d4f7b-22ab-4bed-a08a-0b25eeeaced9" providerId="ADAL" clId="{A1475F99-620B-4F9E-8382-0CCFC46E2CBC}" dt="2023-01-26T15:01:58.042" v="55" actId="20577"/>
          <ac:spMkLst>
            <pc:docMk/>
            <pc:sldMk cId="1335125963" sldId="402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2836616761" sldId="403"/>
        </pc:sldMkLst>
        <pc:spChg chg="mod">
          <ac:chgData name="Monica Greene" userId="580d4f7b-22ab-4bed-a08a-0b25eeeaced9" providerId="ADAL" clId="{A1475F99-620B-4F9E-8382-0CCFC46E2CBC}" dt="2023-01-26T15:06:44.131" v="278" actId="6549"/>
          <ac:spMkLst>
            <pc:docMk/>
            <pc:sldMk cId="2836616761" sldId="403"/>
            <ac:spMk id="2" creationId="{00000000-0000-0000-0000-000000000000}"/>
          </ac:spMkLst>
        </pc:spChg>
        <pc:spChg chg="mod">
          <ac:chgData name="Monica Greene" userId="580d4f7b-22ab-4bed-a08a-0b25eeeaced9" providerId="ADAL" clId="{A1475F99-620B-4F9E-8382-0CCFC46E2CBC}" dt="2023-01-26T15:02:08.315" v="67" actId="20577"/>
          <ac:spMkLst>
            <pc:docMk/>
            <pc:sldMk cId="2836616761" sldId="403"/>
            <ac:spMk id="5" creationId="{BD06CA1C-51D9-9D48-3FDD-06D6B183E6B0}"/>
          </ac:spMkLst>
        </pc:spChg>
      </pc:sldChg>
      <pc:sldChg chg="del">
        <pc:chgData name="Monica Greene" userId="580d4f7b-22ab-4bed-a08a-0b25eeeaced9" providerId="ADAL" clId="{A1475F99-620B-4F9E-8382-0CCFC46E2CBC}" dt="2023-01-26T14:52:44.767" v="0" actId="47"/>
        <pc:sldMkLst>
          <pc:docMk/>
          <pc:sldMk cId="4213426631" sldId="404"/>
        </pc:sldMkLst>
      </pc:sldChg>
      <pc:sldChg chg="del">
        <pc:chgData name="Monica Greene" userId="580d4f7b-22ab-4bed-a08a-0b25eeeaced9" providerId="ADAL" clId="{A1475F99-620B-4F9E-8382-0CCFC46E2CBC}" dt="2023-01-26T15:00:50.110" v="20" actId="47"/>
        <pc:sldMkLst>
          <pc:docMk/>
          <pc:sldMk cId="3150670994" sldId="405"/>
        </pc:sldMkLst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1594995656" sldId="406"/>
        </pc:sldMkLst>
        <pc:spChg chg="mod">
          <ac:chgData name="Monica Greene" userId="580d4f7b-22ab-4bed-a08a-0b25eeeaced9" providerId="ADAL" clId="{A1475F99-620B-4F9E-8382-0CCFC46E2CBC}" dt="2023-01-26T22:00:54.246" v="335" actId="207"/>
          <ac:spMkLst>
            <pc:docMk/>
            <pc:sldMk cId="1594995656" sldId="406"/>
            <ac:spMk id="2" creationId="{F22F9211-F0E6-4192-CD4D-C493422B6DE5}"/>
          </ac:spMkLst>
        </pc:spChg>
      </pc:sldChg>
      <pc:sldChg chg="addSp delSp modSp new mod ord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1505584566" sldId="407"/>
        </pc:sldMkLst>
        <pc:picChg chg="add del mod">
          <ac:chgData name="Monica Greene" userId="580d4f7b-22ab-4bed-a08a-0b25eeeaced9" providerId="ADAL" clId="{A1475F99-620B-4F9E-8382-0CCFC46E2CBC}" dt="2023-01-26T14:54:41.635" v="10" actId="478"/>
          <ac:picMkLst>
            <pc:docMk/>
            <pc:sldMk cId="1505584566" sldId="407"/>
            <ac:picMk id="3" creationId="{2FAF27E5-647E-DC0A-3811-29D3B4B55E49}"/>
          </ac:picMkLst>
        </pc:picChg>
        <pc:picChg chg="add del mod">
          <ac:chgData name="Monica Greene" userId="580d4f7b-22ab-4bed-a08a-0b25eeeaced9" providerId="ADAL" clId="{A1475F99-620B-4F9E-8382-0CCFC46E2CBC}" dt="2023-01-26T14:54:39.814" v="9" actId="478"/>
          <ac:picMkLst>
            <pc:docMk/>
            <pc:sldMk cId="1505584566" sldId="407"/>
            <ac:picMk id="4" creationId="{1B748C86-8F80-1688-4B27-CE35EC7821A1}"/>
          </ac:picMkLst>
        </pc:picChg>
        <pc:picChg chg="add">
          <ac:chgData name="Monica Greene" userId="580d4f7b-22ab-4bed-a08a-0b25eeeaced9" providerId="ADAL" clId="{A1475F99-620B-4F9E-8382-0CCFC46E2CBC}" dt="2023-01-26T14:54:45.126" v="11"/>
          <ac:picMkLst>
            <pc:docMk/>
            <pc:sldMk cId="1505584566" sldId="407"/>
            <ac:picMk id="5" creationId="{40256E4A-2A40-2F0A-A1CF-CA07832B79CF}"/>
          </ac:picMkLst>
        </pc:picChg>
      </pc:sldChg>
      <pc:sldChg chg="addSp new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834616306" sldId="408"/>
        </pc:sldMkLst>
        <pc:picChg chg="add">
          <ac:chgData name="Monica Greene" userId="580d4f7b-22ab-4bed-a08a-0b25eeeaced9" providerId="ADAL" clId="{A1475F99-620B-4F9E-8382-0CCFC46E2CBC}" dt="2023-01-26T21:52:16.374" v="289"/>
          <ac:picMkLst>
            <pc:docMk/>
            <pc:sldMk cId="834616306" sldId="408"/>
            <ac:picMk id="2" creationId="{2C429164-7A0C-3AC5-9ECE-389D5C9309CD}"/>
          </ac:picMkLst>
        </pc:picChg>
      </pc:sldChg>
      <pc:sldChg chg="addSp add modTransition">
        <pc:chgData name="Monica Greene" userId="580d4f7b-22ab-4bed-a08a-0b25eeeaced9" providerId="ADAL" clId="{A1475F99-620B-4F9E-8382-0CCFC46E2CBC}" dt="2023-01-26T23:10:54.769" v="358"/>
        <pc:sldMkLst>
          <pc:docMk/>
          <pc:sldMk cId="3534774072" sldId="409"/>
        </pc:sldMkLst>
        <pc:picChg chg="add">
          <ac:chgData name="Monica Greene" userId="580d4f7b-22ab-4bed-a08a-0b25eeeaced9" providerId="ADAL" clId="{A1475F99-620B-4F9E-8382-0CCFC46E2CBC}" dt="2023-01-26T21:52:50.154" v="291"/>
          <ac:picMkLst>
            <pc:docMk/>
            <pc:sldMk cId="3534774072" sldId="409"/>
            <ac:picMk id="2" creationId="{7563082F-E317-E25A-812D-DE597DA6DBC8}"/>
          </ac:picMkLst>
        </pc:picChg>
      </pc:sldChg>
      <pc:sldChg chg="addSp delSp add mod ord modTransition">
        <pc:chgData name="Monica Greene" userId="580d4f7b-22ab-4bed-a08a-0b25eeeaced9" providerId="ADAL" clId="{A1475F99-620B-4F9E-8382-0CCFC46E2CBC}" dt="2023-01-26T23:10:54.769" v="358"/>
        <pc:sldMkLst>
          <pc:docMk/>
          <pc:sldMk cId="4103687108" sldId="410"/>
        </pc:sldMkLst>
        <pc:picChg chg="add del">
          <ac:chgData name="Monica Greene" userId="580d4f7b-22ab-4bed-a08a-0b25eeeaced9" providerId="ADAL" clId="{A1475F99-620B-4F9E-8382-0CCFC46E2CBC}" dt="2023-01-26T22:19:25.308" v="336" actId="478"/>
          <ac:picMkLst>
            <pc:docMk/>
            <pc:sldMk cId="4103687108" sldId="410"/>
            <ac:picMk id="2" creationId="{961B0C5B-0BD5-88E8-1CAC-2817D6717F16}"/>
          </ac:picMkLst>
        </pc:picChg>
        <pc:picChg chg="add">
          <ac:chgData name="Monica Greene" userId="580d4f7b-22ab-4bed-a08a-0b25eeeaced9" providerId="ADAL" clId="{A1475F99-620B-4F9E-8382-0CCFC46E2CBC}" dt="2023-01-26T22:19:27.637" v="337"/>
          <ac:picMkLst>
            <pc:docMk/>
            <pc:sldMk cId="4103687108" sldId="410"/>
            <ac:picMk id="3" creationId="{41BE0EF0-7781-D4C4-D05D-5261F8E29F83}"/>
          </ac:picMkLst>
        </pc:picChg>
      </pc:sldChg>
      <pc:sldChg chg="addSp new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766388387" sldId="411"/>
        </pc:sldMkLst>
        <pc:picChg chg="add">
          <ac:chgData name="Monica Greene" userId="580d4f7b-22ab-4bed-a08a-0b25eeeaced9" providerId="ADAL" clId="{A1475F99-620B-4F9E-8382-0CCFC46E2CBC}" dt="2023-01-26T23:08:08.514" v="342"/>
          <ac:picMkLst>
            <pc:docMk/>
            <pc:sldMk cId="766388387" sldId="411"/>
            <ac:picMk id="2" creationId="{42E2C9F5-1898-CD86-E29C-594BEA8535F3}"/>
          </ac:picMkLst>
        </pc:picChg>
      </pc:sldChg>
      <pc:sldChg chg="addSp new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1227540435" sldId="412"/>
        </pc:sldMkLst>
        <pc:picChg chg="add">
          <ac:chgData name="Monica Greene" userId="580d4f7b-22ab-4bed-a08a-0b25eeeaced9" providerId="ADAL" clId="{A1475F99-620B-4F9E-8382-0CCFC46E2CBC}" dt="2023-01-26T23:09:18.902" v="345"/>
          <ac:picMkLst>
            <pc:docMk/>
            <pc:sldMk cId="1227540435" sldId="412"/>
            <ac:picMk id="2" creationId="{2688DED6-E602-7CEE-013E-D4E723663E57}"/>
          </ac:picMkLst>
        </pc:picChg>
      </pc:sldChg>
      <pc:sldMasterChg chg="modTransition modSldLayout">
        <pc:chgData name="Monica Greene" userId="580d4f7b-22ab-4bed-a08a-0b25eeeaced9" providerId="ADAL" clId="{A1475F99-620B-4F9E-8382-0CCFC46E2CBC}" dt="2023-01-26T23:10:54.769" v="35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A1475F99-620B-4F9E-8382-0CCFC46E2CBC}" dt="2023-01-26T23:10:54.769" v="358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BA8909C3-1E09-4340-A032-4F3D04571EFC}"/>
    <pc:docChg chg="addSld delSld modSld sldOrd modMainMaster">
      <pc:chgData name="Monica Greene" userId="580d4f7b-22ab-4bed-a08a-0b25eeeaced9" providerId="ADAL" clId="{BA8909C3-1E09-4340-A032-4F3D04571EFC}" dt="2024-04-19T00:38:50.879" v="73"/>
      <pc:docMkLst>
        <pc:docMk/>
      </pc:docMkLst>
      <pc:sldChg chg="del">
        <pc:chgData name="Monica Greene" userId="580d4f7b-22ab-4bed-a08a-0b25eeeaced9" providerId="ADAL" clId="{BA8909C3-1E09-4340-A032-4F3D04571EFC}" dt="2024-04-19T00:36:58.289" v="7" actId="47"/>
        <pc:sldMkLst>
          <pc:docMk/>
          <pc:sldMk cId="1574754153" sldId="259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1368854586" sldId="26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BA8909C3-1E09-4340-A032-4F3D04571EFC}" dt="2024-04-19T00:37:25.014" v="58" actId="47"/>
        <pc:sldMkLst>
          <pc:docMk/>
          <pc:sldMk cId="1087579071" sldId="271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3150670994" sldId="405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BA8909C3-1E09-4340-A032-4F3D04571EFC}" dt="2024-04-19T00:36:53.833" v="5" actId="47"/>
        <pc:sldMkLst>
          <pc:docMk/>
          <pc:sldMk cId="2354451126" sldId="419"/>
        </pc:sldMkLst>
      </pc:sldChg>
      <pc:sldChg chg="del">
        <pc:chgData name="Monica Greene" userId="580d4f7b-22ab-4bed-a08a-0b25eeeaced9" providerId="ADAL" clId="{BA8909C3-1E09-4340-A032-4F3D04571EFC}" dt="2024-04-19T00:36:54.683" v="6" actId="47"/>
        <pc:sldMkLst>
          <pc:docMk/>
          <pc:sldMk cId="824280802" sldId="420"/>
        </pc:sldMkLst>
      </pc:sldChg>
      <pc:sldChg chg="modSp mod modTransition">
        <pc:chgData name="Monica Greene" userId="580d4f7b-22ab-4bed-a08a-0b25eeeaced9" providerId="ADAL" clId="{BA8909C3-1E09-4340-A032-4F3D04571EFC}" dt="2024-04-19T00:38:28.045" v="69"/>
        <pc:sldMkLst>
          <pc:docMk/>
          <pc:sldMk cId="299153169" sldId="433"/>
        </pc:sldMkLst>
        <pc:spChg chg="mod">
          <ac:chgData name="Monica Greene" userId="580d4f7b-22ab-4bed-a08a-0b25eeeaced9" providerId="ADAL" clId="{BA8909C3-1E09-4340-A032-4F3D04571EFC}" dt="2024-04-19T00:37:20.261" v="5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BA8909C3-1E09-4340-A032-4F3D04571EFC}" dt="2024-04-19T00:36:45.897" v="4" actId="47"/>
        <pc:sldMkLst>
          <pc:docMk/>
          <pc:sldMk cId="3002355835" sldId="480"/>
        </pc:sldMkLst>
      </pc:sldChg>
      <pc:sldChg chg="add modTransition setBg">
        <pc:chgData name="Monica Greene" userId="580d4f7b-22ab-4bed-a08a-0b25eeeaced9" providerId="ADAL" clId="{BA8909C3-1E09-4340-A032-4F3D04571EFC}" dt="2024-04-19T00:38:28.045" v="69"/>
        <pc:sldMkLst>
          <pc:docMk/>
          <pc:sldMk cId="3317932793" sldId="481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295564769" sldId="561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497089041" sldId="56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153411628" sldId="564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967210626" sldId="565"/>
        </pc:sldMkLst>
      </pc:sldChg>
      <pc:sldChg chg="addSp new ord modTransition setBg">
        <pc:chgData name="Monica Greene" userId="580d4f7b-22ab-4bed-a08a-0b25eeeaced9" providerId="ADAL" clId="{BA8909C3-1E09-4340-A032-4F3D04571EFC}" dt="2024-04-19T00:38:50.879" v="73"/>
        <pc:sldMkLst>
          <pc:docMk/>
          <pc:sldMk cId="421917963" sldId="566"/>
        </pc:sldMkLst>
        <pc:picChg chg="add">
          <ac:chgData name="Monica Greene" userId="580d4f7b-22ab-4bed-a08a-0b25eeeaced9" providerId="ADAL" clId="{BA8909C3-1E09-4340-A032-4F3D04571EFC}" dt="2024-04-19T00:38:06.688" v="61"/>
          <ac:picMkLst>
            <pc:docMk/>
            <pc:sldMk cId="421917963" sldId="566"/>
            <ac:picMk id="2" creationId="{E28173AA-B8D7-610B-D956-C6CDE3B2812A}"/>
          </ac:picMkLst>
        </pc:picChg>
      </pc:sldChg>
      <pc:sldMasterChg chg="modTransition modSldLayout">
        <pc:chgData name="Monica Greene" userId="580d4f7b-22ab-4bed-a08a-0b25eeeaced9" providerId="ADAL" clId="{BA8909C3-1E09-4340-A032-4F3D04571EFC}" dt="2024-04-19T00:38:28.045" v="6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BA8909C3-1E09-4340-A032-4F3D04571EFC}" dt="2024-04-19T00:38:28.045" v="6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536C79FE-50BE-43D3-AEF3-E93619743072}"/>
    <pc:docChg chg="custSel addSld delSld modSld sldOrd modMainMaster">
      <pc:chgData name="Monica Greene" userId="580d4f7b-22ab-4bed-a08a-0b25eeeaced9" providerId="ADAL" clId="{536C79FE-50BE-43D3-AEF3-E93619743072}" dt="2023-10-19T18:54:34.884" v="284" actId="47"/>
      <pc:docMkLst>
        <pc:docMk/>
      </pc:docMkLst>
      <pc:sldChg chg="del">
        <pc:chgData name="Monica Greene" userId="580d4f7b-22ab-4bed-a08a-0b25eeeaced9" providerId="ADAL" clId="{536C79FE-50BE-43D3-AEF3-E93619743072}" dt="2023-10-19T18:17:27.132" v="46" actId="47"/>
        <pc:sldMkLst>
          <pc:docMk/>
          <pc:sldMk cId="1368854586" sldId="260"/>
        </pc:sldMkLst>
      </pc:sldChg>
      <pc:sldChg chg="ad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536C79FE-50BE-43D3-AEF3-E93619743072}" dt="2023-10-19T18:15:57.443" v="6" actId="47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536C79FE-50BE-43D3-AEF3-E93619743072}" dt="2023-10-19T18:17:03.715" v="11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536C79FE-50BE-43D3-AEF3-E93619743072}" dt="2023-10-19T18:17:05.307" v="12" actId="47"/>
        <pc:sldMkLst>
          <pc:docMk/>
          <pc:sldMk cId="1365128654" sldId="341"/>
        </pc:sldMkLst>
      </pc:sldChg>
      <pc:sldChg chg="ad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4132302472" sldId="351"/>
        </pc:sldMkLst>
      </pc:sldChg>
      <pc:sldChg chg="ad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536C79FE-50BE-43D3-AEF3-E93619743072}" dt="2023-10-19T18:17:05.979" v="13" actId="47"/>
        <pc:sldMkLst>
          <pc:docMk/>
          <pc:sldMk cId="3209213290" sldId="390"/>
        </pc:sldMkLst>
      </pc:sldChg>
      <pc:sldChg chg="modSp mod modTransition">
        <pc:chgData name="Monica Greene" userId="580d4f7b-22ab-4bed-a08a-0b25eeeaced9" providerId="ADAL" clId="{536C79FE-50BE-43D3-AEF3-E93619743072}" dt="2023-10-19T18:54:25.254" v="283"/>
        <pc:sldMkLst>
          <pc:docMk/>
          <pc:sldMk cId="299153169" sldId="433"/>
        </pc:sldMkLst>
        <pc:spChg chg="mod">
          <ac:chgData name="Monica Greene" userId="580d4f7b-22ab-4bed-a08a-0b25eeeaced9" providerId="ADAL" clId="{536C79FE-50BE-43D3-AEF3-E93619743072}" dt="2023-10-19T18:17:23.146" v="45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536C79FE-50BE-43D3-AEF3-E93619743072}" dt="2023-10-19T18:26:23.608" v="272" actId="47"/>
        <pc:sldMkLst>
          <pc:docMk/>
          <pc:sldMk cId="3002355835" sldId="480"/>
        </pc:sldMkLst>
      </pc:sldChg>
      <pc:sldChg chg="modSp add mod modTransition setBg">
        <pc:chgData name="Monica Greene" userId="580d4f7b-22ab-4bed-a08a-0b25eeeaced9" providerId="ADAL" clId="{536C79FE-50BE-43D3-AEF3-E93619743072}" dt="2023-10-19T18:54:25.254" v="283"/>
        <pc:sldMkLst>
          <pc:docMk/>
          <pc:sldMk cId="3276902003" sldId="482"/>
        </pc:sldMkLst>
        <pc:spChg chg="mod">
          <ac:chgData name="Monica Greene" userId="580d4f7b-22ab-4bed-a08a-0b25eeeaced9" providerId="ADAL" clId="{536C79FE-50BE-43D3-AEF3-E93619743072}" dt="2023-10-19T18:26:45.092" v="273" actId="20577"/>
          <ac:spMkLst>
            <pc:docMk/>
            <pc:sldMk cId="3276902003" sldId="482"/>
            <ac:spMk id="5" creationId="{F398BBBC-4C6B-A365-B306-86AD57152FD6}"/>
          </ac:spMkLst>
        </pc:spChg>
      </pc:sldChg>
      <pc:sldChg chg="del">
        <pc:chgData name="Monica Greene" userId="580d4f7b-22ab-4bed-a08a-0b25eeeaced9" providerId="ADAL" clId="{536C79FE-50BE-43D3-AEF3-E93619743072}" dt="2023-10-19T18:17:45.161" v="47" actId="47"/>
        <pc:sldMkLst>
          <pc:docMk/>
          <pc:sldMk cId="4145348345" sldId="491"/>
        </pc:sldMkLst>
      </pc:sldChg>
      <pc:sldChg chg="addSp delSp modSp mo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274775532" sldId="496"/>
        </pc:sldMkLst>
        <pc:spChg chg="add mod topLvl">
          <ac:chgData name="Monica Greene" userId="580d4f7b-22ab-4bed-a08a-0b25eeeaced9" providerId="ADAL" clId="{536C79FE-50BE-43D3-AEF3-E93619743072}" dt="2023-10-19T18:24:57.677" v="201" actId="164"/>
          <ac:spMkLst>
            <pc:docMk/>
            <pc:sldMk cId="2274775532" sldId="496"/>
            <ac:spMk id="3" creationId="{917F4F67-ADD1-473D-5F9C-7C1A4D76EDCD}"/>
          </ac:spMkLst>
        </pc:spChg>
        <pc:spChg chg="add del mod ord topLvl">
          <ac:chgData name="Monica Greene" userId="580d4f7b-22ab-4bed-a08a-0b25eeeaced9" providerId="ADAL" clId="{536C79FE-50BE-43D3-AEF3-E93619743072}" dt="2023-10-19T18:24:16.629" v="195" actId="478"/>
          <ac:spMkLst>
            <pc:docMk/>
            <pc:sldMk cId="2274775532" sldId="496"/>
            <ac:spMk id="4" creationId="{4F3AD12E-F1B4-86BB-086B-C5EEA4EF027D}"/>
          </ac:spMkLst>
        </pc:spChg>
        <pc:spChg chg="add del">
          <ac:chgData name="Monica Greene" userId="580d4f7b-22ab-4bed-a08a-0b25eeeaced9" providerId="ADAL" clId="{536C79FE-50BE-43D3-AEF3-E93619743072}" dt="2023-10-19T18:24:05.964" v="193" actId="478"/>
          <ac:spMkLst>
            <pc:docMk/>
            <pc:sldMk cId="2274775532" sldId="496"/>
            <ac:spMk id="6" creationId="{4F3FA8CE-CA94-7428-31D5-C8406B493507}"/>
          </ac:spMkLst>
        </pc:spChg>
        <pc:spChg chg="add del">
          <ac:chgData name="Monica Greene" userId="580d4f7b-22ab-4bed-a08a-0b25eeeaced9" providerId="ADAL" clId="{536C79FE-50BE-43D3-AEF3-E93619743072}" dt="2023-10-19T18:24:26.288" v="197" actId="478"/>
          <ac:spMkLst>
            <pc:docMk/>
            <pc:sldMk cId="2274775532" sldId="496"/>
            <ac:spMk id="7" creationId="{AE8867F1-D0FD-B039-62EA-1AE8E51BDB9E}"/>
          </ac:spMkLst>
        </pc:spChg>
        <pc:spChg chg="add mod">
          <ac:chgData name="Monica Greene" userId="580d4f7b-22ab-4bed-a08a-0b25eeeaced9" providerId="ADAL" clId="{536C79FE-50BE-43D3-AEF3-E93619743072}" dt="2023-10-19T18:24:57.677" v="201" actId="164"/>
          <ac:spMkLst>
            <pc:docMk/>
            <pc:sldMk cId="2274775532" sldId="496"/>
            <ac:spMk id="8" creationId="{446EDF38-8453-1C2E-16D7-921AF71CC2A6}"/>
          </ac:spMkLst>
        </pc:spChg>
        <pc:grpChg chg="add del mod">
          <ac:chgData name="Monica Greene" userId="580d4f7b-22ab-4bed-a08a-0b25eeeaced9" providerId="ADAL" clId="{536C79FE-50BE-43D3-AEF3-E93619743072}" dt="2023-10-19T18:24:13.881" v="194" actId="165"/>
          <ac:grpSpMkLst>
            <pc:docMk/>
            <pc:sldMk cId="2274775532" sldId="496"/>
            <ac:grpSpMk id="5" creationId="{9ECB606D-DA4D-81C0-1F6F-08D8C4B1C51A}"/>
          </ac:grpSpMkLst>
        </pc:grpChg>
        <pc:grpChg chg="add mod">
          <ac:chgData name="Monica Greene" userId="580d4f7b-22ab-4bed-a08a-0b25eeeaced9" providerId="ADAL" clId="{536C79FE-50BE-43D3-AEF3-E93619743072}" dt="2023-10-19T18:24:57.677" v="201" actId="164"/>
          <ac:grpSpMkLst>
            <pc:docMk/>
            <pc:sldMk cId="2274775532" sldId="496"/>
            <ac:grpSpMk id="9" creationId="{E80A8BA4-9FD7-CF0C-FC48-4C70E1A13E34}"/>
          </ac:grpSpMkLst>
        </pc:grpChg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926472703" sldId="504"/>
        </pc:sldMkLst>
      </pc:sldChg>
      <pc:sldChg chg="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038716360" sldId="515"/>
        </pc:sldMkLst>
      </pc:sldChg>
      <pc:sldChg chg="del">
        <pc:chgData name="Monica Greene" userId="580d4f7b-22ab-4bed-a08a-0b25eeeaced9" providerId="ADAL" clId="{536C79FE-50BE-43D3-AEF3-E93619743072}" dt="2023-10-19T18:25:23.630" v="202" actId="47"/>
        <pc:sldMkLst>
          <pc:docMk/>
          <pc:sldMk cId="3888443746" sldId="516"/>
        </pc:sldMkLst>
      </pc:sldChg>
      <pc:sldChg chg="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408158330" sldId="518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1552870803" sldId="521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4213006549" sldId="522"/>
        </pc:sldMkLst>
      </pc:sldChg>
      <pc:sldChg chg="del modTransition">
        <pc:chgData name="Monica Greene" userId="580d4f7b-22ab-4bed-a08a-0b25eeeaced9" providerId="ADAL" clId="{536C79FE-50BE-43D3-AEF3-E93619743072}" dt="2023-10-19T18:54:34.884" v="284" actId="47"/>
        <pc:sldMkLst>
          <pc:docMk/>
          <pc:sldMk cId="544657865" sldId="523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482847843" sldId="524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2956357662" sldId="525"/>
        </pc:sldMkLst>
      </pc:sldChg>
      <pc:sldChg chg="ad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1039155707" sldId="526"/>
        </pc:sldMkLst>
      </pc:sldChg>
      <pc:sldMasterChg chg="modTransition modSldLayout">
        <pc:chgData name="Monica Greene" userId="580d4f7b-22ab-4bed-a08a-0b25eeeaced9" providerId="ADAL" clId="{536C79FE-50BE-43D3-AEF3-E93619743072}" dt="2023-10-19T18:54:25.254" v="28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536C79FE-50BE-43D3-AEF3-E93619743072}" dt="2023-10-19T18:54:25.254" v="283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D2BEA7FE-6512-47A3-BD39-BE1A4B483929}"/>
    <pc:docChg chg="undo custSel addSld delSld modSld sldOrd modMainMaster">
      <pc:chgData name="Monica Greene" userId="580d4f7b-22ab-4bed-a08a-0b25eeeaced9" providerId="ADAL" clId="{D2BEA7FE-6512-47A3-BD39-BE1A4B483929}" dt="2023-03-30T18:51:42.024" v="276" actId="47"/>
      <pc:docMkLst>
        <pc:docMk/>
      </pc:docMkLst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2BEA7FE-6512-47A3-BD39-BE1A4B483929}" dt="2023-03-30T18:01:33.024" v="2" actId="47"/>
        <pc:sldMkLst>
          <pc:docMk/>
          <pc:sldMk cId="1180848201" sldId="337"/>
        </pc:sldMkLst>
      </pc:sldChg>
      <pc:sldChg chg="del">
        <pc:chgData name="Monica Greene" userId="580d4f7b-22ab-4bed-a08a-0b25eeeaced9" providerId="ADAL" clId="{D2BEA7FE-6512-47A3-BD39-BE1A4B483929}" dt="2023-03-30T18:01:35.111" v="3" actId="47"/>
        <pc:sldMkLst>
          <pc:docMk/>
          <pc:sldMk cId="858378681" sldId="34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610265510" sldId="366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021974891" sldId="367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4084688947" sldId="41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743445432" sldId="420"/>
        </pc:sldMkLst>
      </pc:sldChg>
      <pc:sldChg chg="ord modTransition">
        <pc:chgData name="Monica Greene" userId="580d4f7b-22ab-4bed-a08a-0b25eeeaced9" providerId="ADAL" clId="{D2BEA7FE-6512-47A3-BD39-BE1A4B483929}" dt="2023-03-30T18:47:08.586" v="273"/>
        <pc:sldMkLst>
          <pc:docMk/>
          <pc:sldMk cId="1229472757" sldId="423"/>
        </pc:sldMkLst>
      </pc:sldChg>
      <pc:sldChg chg="del">
        <pc:chgData name="Monica Greene" userId="580d4f7b-22ab-4bed-a08a-0b25eeeaced9" providerId="ADAL" clId="{D2BEA7FE-6512-47A3-BD39-BE1A4B483929}" dt="2023-03-30T18:00:12.897" v="0" actId="47"/>
        <pc:sldMkLst>
          <pc:docMk/>
          <pc:sldMk cId="1544132564" sldId="426"/>
        </pc:sldMkLst>
      </pc:sldChg>
      <pc:sldChg chg="del">
        <pc:chgData name="Monica Greene" userId="580d4f7b-22ab-4bed-a08a-0b25eeeaced9" providerId="ADAL" clId="{D2BEA7FE-6512-47A3-BD39-BE1A4B483929}" dt="2023-03-30T18:03:10.287" v="4" actId="47"/>
        <pc:sldMkLst>
          <pc:docMk/>
          <pc:sldMk cId="0" sldId="427"/>
        </pc:sldMkLst>
      </pc:sldChg>
      <pc:sldChg chg="del">
        <pc:chgData name="Monica Greene" userId="580d4f7b-22ab-4bed-a08a-0b25eeeaced9" providerId="ADAL" clId="{D2BEA7FE-6512-47A3-BD39-BE1A4B483929}" dt="2023-03-30T18:03:38.895" v="5" actId="47"/>
        <pc:sldMkLst>
          <pc:docMk/>
          <pc:sldMk cId="0" sldId="42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0" sldId="429"/>
        </pc:sldMkLst>
      </pc:sldChg>
      <pc:sldChg chg="del">
        <pc:chgData name="Monica Greene" userId="580d4f7b-22ab-4bed-a08a-0b25eeeaced9" providerId="ADAL" clId="{D2BEA7FE-6512-47A3-BD39-BE1A4B483929}" dt="2023-03-30T18:00:18.261" v="1" actId="47"/>
        <pc:sldMkLst>
          <pc:docMk/>
          <pc:sldMk cId="798206370" sldId="42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082581169" sldId="430"/>
        </pc:sldMkLst>
      </pc:sldChg>
      <pc:sldChg chg="addSp delSp modSp new mod ord modTransition setBg">
        <pc:chgData name="Monica Greene" userId="580d4f7b-22ab-4bed-a08a-0b25eeeaced9" providerId="ADAL" clId="{D2BEA7FE-6512-47A3-BD39-BE1A4B483929}" dt="2023-03-30T18:51:40.489" v="275"/>
        <pc:sldMkLst>
          <pc:docMk/>
          <pc:sldMk cId="4002221206" sldId="431"/>
        </pc:sldMkLst>
        <pc:spChg chg="add del">
          <ac:chgData name="Monica Greene" userId="580d4f7b-22ab-4bed-a08a-0b25eeeaced9" providerId="ADAL" clId="{D2BEA7FE-6512-47A3-BD39-BE1A4B483929}" dt="2023-03-30T18:06:11.337" v="11" actId="26606"/>
          <ac:spMkLst>
            <pc:docMk/>
            <pc:sldMk cId="4002221206" sldId="431"/>
            <ac:spMk id="7" creationId="{AB8C311F-7253-4AED-9701-7FC0708C41C7}"/>
          </ac:spMkLst>
        </pc:spChg>
        <pc:spChg chg="add del">
          <ac:chgData name="Monica Greene" userId="580d4f7b-22ab-4bed-a08a-0b25eeeaced9" providerId="ADAL" clId="{D2BEA7FE-6512-47A3-BD39-BE1A4B483929}" dt="2023-03-30T18:06:11.337" v="11" actId="26606"/>
          <ac:spMkLst>
            <pc:docMk/>
            <pc:sldMk cId="4002221206" sldId="431"/>
            <ac:spMk id="9" creationId="{E2384209-CB15-4CDF-9D31-C44FD9A3F20D}"/>
          </ac:spMkLst>
        </pc:spChg>
        <pc:spChg chg="add del">
          <ac:chgData name="Monica Greene" userId="580d4f7b-22ab-4bed-a08a-0b25eeeaced9" providerId="ADAL" clId="{D2BEA7FE-6512-47A3-BD39-BE1A4B483929}" dt="2023-03-30T18:06:11.337" v="11" actId="26606"/>
          <ac:spMkLst>
            <pc:docMk/>
            <pc:sldMk cId="4002221206" sldId="431"/>
            <ac:spMk id="11" creationId="{2633B3B5-CC90-43F0-8714-D31D1F3F0209}"/>
          </ac:spMkLst>
        </pc:spChg>
        <pc:spChg chg="add del">
          <ac:chgData name="Monica Greene" userId="580d4f7b-22ab-4bed-a08a-0b25eeeaced9" providerId="ADAL" clId="{D2BEA7FE-6512-47A3-BD39-BE1A4B483929}" dt="2023-03-30T18:06:11.337" v="11" actId="26606"/>
          <ac:spMkLst>
            <pc:docMk/>
            <pc:sldMk cId="4002221206" sldId="431"/>
            <ac:spMk id="13" creationId="{A8D57A06-A426-446D-B02C-A2DC6B62E45E}"/>
          </ac:spMkLst>
        </pc:spChg>
        <pc:spChg chg="add del">
          <ac:chgData name="Monica Greene" userId="580d4f7b-22ab-4bed-a08a-0b25eeeaced9" providerId="ADAL" clId="{D2BEA7FE-6512-47A3-BD39-BE1A4B483929}" dt="2023-03-30T18:06:12.912" v="13" actId="26606"/>
          <ac:spMkLst>
            <pc:docMk/>
            <pc:sldMk cId="4002221206" sldId="431"/>
            <ac:spMk id="15" creationId="{16B067B1-F4E5-4FDF-813D-C9E872E80075}"/>
          </ac:spMkLst>
        </pc:spChg>
        <pc:spChg chg="add del">
          <ac:chgData name="Monica Greene" userId="580d4f7b-22ab-4bed-a08a-0b25eeeaced9" providerId="ADAL" clId="{D2BEA7FE-6512-47A3-BD39-BE1A4B483929}" dt="2023-03-30T18:06:15.386" v="15" actId="26606"/>
          <ac:spMkLst>
            <pc:docMk/>
            <pc:sldMk cId="4002221206" sldId="431"/>
            <ac:spMk id="18" creationId="{14995E8B-DB3C-4E23-9186-1613402BFDCF}"/>
          </ac:spMkLst>
        </pc:spChg>
        <pc:spChg chg="add del">
          <ac:chgData name="Monica Greene" userId="580d4f7b-22ab-4bed-a08a-0b25eeeaced9" providerId="ADAL" clId="{D2BEA7FE-6512-47A3-BD39-BE1A4B483929}" dt="2023-03-30T18:06:15.386" v="15" actId="26606"/>
          <ac:spMkLst>
            <pc:docMk/>
            <pc:sldMk cId="4002221206" sldId="431"/>
            <ac:spMk id="19" creationId="{57957B04-C024-4B5F-B7C3-20FAE3F1D3CA}"/>
          </ac:spMkLst>
        </pc:spChg>
        <pc:spChg chg="add del">
          <ac:chgData name="Monica Greene" userId="580d4f7b-22ab-4bed-a08a-0b25eeeaced9" providerId="ADAL" clId="{D2BEA7FE-6512-47A3-BD39-BE1A4B483929}" dt="2023-03-30T18:06:15.386" v="15" actId="26606"/>
          <ac:spMkLst>
            <pc:docMk/>
            <pc:sldMk cId="4002221206" sldId="431"/>
            <ac:spMk id="20" creationId="{CF21E7C5-2080-4549-97AA-9A6688257789}"/>
          </ac:spMkLst>
        </pc:spChg>
        <pc:spChg chg="add del">
          <ac:chgData name="Monica Greene" userId="580d4f7b-22ab-4bed-a08a-0b25eeeaced9" providerId="ADAL" clId="{D2BEA7FE-6512-47A3-BD39-BE1A4B483929}" dt="2023-03-30T18:06:15.386" v="15" actId="26606"/>
          <ac:spMkLst>
            <pc:docMk/>
            <pc:sldMk cId="4002221206" sldId="431"/>
            <ac:spMk id="21" creationId="{C6FBFCE4-B693-49EB-9CE1-4420332195E7}"/>
          </ac:spMkLst>
        </pc:spChg>
        <pc:spChg chg="add del">
          <ac:chgData name="Monica Greene" userId="580d4f7b-22ab-4bed-a08a-0b25eeeaced9" providerId="ADAL" clId="{D2BEA7FE-6512-47A3-BD39-BE1A4B483929}" dt="2023-03-30T18:06:17.061" v="17" actId="26606"/>
          <ac:spMkLst>
            <pc:docMk/>
            <pc:sldMk cId="4002221206" sldId="431"/>
            <ac:spMk id="36" creationId="{3B432D73-5C38-474F-AF96-A3228731BF36}"/>
          </ac:spMkLst>
        </pc:spChg>
        <pc:spChg chg="add del">
          <ac:chgData name="Monica Greene" userId="580d4f7b-22ab-4bed-a08a-0b25eeeaced9" providerId="ADAL" clId="{D2BEA7FE-6512-47A3-BD39-BE1A4B483929}" dt="2023-03-30T18:06:17.679" v="19" actId="26606"/>
          <ac:spMkLst>
            <pc:docMk/>
            <pc:sldMk cId="4002221206" sldId="431"/>
            <ac:spMk id="38" creationId="{4613B4A9-1C7C-4729-A016-AB42D3979460}"/>
          </ac:spMkLst>
        </pc:spChg>
        <pc:spChg chg="add del">
          <ac:chgData name="Monica Greene" userId="580d4f7b-22ab-4bed-a08a-0b25eeeaced9" providerId="ADAL" clId="{D2BEA7FE-6512-47A3-BD39-BE1A4B483929}" dt="2023-03-30T18:06:21.638" v="21" actId="26606"/>
          <ac:spMkLst>
            <pc:docMk/>
            <pc:sldMk cId="4002221206" sldId="431"/>
            <ac:spMk id="40" creationId="{5D9FC6AC-4A12-4825-8ABE-0732B8EF4D16}"/>
          </ac:spMkLst>
        </pc:spChg>
        <pc:spChg chg="add del">
          <ac:chgData name="Monica Greene" userId="580d4f7b-22ab-4bed-a08a-0b25eeeaced9" providerId="ADAL" clId="{D2BEA7FE-6512-47A3-BD39-BE1A4B483929}" dt="2023-03-30T18:06:24.387" v="23" actId="26606"/>
          <ac:spMkLst>
            <pc:docMk/>
            <pc:sldMk cId="4002221206" sldId="431"/>
            <ac:spMk id="42" creationId="{8B089790-F4B6-46A7-BB28-7B74A9A9EFDC}"/>
          </ac:spMkLst>
        </pc:spChg>
        <pc:spChg chg="add del">
          <ac:chgData name="Monica Greene" userId="580d4f7b-22ab-4bed-a08a-0b25eeeaced9" providerId="ADAL" clId="{D2BEA7FE-6512-47A3-BD39-BE1A4B483929}" dt="2023-03-30T18:06:28.604" v="25" actId="26606"/>
          <ac:spMkLst>
            <pc:docMk/>
            <pc:sldMk cId="4002221206" sldId="431"/>
            <ac:spMk id="47" creationId="{ED55A19D-297C-4231-AD1F-08EF9B4AA8F4}"/>
          </ac:spMkLst>
        </pc:spChg>
        <pc:spChg chg="add del">
          <ac:chgData name="Monica Greene" userId="580d4f7b-22ab-4bed-a08a-0b25eeeaced9" providerId="ADAL" clId="{D2BEA7FE-6512-47A3-BD39-BE1A4B483929}" dt="2023-03-30T18:06:28.604" v="25" actId="26606"/>
          <ac:spMkLst>
            <pc:docMk/>
            <pc:sldMk cId="4002221206" sldId="431"/>
            <ac:spMk id="48" creationId="{EBAB6C56-3D38-4923-996E-BD474BBB91E9}"/>
          </ac:spMkLst>
        </pc:spChg>
        <pc:spChg chg="add del">
          <ac:chgData name="Monica Greene" userId="580d4f7b-22ab-4bed-a08a-0b25eeeaced9" providerId="ADAL" clId="{D2BEA7FE-6512-47A3-BD39-BE1A4B483929}" dt="2023-03-30T18:06:28.604" v="25" actId="26606"/>
          <ac:spMkLst>
            <pc:docMk/>
            <pc:sldMk cId="4002221206" sldId="431"/>
            <ac:spMk id="49" creationId="{20CD21DB-082D-417D-A5AB-FC838AF9D944}"/>
          </ac:spMkLst>
        </pc:spChg>
        <pc:spChg chg="add del">
          <ac:chgData name="Monica Greene" userId="580d4f7b-22ab-4bed-a08a-0b25eeeaced9" providerId="ADAL" clId="{D2BEA7FE-6512-47A3-BD39-BE1A4B483929}" dt="2023-03-30T18:06:31.948" v="27" actId="26606"/>
          <ac:spMkLst>
            <pc:docMk/>
            <pc:sldMk cId="4002221206" sldId="431"/>
            <ac:spMk id="51" creationId="{E559D998-AB6C-46E1-B394-118E9A1E2D62}"/>
          </ac:spMkLst>
        </pc:spChg>
        <pc:spChg chg="add del">
          <ac:chgData name="Monica Greene" userId="580d4f7b-22ab-4bed-a08a-0b25eeeaced9" providerId="ADAL" clId="{D2BEA7FE-6512-47A3-BD39-BE1A4B483929}" dt="2023-03-30T18:06:33.437" v="29" actId="26606"/>
          <ac:spMkLst>
            <pc:docMk/>
            <pc:sldMk cId="4002221206" sldId="431"/>
            <ac:spMk id="53" creationId="{9C6777B5-64F4-4200-B099-34168B69FE53}"/>
          </ac:spMkLst>
        </pc:spChg>
        <pc:spChg chg="add del">
          <ac:chgData name="Monica Greene" userId="580d4f7b-22ab-4bed-a08a-0b25eeeaced9" providerId="ADAL" clId="{D2BEA7FE-6512-47A3-BD39-BE1A4B483929}" dt="2023-03-30T18:06:36.583" v="31" actId="26606"/>
          <ac:spMkLst>
            <pc:docMk/>
            <pc:sldMk cId="4002221206" sldId="431"/>
            <ac:spMk id="57" creationId="{C7D023E4-8DE1-436E-9847-ED6A4B4B04FD}"/>
          </ac:spMkLst>
        </pc:spChg>
        <pc:spChg chg="add del">
          <ac:chgData name="Monica Greene" userId="580d4f7b-22ab-4bed-a08a-0b25eeeaced9" providerId="ADAL" clId="{D2BEA7FE-6512-47A3-BD39-BE1A4B483929}" dt="2023-03-30T18:06:36.583" v="31" actId="26606"/>
          <ac:spMkLst>
            <pc:docMk/>
            <pc:sldMk cId="4002221206" sldId="431"/>
            <ac:spMk id="58" creationId="{8B2B1708-8CE4-4A20-94F5-55118AE2CBD7}"/>
          </ac:spMkLst>
        </pc:spChg>
        <pc:spChg chg="add del">
          <ac:chgData name="Monica Greene" userId="580d4f7b-22ab-4bed-a08a-0b25eeeaced9" providerId="ADAL" clId="{D2BEA7FE-6512-47A3-BD39-BE1A4B483929}" dt="2023-03-30T18:06:36.583" v="31" actId="26606"/>
          <ac:spMkLst>
            <pc:docMk/>
            <pc:sldMk cId="4002221206" sldId="431"/>
            <ac:spMk id="59" creationId="{8B4AF456-0671-432E-AD5B-FFAF8D6461E7}"/>
          </ac:spMkLst>
        </pc:spChg>
        <pc:spChg chg="add del">
          <ac:chgData name="Monica Greene" userId="580d4f7b-22ab-4bed-a08a-0b25eeeaced9" providerId="ADAL" clId="{D2BEA7FE-6512-47A3-BD39-BE1A4B483929}" dt="2023-03-30T18:06:46.789" v="33" actId="26606"/>
          <ac:spMkLst>
            <pc:docMk/>
            <pc:sldMk cId="4002221206" sldId="431"/>
            <ac:spMk id="66" creationId="{5F879AC3-D4CE-493C-ADC7-06205677F4F8}"/>
          </ac:spMkLst>
        </pc:spChg>
        <pc:spChg chg="add del">
          <ac:chgData name="Monica Greene" userId="580d4f7b-22ab-4bed-a08a-0b25eeeaced9" providerId="ADAL" clId="{D2BEA7FE-6512-47A3-BD39-BE1A4B483929}" dt="2023-03-30T18:06:46.789" v="33" actId="26606"/>
          <ac:spMkLst>
            <pc:docMk/>
            <pc:sldMk cId="4002221206" sldId="431"/>
            <ac:spMk id="67" creationId="{736F0DFD-0954-464F-BF12-DD2E6F6E0380}"/>
          </ac:spMkLst>
        </pc:spChg>
        <pc:spChg chg="add del">
          <ac:chgData name="Monica Greene" userId="580d4f7b-22ab-4bed-a08a-0b25eeeaced9" providerId="ADAL" clId="{D2BEA7FE-6512-47A3-BD39-BE1A4B483929}" dt="2023-03-30T18:06:50.688" v="35" actId="26606"/>
          <ac:spMkLst>
            <pc:docMk/>
            <pc:sldMk cId="4002221206" sldId="431"/>
            <ac:spMk id="69" creationId="{AB8C311F-7253-4AED-9701-7FC0708C41C7}"/>
          </ac:spMkLst>
        </pc:spChg>
        <pc:spChg chg="add del">
          <ac:chgData name="Monica Greene" userId="580d4f7b-22ab-4bed-a08a-0b25eeeaced9" providerId="ADAL" clId="{D2BEA7FE-6512-47A3-BD39-BE1A4B483929}" dt="2023-03-30T18:06:50.688" v="35" actId="26606"/>
          <ac:spMkLst>
            <pc:docMk/>
            <pc:sldMk cId="4002221206" sldId="431"/>
            <ac:spMk id="70" creationId="{E2384209-CB15-4CDF-9D31-C44FD9A3F20D}"/>
          </ac:spMkLst>
        </pc:spChg>
        <pc:spChg chg="add del">
          <ac:chgData name="Monica Greene" userId="580d4f7b-22ab-4bed-a08a-0b25eeeaced9" providerId="ADAL" clId="{D2BEA7FE-6512-47A3-BD39-BE1A4B483929}" dt="2023-03-30T18:06:50.688" v="35" actId="26606"/>
          <ac:spMkLst>
            <pc:docMk/>
            <pc:sldMk cId="4002221206" sldId="431"/>
            <ac:spMk id="71" creationId="{2633B3B5-CC90-43F0-8714-D31D1F3F0209}"/>
          </ac:spMkLst>
        </pc:spChg>
        <pc:spChg chg="add del">
          <ac:chgData name="Monica Greene" userId="580d4f7b-22ab-4bed-a08a-0b25eeeaced9" providerId="ADAL" clId="{D2BEA7FE-6512-47A3-BD39-BE1A4B483929}" dt="2023-03-30T18:06:50.688" v="35" actId="26606"/>
          <ac:spMkLst>
            <pc:docMk/>
            <pc:sldMk cId="4002221206" sldId="431"/>
            <ac:spMk id="72" creationId="{A8D57A06-A426-446D-B02C-A2DC6B62E45E}"/>
          </ac:spMkLst>
        </pc:spChg>
        <pc:spChg chg="add del">
          <ac:chgData name="Monica Greene" userId="580d4f7b-22ab-4bed-a08a-0b25eeeaced9" providerId="ADAL" clId="{D2BEA7FE-6512-47A3-BD39-BE1A4B483929}" dt="2023-03-30T18:07:35.406" v="53" actId="26606"/>
          <ac:spMkLst>
            <pc:docMk/>
            <pc:sldMk cId="4002221206" sldId="431"/>
            <ac:spMk id="74" creationId="{42A4FC2C-047E-45A5-965D-8E1E3BF09BC6}"/>
          </ac:spMkLst>
        </pc:spChg>
        <pc:grpChg chg="add del">
          <ac:chgData name="Monica Greene" userId="580d4f7b-22ab-4bed-a08a-0b25eeeaced9" providerId="ADAL" clId="{D2BEA7FE-6512-47A3-BD39-BE1A4B483929}" dt="2023-03-30T18:06:15.386" v="15" actId="26606"/>
          <ac:grpSpMkLst>
            <pc:docMk/>
            <pc:sldMk cId="4002221206" sldId="431"/>
            <ac:grpSpMk id="22" creationId="{58454601-8C5B-41C4-8012-BF42AE4E16F2}"/>
          </ac:grpSpMkLst>
        </pc:grpChg>
        <pc:grpChg chg="add del">
          <ac:chgData name="Monica Greene" userId="580d4f7b-22ab-4bed-a08a-0b25eeeaced9" providerId="ADAL" clId="{D2BEA7FE-6512-47A3-BD39-BE1A4B483929}" dt="2023-03-30T18:06:15.386" v="15" actId="26606"/>
          <ac:grpSpMkLst>
            <pc:docMk/>
            <pc:sldMk cId="4002221206" sldId="431"/>
            <ac:grpSpMk id="23" creationId="{8FFC4225-9683-4D55-8686-FCDDB8BCBF38}"/>
          </ac:grpSpMkLst>
        </pc:grpChg>
        <pc:grpChg chg="add del">
          <ac:chgData name="Monica Greene" userId="580d4f7b-22ab-4bed-a08a-0b25eeeaced9" providerId="ADAL" clId="{D2BEA7FE-6512-47A3-BD39-BE1A4B483929}" dt="2023-03-30T18:06:15.386" v="15" actId="26606"/>
          <ac:grpSpMkLst>
            <pc:docMk/>
            <pc:sldMk cId="4002221206" sldId="431"/>
            <ac:grpSpMk id="29" creationId="{2993EE7D-6C2F-43A3-9C60-0C79DB9E529F}"/>
          </ac:grpSpMkLst>
        </pc:grpChg>
        <pc:grpChg chg="add del">
          <ac:chgData name="Monica Greene" userId="580d4f7b-22ab-4bed-a08a-0b25eeeaced9" providerId="ADAL" clId="{D2BEA7FE-6512-47A3-BD39-BE1A4B483929}" dt="2023-03-30T18:06:24.387" v="23" actId="26606"/>
          <ac:grpSpMkLst>
            <pc:docMk/>
            <pc:sldMk cId="4002221206" sldId="431"/>
            <ac:grpSpMk id="43" creationId="{9DE3F54D-33BC-4382-A2AB-5E002F0F1166}"/>
          </ac:grpSpMkLst>
        </pc:grpChg>
        <pc:grpChg chg="add del">
          <ac:chgData name="Monica Greene" userId="580d4f7b-22ab-4bed-a08a-0b25eeeaced9" providerId="ADAL" clId="{D2BEA7FE-6512-47A3-BD39-BE1A4B483929}" dt="2023-03-30T18:06:33.437" v="29" actId="26606"/>
          <ac:grpSpMkLst>
            <pc:docMk/>
            <pc:sldMk cId="4002221206" sldId="431"/>
            <ac:grpSpMk id="54" creationId="{4252769E-B9F0-4068-A645-5BBEF16E9C28}"/>
          </ac:grpSpMkLst>
        </pc:grpChg>
        <pc:grpChg chg="add del">
          <ac:chgData name="Monica Greene" userId="580d4f7b-22ab-4bed-a08a-0b25eeeaced9" providerId="ADAL" clId="{D2BEA7FE-6512-47A3-BD39-BE1A4B483929}" dt="2023-03-30T18:06:36.583" v="31" actId="26606"/>
          <ac:grpSpMkLst>
            <pc:docMk/>
            <pc:sldMk cId="4002221206" sldId="431"/>
            <ac:grpSpMk id="60" creationId="{43F5E015-E085-4624-B431-B42414448684}"/>
          </ac:grpSpMkLst>
        </pc:grpChg>
        <pc:picChg chg="add mod">
          <ac:chgData name="Monica Greene" userId="580d4f7b-22ab-4bed-a08a-0b25eeeaced9" providerId="ADAL" clId="{D2BEA7FE-6512-47A3-BD39-BE1A4B483929}" dt="2023-03-30T18:07:35.406" v="53" actId="26606"/>
          <ac:picMkLst>
            <pc:docMk/>
            <pc:sldMk cId="4002221206" sldId="431"/>
            <ac:picMk id="2" creationId="{CBC2F72B-B220-CD6A-7FD9-A219315EA297}"/>
          </ac:picMkLst>
        </pc:picChg>
      </pc:sldChg>
      <pc:sldChg chg="addSp delSp modSp add mod ord modTransition setBg">
        <pc:chgData name="Monica Greene" userId="580d4f7b-22ab-4bed-a08a-0b25eeeaced9" providerId="ADAL" clId="{D2BEA7FE-6512-47A3-BD39-BE1A4B483929}" dt="2023-03-30T18:47:08.586" v="273"/>
        <pc:sldMkLst>
          <pc:docMk/>
          <pc:sldMk cId="3738777675" sldId="432"/>
        </pc:sldMkLst>
        <pc:spChg chg="add del">
          <ac:chgData name="Monica Greene" userId="580d4f7b-22ab-4bed-a08a-0b25eeeaced9" providerId="ADAL" clId="{D2BEA7FE-6512-47A3-BD39-BE1A4B483929}" dt="2023-03-30T18:07:23.109" v="39" actId="26606"/>
          <ac:spMkLst>
            <pc:docMk/>
            <pc:sldMk cId="3738777675" sldId="432"/>
            <ac:spMk id="7" creationId="{5F879AC3-D4CE-493C-ADC7-06205677F4F8}"/>
          </ac:spMkLst>
        </pc:spChg>
        <pc:spChg chg="add del">
          <ac:chgData name="Monica Greene" userId="580d4f7b-22ab-4bed-a08a-0b25eeeaced9" providerId="ADAL" clId="{D2BEA7FE-6512-47A3-BD39-BE1A4B483929}" dt="2023-03-30T18:07:23.109" v="39" actId="26606"/>
          <ac:spMkLst>
            <pc:docMk/>
            <pc:sldMk cId="3738777675" sldId="432"/>
            <ac:spMk id="9" creationId="{736F0DFD-0954-464F-BF12-DD2E6F6E0380}"/>
          </ac:spMkLst>
        </pc:spChg>
        <pc:spChg chg="add del">
          <ac:chgData name="Monica Greene" userId="580d4f7b-22ab-4bed-a08a-0b25eeeaced9" providerId="ADAL" clId="{D2BEA7FE-6512-47A3-BD39-BE1A4B483929}" dt="2023-03-30T18:07:26.645" v="41" actId="26606"/>
          <ac:spMkLst>
            <pc:docMk/>
            <pc:sldMk cId="3738777675" sldId="432"/>
            <ac:spMk id="11" creationId="{42A4FC2C-047E-45A5-965D-8E1E3BF09BC6}"/>
          </ac:spMkLst>
        </pc:spChg>
        <pc:spChg chg="add del">
          <ac:chgData name="Monica Greene" userId="580d4f7b-22ab-4bed-a08a-0b25eeeaced9" providerId="ADAL" clId="{D2BEA7FE-6512-47A3-BD39-BE1A4B483929}" dt="2023-03-30T18:07:27.132" v="43" actId="26606"/>
          <ac:spMkLst>
            <pc:docMk/>
            <pc:sldMk cId="3738777675" sldId="432"/>
            <ac:spMk id="13" creationId="{3776B14B-F2F4-4825-8DA8-8C7A0F2B3960}"/>
          </ac:spMkLst>
        </pc:spChg>
        <pc:spChg chg="add del">
          <ac:chgData name="Monica Greene" userId="580d4f7b-22ab-4bed-a08a-0b25eeeaced9" providerId="ADAL" clId="{D2BEA7FE-6512-47A3-BD39-BE1A4B483929}" dt="2023-03-30T18:07:27.132" v="43" actId="26606"/>
          <ac:spMkLst>
            <pc:docMk/>
            <pc:sldMk cId="3738777675" sldId="432"/>
            <ac:spMk id="14" creationId="{63644BFD-D22E-4019-B666-387DA51AEAFD}"/>
          </ac:spMkLst>
        </pc:spChg>
        <pc:spChg chg="add del">
          <ac:chgData name="Monica Greene" userId="580d4f7b-22ab-4bed-a08a-0b25eeeaced9" providerId="ADAL" clId="{D2BEA7FE-6512-47A3-BD39-BE1A4B483929}" dt="2023-03-30T18:07:27.612" v="45" actId="26606"/>
          <ac:spMkLst>
            <pc:docMk/>
            <pc:sldMk cId="3738777675" sldId="432"/>
            <ac:spMk id="18" creationId="{6680F1D3-7650-4307-A001-0163AD371D29}"/>
          </ac:spMkLst>
        </pc:spChg>
        <pc:spChg chg="add del">
          <ac:chgData name="Monica Greene" userId="580d4f7b-22ab-4bed-a08a-0b25eeeaced9" providerId="ADAL" clId="{D2BEA7FE-6512-47A3-BD39-BE1A4B483929}" dt="2023-03-30T18:07:29.185" v="47" actId="26606"/>
          <ac:spMkLst>
            <pc:docMk/>
            <pc:sldMk cId="3738777675" sldId="432"/>
            <ac:spMk id="20" creationId="{7742A528-B5BC-48B8-92DE-9C2B44451A96}"/>
          </ac:spMkLst>
        </pc:spChg>
        <pc:spChg chg="add del">
          <ac:chgData name="Monica Greene" userId="580d4f7b-22ab-4bed-a08a-0b25eeeaced9" providerId="ADAL" clId="{D2BEA7FE-6512-47A3-BD39-BE1A4B483929}" dt="2023-03-30T18:07:29.618" v="49" actId="26606"/>
          <ac:spMkLst>
            <pc:docMk/>
            <pc:sldMk cId="3738777675" sldId="432"/>
            <ac:spMk id="22" creationId="{16B067B1-F4E5-4FDF-813D-C9E872E80075}"/>
          </ac:spMkLst>
        </pc:spChg>
        <pc:spChg chg="add del">
          <ac:chgData name="Monica Greene" userId="580d4f7b-22ab-4bed-a08a-0b25eeeaced9" providerId="ADAL" clId="{D2BEA7FE-6512-47A3-BD39-BE1A4B483929}" dt="2023-03-30T18:07:34.604" v="51" actId="26606"/>
          <ac:spMkLst>
            <pc:docMk/>
            <pc:sldMk cId="3738777675" sldId="432"/>
            <ac:spMk id="25" creationId="{AB8C311F-7253-4AED-9701-7FC0708C41C7}"/>
          </ac:spMkLst>
        </pc:spChg>
        <pc:spChg chg="add del">
          <ac:chgData name="Monica Greene" userId="580d4f7b-22ab-4bed-a08a-0b25eeeaced9" providerId="ADAL" clId="{D2BEA7FE-6512-47A3-BD39-BE1A4B483929}" dt="2023-03-30T18:07:34.604" v="51" actId="26606"/>
          <ac:spMkLst>
            <pc:docMk/>
            <pc:sldMk cId="3738777675" sldId="432"/>
            <ac:spMk id="26" creationId="{FD073016-B734-483B-8953-5BADEE145112}"/>
          </ac:spMkLst>
        </pc:spChg>
        <pc:spChg chg="add del">
          <ac:chgData name="Monica Greene" userId="580d4f7b-22ab-4bed-a08a-0b25eeeaced9" providerId="ADAL" clId="{D2BEA7FE-6512-47A3-BD39-BE1A4B483929}" dt="2023-03-30T18:07:34.604" v="51" actId="26606"/>
          <ac:spMkLst>
            <pc:docMk/>
            <pc:sldMk cId="3738777675" sldId="432"/>
            <ac:spMk id="27" creationId="{90A7EAB6-59D3-4325-8DE6-E0CA4009CE53}"/>
          </ac:spMkLst>
        </pc:spChg>
        <pc:spChg chg="add del">
          <ac:chgData name="Monica Greene" userId="580d4f7b-22ab-4bed-a08a-0b25eeeaced9" providerId="ADAL" clId="{D2BEA7FE-6512-47A3-BD39-BE1A4B483929}" dt="2023-03-30T18:07:34.604" v="51" actId="26606"/>
          <ac:spMkLst>
            <pc:docMk/>
            <pc:sldMk cId="3738777675" sldId="432"/>
            <ac:spMk id="28" creationId="{A8D57A06-A426-446D-B02C-A2DC6B62E45E}"/>
          </ac:spMkLst>
        </pc:spChg>
        <pc:grpChg chg="add del">
          <ac:chgData name="Monica Greene" userId="580d4f7b-22ab-4bed-a08a-0b25eeeaced9" providerId="ADAL" clId="{D2BEA7FE-6512-47A3-BD39-BE1A4B483929}" dt="2023-03-30T18:07:27.132" v="43" actId="26606"/>
          <ac:grpSpMkLst>
            <pc:docMk/>
            <pc:sldMk cId="3738777675" sldId="432"/>
            <ac:grpSpMk id="15" creationId="{5FE9FE4C-C9E0-4C54-8010-EA9D29CD4D59}"/>
          </ac:grpSpMkLst>
        </pc:grpChg>
        <pc:picChg chg="add del mod">
          <ac:chgData name="Monica Greene" userId="580d4f7b-22ab-4bed-a08a-0b25eeeaced9" providerId="ADAL" clId="{D2BEA7FE-6512-47A3-BD39-BE1A4B483929}" dt="2023-03-30T18:07:35.290" v="52"/>
          <ac:picMkLst>
            <pc:docMk/>
            <pc:sldMk cId="3738777675" sldId="432"/>
            <ac:picMk id="2" creationId="{824F1F6F-9650-DE26-317F-CD10CB063144}"/>
          </ac:picMkLst>
        </pc:picChg>
        <pc:picChg chg="add">
          <ac:chgData name="Monica Greene" userId="580d4f7b-22ab-4bed-a08a-0b25eeeaced9" providerId="ADAL" clId="{D2BEA7FE-6512-47A3-BD39-BE1A4B483929}" dt="2023-03-30T18:07:37.900" v="54"/>
          <ac:picMkLst>
            <pc:docMk/>
            <pc:sldMk cId="3738777675" sldId="432"/>
            <ac:picMk id="3" creationId="{11D76758-B7F6-E833-2F6B-278D0AB55CC3}"/>
          </ac:picMkLst>
        </pc:picChg>
        <pc:cxnChg chg="add del">
          <ac:chgData name="Monica Greene" userId="580d4f7b-22ab-4bed-a08a-0b25eeeaced9" providerId="ADAL" clId="{D2BEA7FE-6512-47A3-BD39-BE1A4B483929}" dt="2023-03-30T18:07:29.618" v="49" actId="26606"/>
          <ac:cxnSpMkLst>
            <pc:docMk/>
            <pc:sldMk cId="3738777675" sldId="432"/>
            <ac:cxnSpMk id="23" creationId="{F56AE1B2-3354-430B-9E05-2241C72EE908}"/>
          </ac:cxnSpMkLst>
        </pc:cxnChg>
      </pc:sldChg>
      <pc:sldChg chg="addSp modSp new mod modTransition setBg">
        <pc:chgData name="Monica Greene" userId="580d4f7b-22ab-4bed-a08a-0b25eeeaced9" providerId="ADAL" clId="{D2BEA7FE-6512-47A3-BD39-BE1A4B483929}" dt="2023-03-30T18:47:08.586" v="273"/>
        <pc:sldMkLst>
          <pc:docMk/>
          <pc:sldMk cId="262150566" sldId="433"/>
        </pc:sldMkLst>
        <pc:spChg chg="add mod">
          <ac:chgData name="Monica Greene" userId="580d4f7b-22ab-4bed-a08a-0b25eeeaced9" providerId="ADAL" clId="{D2BEA7FE-6512-47A3-BD39-BE1A4B483929}" dt="2023-03-30T18:18:19.551" v="185" actId="113"/>
          <ac:spMkLst>
            <pc:docMk/>
            <pc:sldMk cId="262150566" sldId="433"/>
            <ac:spMk id="2" creationId="{1DFDFA64-D401-3001-3248-CC79329967F3}"/>
          </ac:spMkLst>
        </pc:spChg>
      </pc:sldChg>
      <pc:sldChg chg="modSp add del mod modTransition">
        <pc:chgData name="Monica Greene" userId="580d4f7b-22ab-4bed-a08a-0b25eeeaced9" providerId="ADAL" clId="{D2BEA7FE-6512-47A3-BD39-BE1A4B483929}" dt="2023-03-30T18:51:42.024" v="276" actId="47"/>
        <pc:sldMkLst>
          <pc:docMk/>
          <pc:sldMk cId="1148041983" sldId="434"/>
        </pc:sldMkLst>
        <pc:spChg chg="mod">
          <ac:chgData name="Monica Greene" userId="580d4f7b-22ab-4bed-a08a-0b25eeeaced9" providerId="ADAL" clId="{D2BEA7FE-6512-47A3-BD39-BE1A4B483929}" dt="2023-03-30T18:25:02.693" v="265" actId="20577"/>
          <ac:spMkLst>
            <pc:docMk/>
            <pc:sldMk cId="1148041983" sldId="434"/>
            <ac:spMk id="2" creationId="{1DFDFA64-D401-3001-3248-CC79329967F3}"/>
          </ac:spMkLst>
        </pc:spChg>
      </pc:sldChg>
      <pc:sldMasterChg chg="modTransition modSldLayout">
        <pc:chgData name="Monica Greene" userId="580d4f7b-22ab-4bed-a08a-0b25eeeaced9" providerId="ADAL" clId="{D2BEA7FE-6512-47A3-BD39-BE1A4B483929}" dt="2023-03-30T18:47:08.586" v="27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D72D2BED-7E7E-40B7-94EA-32E1786213D9}"/>
    <pc:docChg chg="undo custSel addSld delSld modSld sldOrd">
      <pc:chgData name="Monica Greene" userId="580d4f7b-22ab-4bed-a08a-0b25eeeaced9" providerId="ADAL" clId="{D72D2BED-7E7E-40B7-94EA-32E1786213D9}" dt="2023-11-30T15:18:25.336" v="125"/>
      <pc:docMkLst>
        <pc:docMk/>
      </pc:docMkLst>
      <pc:sldChg chg="del">
        <pc:chgData name="Monica Greene" userId="580d4f7b-22ab-4bed-a08a-0b25eeeaced9" providerId="ADAL" clId="{D72D2BED-7E7E-40B7-94EA-32E1786213D9}" dt="2023-11-29T18:34:03.733" v="74" actId="47"/>
        <pc:sldMkLst>
          <pc:docMk/>
          <pc:sldMk cId="952696970" sldId="266"/>
        </pc:sldMkLst>
      </pc:sldChg>
      <pc:sldChg chg="add modTransition">
        <pc:chgData name="Monica Greene" userId="580d4f7b-22ab-4bed-a08a-0b25eeeaced9" providerId="ADAL" clId="{D72D2BED-7E7E-40B7-94EA-32E1786213D9}" dt="2023-11-29T18:20:42.519" v="5"/>
        <pc:sldMkLst>
          <pc:docMk/>
          <pc:sldMk cId="1820272610" sldId="267"/>
        </pc:sldMkLst>
      </pc:sldChg>
      <pc:sldChg chg="del">
        <pc:chgData name="Monica Greene" userId="580d4f7b-22ab-4bed-a08a-0b25eeeaced9" providerId="ADAL" clId="{D72D2BED-7E7E-40B7-94EA-32E1786213D9}" dt="2023-11-29T18:34:08.878" v="75" actId="47"/>
        <pc:sldMkLst>
          <pc:docMk/>
          <pc:sldMk cId="4067567064" sldId="277"/>
        </pc:sldMkLst>
      </pc:sldChg>
      <pc:sldChg chg="add modTransition">
        <pc:chgData name="Monica Greene" userId="580d4f7b-22ab-4bed-a08a-0b25eeeaced9" providerId="ADAL" clId="{D72D2BED-7E7E-40B7-94EA-32E1786213D9}" dt="2023-11-29T18:20:48.008" v="6"/>
        <pc:sldMkLst>
          <pc:docMk/>
          <pc:sldMk cId="324404549" sldId="278"/>
        </pc:sldMkLst>
      </pc:sldChg>
      <pc:sldChg chg="del">
        <pc:chgData name="Monica Greene" userId="580d4f7b-22ab-4bed-a08a-0b25eeeaced9" providerId="ADAL" clId="{D72D2BED-7E7E-40B7-94EA-32E1786213D9}" dt="2023-11-29T18:27:26.905" v="28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D72D2BED-7E7E-40B7-94EA-32E1786213D9}" dt="2023-11-29T18:27:28.976" v="29" actId="47"/>
        <pc:sldMkLst>
          <pc:docMk/>
          <pc:sldMk cId="1365128654" sldId="341"/>
        </pc:sldMkLst>
      </pc:sldChg>
      <pc:sldChg chg="modSp add mod ord">
        <pc:chgData name="Monica Greene" userId="580d4f7b-22ab-4bed-a08a-0b25eeeaced9" providerId="ADAL" clId="{D72D2BED-7E7E-40B7-94EA-32E1786213D9}" dt="2023-11-29T18:28:15.198" v="73" actId="6549"/>
        <pc:sldMkLst>
          <pc:docMk/>
          <pc:sldMk cId="4132302472" sldId="351"/>
        </pc:sldMkLst>
        <pc:spChg chg="mod">
          <ac:chgData name="Monica Greene" userId="580d4f7b-22ab-4bed-a08a-0b25eeeaced9" providerId="ADAL" clId="{D72D2BED-7E7E-40B7-94EA-32E1786213D9}" dt="2023-11-29T18:28:15.198" v="73" actId="6549"/>
          <ac:spMkLst>
            <pc:docMk/>
            <pc:sldMk cId="4132302472" sldId="351"/>
            <ac:spMk id="2" creationId="{18BDE9D8-2F99-6659-A531-C3751EBA49C8}"/>
          </ac:spMkLst>
        </pc:spChg>
      </pc:sldChg>
      <pc:sldChg chg="modSp add mod ord">
        <pc:chgData name="Monica Greene" userId="580d4f7b-22ab-4bed-a08a-0b25eeeaced9" providerId="ADAL" clId="{D72D2BED-7E7E-40B7-94EA-32E1786213D9}" dt="2023-11-29T18:27:42.808" v="52" actId="20577"/>
        <pc:sldMkLst>
          <pc:docMk/>
          <pc:sldMk cId="2799754438" sldId="352"/>
        </pc:sldMkLst>
        <pc:spChg chg="mod">
          <ac:chgData name="Monica Greene" userId="580d4f7b-22ab-4bed-a08a-0b25eeeaced9" providerId="ADAL" clId="{D72D2BED-7E7E-40B7-94EA-32E1786213D9}" dt="2023-11-29T18:27:42.808" v="52" actId="20577"/>
          <ac:spMkLst>
            <pc:docMk/>
            <pc:sldMk cId="2799754438" sldId="352"/>
            <ac:spMk id="2" creationId="{18BDE9D8-2F99-6659-A531-C3751EBA49C8}"/>
          </ac:spMkLst>
        </pc:spChg>
      </pc:sldChg>
      <pc:sldChg chg="del">
        <pc:chgData name="Monica Greene" userId="580d4f7b-22ab-4bed-a08a-0b25eeeaced9" providerId="ADAL" clId="{D72D2BED-7E7E-40B7-94EA-32E1786213D9}" dt="2023-11-29T18:27:29.717" v="30" actId="47"/>
        <pc:sldMkLst>
          <pc:docMk/>
          <pc:sldMk cId="3209213290" sldId="390"/>
        </pc:sldMkLst>
      </pc:sldChg>
      <pc:sldChg chg="modSp mod">
        <pc:chgData name="Monica Greene" userId="580d4f7b-22ab-4bed-a08a-0b25eeeaced9" providerId="ADAL" clId="{D72D2BED-7E7E-40B7-94EA-32E1786213D9}" dt="2023-11-29T18:35:47.263" v="108" actId="20577"/>
        <pc:sldMkLst>
          <pc:docMk/>
          <pc:sldMk cId="299153169" sldId="433"/>
        </pc:sldMkLst>
        <pc:spChg chg="mod">
          <ac:chgData name="Monica Greene" userId="580d4f7b-22ab-4bed-a08a-0b25eeeaced9" providerId="ADAL" clId="{D72D2BED-7E7E-40B7-94EA-32E1786213D9}" dt="2023-11-29T18:35:47.263" v="10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add del">
        <pc:chgData name="Monica Greene" userId="580d4f7b-22ab-4bed-a08a-0b25eeeaced9" providerId="ADAL" clId="{D72D2BED-7E7E-40B7-94EA-32E1786213D9}" dt="2023-11-29T18:23:03.788" v="20" actId="47"/>
        <pc:sldMkLst>
          <pc:docMk/>
          <pc:sldMk cId="2258231524" sldId="485"/>
        </pc:sldMkLst>
      </pc:sldChg>
      <pc:sldChg chg="add setBg">
        <pc:chgData name="Monica Greene" userId="580d4f7b-22ab-4bed-a08a-0b25eeeaced9" providerId="ADAL" clId="{D72D2BED-7E7E-40B7-94EA-32E1786213D9}" dt="2023-11-29T18:23:18.207" v="21"/>
        <pc:sldMkLst>
          <pc:docMk/>
          <pc:sldMk cId="326466922" sldId="487"/>
        </pc:sldMkLst>
      </pc:sldChg>
      <pc:sldChg chg="add del ord setBg">
        <pc:chgData name="Monica Greene" userId="580d4f7b-22ab-4bed-a08a-0b25eeeaced9" providerId="ADAL" clId="{D72D2BED-7E7E-40B7-94EA-32E1786213D9}" dt="2023-11-29T18:23:26.700" v="22" actId="47"/>
        <pc:sldMkLst>
          <pc:docMk/>
          <pc:sldMk cId="3350512804" sldId="488"/>
        </pc:sldMkLst>
      </pc:sldChg>
      <pc:sldChg chg="add ord setBg">
        <pc:chgData name="Monica Greene" userId="580d4f7b-22ab-4bed-a08a-0b25eeeaced9" providerId="ADAL" clId="{D72D2BED-7E7E-40B7-94EA-32E1786213D9}" dt="2023-11-30T15:18:25.336" v="125"/>
        <pc:sldMkLst>
          <pc:docMk/>
          <pc:sldMk cId="3925100496" sldId="490"/>
        </pc:sldMkLst>
      </pc:sldChg>
      <pc:sldChg chg="addSp delSp mod">
        <pc:chgData name="Monica Greene" userId="580d4f7b-22ab-4bed-a08a-0b25eeeaced9" providerId="ADAL" clId="{D72D2BED-7E7E-40B7-94EA-32E1786213D9}" dt="2023-11-29T17:53:36.567" v="1" actId="22"/>
        <pc:sldMkLst>
          <pc:docMk/>
          <pc:sldMk cId="235773602" sldId="533"/>
        </pc:sldMkLst>
        <pc:picChg chg="add">
          <ac:chgData name="Monica Greene" userId="580d4f7b-22ab-4bed-a08a-0b25eeeaced9" providerId="ADAL" clId="{D72D2BED-7E7E-40B7-94EA-32E1786213D9}" dt="2023-11-29T17:53:36.567" v="1" actId="22"/>
          <ac:picMkLst>
            <pc:docMk/>
            <pc:sldMk cId="235773602" sldId="533"/>
            <ac:picMk id="3" creationId="{6D9FA2C8-431C-5AFF-E327-B06DA4B38B72}"/>
          </ac:picMkLst>
        </pc:picChg>
        <pc:picChg chg="del">
          <ac:chgData name="Monica Greene" userId="580d4f7b-22ab-4bed-a08a-0b25eeeaced9" providerId="ADAL" clId="{D72D2BED-7E7E-40B7-94EA-32E1786213D9}" dt="2023-11-29T17:53:25.106" v="0" actId="478"/>
          <ac:picMkLst>
            <pc:docMk/>
            <pc:sldMk cId="235773602" sldId="533"/>
            <ac:picMk id="4" creationId="{453DDA38-7624-4D60-2D56-841DA422208B}"/>
          </ac:picMkLst>
        </pc:picChg>
      </pc:sldChg>
      <pc:sldChg chg="del">
        <pc:chgData name="Monica Greene" userId="580d4f7b-22ab-4bed-a08a-0b25eeeaced9" providerId="ADAL" clId="{D72D2BED-7E7E-40B7-94EA-32E1786213D9}" dt="2023-11-29T18:22:22.857" v="8" actId="47"/>
        <pc:sldMkLst>
          <pc:docMk/>
          <pc:sldMk cId="314229252" sldId="539"/>
        </pc:sldMkLst>
      </pc:sldChg>
      <pc:sldChg chg="ord">
        <pc:chgData name="Monica Greene" userId="580d4f7b-22ab-4bed-a08a-0b25eeeaced9" providerId="ADAL" clId="{D72D2BED-7E7E-40B7-94EA-32E1786213D9}" dt="2023-11-29T18:22:25.444" v="10"/>
        <pc:sldMkLst>
          <pc:docMk/>
          <pc:sldMk cId="1359660092" sldId="540"/>
        </pc:sldMkLst>
      </pc:sldChg>
      <pc:sldChg chg="add del">
        <pc:chgData name="Monica Greene" userId="580d4f7b-22ab-4bed-a08a-0b25eeeaced9" providerId="ADAL" clId="{D72D2BED-7E7E-40B7-94EA-32E1786213D9}" dt="2023-11-29T18:22:56.403" v="17" actId="47"/>
        <pc:sldMkLst>
          <pc:docMk/>
          <pc:sldMk cId="1459745288" sldId="542"/>
        </pc:sldMkLst>
      </pc:sldChg>
      <pc:sldChg chg="addSp delSp modSp new mod ord setBg">
        <pc:chgData name="Monica Greene" userId="580d4f7b-22ab-4bed-a08a-0b25eeeaced9" providerId="ADAL" clId="{D72D2BED-7E7E-40B7-94EA-32E1786213D9}" dt="2023-11-30T15:18:04.741" v="121"/>
        <pc:sldMkLst>
          <pc:docMk/>
          <pc:sldMk cId="1615269153" sldId="545"/>
        </pc:sldMkLst>
        <pc:picChg chg="add del mod">
          <ac:chgData name="Monica Greene" userId="580d4f7b-22ab-4bed-a08a-0b25eeeaced9" providerId="ADAL" clId="{D72D2BED-7E7E-40B7-94EA-32E1786213D9}" dt="2023-11-30T15:16:48.418" v="116" actId="478"/>
          <ac:picMkLst>
            <pc:docMk/>
            <pc:sldMk cId="1615269153" sldId="545"/>
            <ac:picMk id="3" creationId="{8938D206-AB2E-1752-6C60-146E8BC56862}"/>
          </ac:picMkLst>
        </pc:picChg>
        <pc:picChg chg="add">
          <ac:chgData name="Monica Greene" userId="580d4f7b-22ab-4bed-a08a-0b25eeeaced9" providerId="ADAL" clId="{D72D2BED-7E7E-40B7-94EA-32E1786213D9}" dt="2023-11-30T15:17:01.888" v="117" actId="22"/>
          <ac:picMkLst>
            <pc:docMk/>
            <pc:sldMk cId="1615269153" sldId="545"/>
            <ac:picMk id="5" creationId="{6E4DCC93-D27A-8206-81CC-67D352A172BA}"/>
          </ac:picMkLst>
        </pc:picChg>
      </pc:sldChg>
      <pc:sldChg chg="addSp new del mod">
        <pc:chgData name="Monica Greene" userId="580d4f7b-22ab-4bed-a08a-0b25eeeaced9" providerId="ADAL" clId="{D72D2BED-7E7E-40B7-94EA-32E1786213D9}" dt="2023-11-29T18:22:14.710" v="7" actId="47"/>
        <pc:sldMkLst>
          <pc:docMk/>
          <pc:sldMk cId="3492353027" sldId="545"/>
        </pc:sldMkLst>
        <pc:picChg chg="add">
          <ac:chgData name="Monica Greene" userId="580d4f7b-22ab-4bed-a08a-0b25eeeaced9" providerId="ADAL" clId="{D72D2BED-7E7E-40B7-94EA-32E1786213D9}" dt="2023-11-29T17:58:42.189" v="3" actId="22"/>
          <ac:picMkLst>
            <pc:docMk/>
            <pc:sldMk cId="3492353027" sldId="545"/>
            <ac:picMk id="3" creationId="{73D71052-175A-FB60-4828-CBE1C622BF54}"/>
          </ac:picMkLst>
        </pc:picChg>
      </pc:sldChg>
      <pc:sldChg chg="new del">
        <pc:chgData name="Monica Greene" userId="580d4f7b-22ab-4bed-a08a-0b25eeeaced9" providerId="ADAL" clId="{D72D2BED-7E7E-40B7-94EA-32E1786213D9}" dt="2023-11-30T15:16:35.252" v="113" actId="47"/>
        <pc:sldMkLst>
          <pc:docMk/>
          <pc:sldMk cId="1908744315" sldId="546"/>
        </pc:sldMkLst>
      </pc:sldChg>
      <pc:sldChg chg="addSp add mod ord">
        <pc:chgData name="Monica Greene" userId="580d4f7b-22ab-4bed-a08a-0b25eeeaced9" providerId="ADAL" clId="{D72D2BED-7E7E-40B7-94EA-32E1786213D9}" dt="2023-11-30T15:18:08.021" v="123"/>
        <pc:sldMkLst>
          <pc:docMk/>
          <pc:sldMk cId="3201772412" sldId="547"/>
        </pc:sldMkLst>
        <pc:picChg chg="add">
          <ac:chgData name="Monica Greene" userId="580d4f7b-22ab-4bed-a08a-0b25eeeaced9" providerId="ADAL" clId="{D72D2BED-7E7E-40B7-94EA-32E1786213D9}" dt="2023-11-30T15:17:20.503" v="118" actId="22"/>
          <ac:picMkLst>
            <pc:docMk/>
            <pc:sldMk cId="3201772412" sldId="547"/>
            <ac:picMk id="3" creationId="{AAB605F2-12F8-AE94-2968-DFD7151CF765}"/>
          </ac:picMkLst>
        </pc:picChg>
      </pc:sldChg>
      <pc:sldChg chg="addSp add mod ord">
        <pc:chgData name="Monica Greene" userId="580d4f7b-22ab-4bed-a08a-0b25eeeaced9" providerId="ADAL" clId="{D72D2BED-7E7E-40B7-94EA-32E1786213D9}" dt="2023-11-30T15:18:04.741" v="121"/>
        <pc:sldMkLst>
          <pc:docMk/>
          <pc:sldMk cId="3650260756" sldId="548"/>
        </pc:sldMkLst>
        <pc:picChg chg="add">
          <ac:chgData name="Monica Greene" userId="580d4f7b-22ab-4bed-a08a-0b25eeeaced9" providerId="ADAL" clId="{D72D2BED-7E7E-40B7-94EA-32E1786213D9}" dt="2023-11-30T15:17:41.065" v="119" actId="22"/>
          <ac:picMkLst>
            <pc:docMk/>
            <pc:sldMk cId="3650260756" sldId="548"/>
            <ac:picMk id="3" creationId="{62AC4071-6C41-6023-BCA3-B2488F4203B1}"/>
          </ac:picMkLst>
        </pc:picChg>
      </pc:sldChg>
    </pc:docChg>
  </pc:docChgLst>
  <pc:docChgLst>
    <pc:chgData name="Monica Greene" userId="580d4f7b-22ab-4bed-a08a-0b25eeeaced9" providerId="ADAL" clId="{6018306D-CC10-4412-85BA-4F53D27CA1C6}"/>
    <pc:docChg chg="custSel addSld delSld modSld sldOrd modMainMaster">
      <pc:chgData name="Monica Greene" userId="580d4f7b-22ab-4bed-a08a-0b25eeeaced9" providerId="ADAL" clId="{6018306D-CC10-4412-85BA-4F53D27CA1C6}" dt="2023-10-12T16:57:41.494" v="69"/>
      <pc:docMkLst>
        <pc:docMk/>
      </pc:docMkLst>
      <pc:sldChg chg="del">
        <pc:chgData name="Monica Greene" userId="580d4f7b-22ab-4bed-a08a-0b25eeeaced9" providerId="ADAL" clId="{6018306D-CC10-4412-85BA-4F53D27CA1C6}" dt="2023-10-12T16:45:44.768" v="10" actId="47"/>
        <pc:sldMkLst>
          <pc:docMk/>
          <pc:sldMk cId="1574754153" sldId="259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1368854586" sldId="26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196746956" sldId="271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591349375" sldId="317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3447140171" sldId="319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6018306D-CC10-4412-85BA-4F53D27CA1C6}" dt="2023-10-12T16:46:16.116" v="15" actId="47"/>
        <pc:sldMkLst>
          <pc:docMk/>
          <pc:sldMk cId="2873464362" sldId="387"/>
        </pc:sldMkLst>
      </pc:sldChg>
      <pc:sldChg chg="del">
        <pc:chgData name="Monica Greene" userId="580d4f7b-22ab-4bed-a08a-0b25eeeaced9" providerId="ADAL" clId="{6018306D-CC10-4412-85BA-4F53D27CA1C6}" dt="2023-10-12T16:46:17.802" v="16" actId="47"/>
        <pc:sldMkLst>
          <pc:docMk/>
          <pc:sldMk cId="1520207562" sldId="388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3209213290" sldId="390"/>
        </pc:sldMkLst>
      </pc:sldChg>
      <pc:sldChg chg="modSp mod modTransition">
        <pc:chgData name="Monica Greene" userId="580d4f7b-22ab-4bed-a08a-0b25eeeaced9" providerId="ADAL" clId="{6018306D-CC10-4412-85BA-4F53D27CA1C6}" dt="2023-10-12T16:57:41.494" v="69"/>
        <pc:sldMkLst>
          <pc:docMk/>
          <pc:sldMk cId="299153169" sldId="433"/>
        </pc:sldMkLst>
        <pc:spChg chg="mod">
          <ac:chgData name="Monica Greene" userId="580d4f7b-22ab-4bed-a08a-0b25eeeaced9" providerId="ADAL" clId="{6018306D-CC10-4412-85BA-4F53D27CA1C6}" dt="2023-10-12T16:46:36.203" v="51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6018306D-CC10-4412-85BA-4F53D27CA1C6}" dt="2023-10-12T16:44:59.828" v="4" actId="47"/>
        <pc:sldMkLst>
          <pc:docMk/>
          <pc:sldMk cId="2418317013" sldId="479"/>
        </pc:sldMkLst>
      </pc:sldChg>
      <pc:sldChg chg="add modTransition setBg">
        <pc:chgData name="Monica Greene" userId="580d4f7b-22ab-4bed-a08a-0b25eeeaced9" providerId="ADAL" clId="{6018306D-CC10-4412-85BA-4F53D27CA1C6}" dt="2023-10-12T16:57:41.494" v="69"/>
        <pc:sldMkLst>
          <pc:docMk/>
          <pc:sldMk cId="3002355835" sldId="48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698718774" sldId="498"/>
        </pc:sldMkLst>
      </pc:sldChg>
      <pc:sldChg chg="del">
        <pc:chgData name="Monica Greene" userId="580d4f7b-22ab-4bed-a08a-0b25eeeaced9" providerId="ADAL" clId="{6018306D-CC10-4412-85BA-4F53D27CA1C6}" dt="2023-10-12T16:46:07.411" v="14" actId="47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926472703" sldId="504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888443746" sldId="516"/>
        </pc:sldMkLst>
      </pc:sldChg>
      <pc:sldChg chg="del">
        <pc:chgData name="Monica Greene" userId="580d4f7b-22ab-4bed-a08a-0b25eeeaced9" providerId="ADAL" clId="{6018306D-CC10-4412-85BA-4F53D27CA1C6}" dt="2023-10-12T16:46:04.499" v="13" actId="47"/>
        <pc:sldMkLst>
          <pc:docMk/>
          <pc:sldMk cId="831675129" sldId="517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408158330" sldId="518"/>
        </pc:sldMkLst>
      </pc:sldChg>
      <pc:sldChg chg="del">
        <pc:chgData name="Monica Greene" userId="580d4f7b-22ab-4bed-a08a-0b25eeeaced9" providerId="ADAL" clId="{6018306D-CC10-4412-85BA-4F53D27CA1C6}" dt="2023-10-12T16:45:27.235" v="7" actId="47"/>
        <pc:sldMkLst>
          <pc:docMk/>
          <pc:sldMk cId="1087579071" sldId="520"/>
        </pc:sldMkLst>
      </pc:sldChg>
      <pc:sldChg chg="ord modTransition">
        <pc:chgData name="Monica Greene" userId="580d4f7b-22ab-4bed-a08a-0b25eeeaced9" providerId="ADAL" clId="{6018306D-CC10-4412-85BA-4F53D27CA1C6}" dt="2023-10-12T16:57:41.494" v="69"/>
        <pc:sldMkLst>
          <pc:docMk/>
          <pc:sldMk cId="1552870803" sldId="521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4213006549" sldId="522"/>
        </pc:sldMkLst>
      </pc:sldChg>
      <pc:sldChg chg="addSp delSp mod modTransition">
        <pc:chgData name="Monica Greene" userId="580d4f7b-22ab-4bed-a08a-0b25eeeaced9" providerId="ADAL" clId="{6018306D-CC10-4412-85BA-4F53D27CA1C6}" dt="2023-10-12T16:57:41.494" v="69"/>
        <pc:sldMkLst>
          <pc:docMk/>
          <pc:sldMk cId="544657865" sldId="523"/>
        </pc:sldMkLst>
        <pc:picChg chg="del">
          <ac:chgData name="Monica Greene" userId="580d4f7b-22ab-4bed-a08a-0b25eeeaced9" providerId="ADAL" clId="{6018306D-CC10-4412-85BA-4F53D27CA1C6}" dt="2023-10-12T16:46:50.136" v="52" actId="478"/>
          <ac:picMkLst>
            <pc:docMk/>
            <pc:sldMk cId="544657865" sldId="523"/>
            <ac:picMk id="3" creationId="{9741F4F6-DCA1-2498-4D5A-D6943DF72E20}"/>
          </ac:picMkLst>
        </pc:picChg>
        <pc:picChg chg="add">
          <ac:chgData name="Monica Greene" userId="580d4f7b-22ab-4bed-a08a-0b25eeeaced9" providerId="ADAL" clId="{6018306D-CC10-4412-85BA-4F53D27CA1C6}" dt="2023-10-12T16:54:30.405" v="53" actId="22"/>
          <ac:picMkLst>
            <pc:docMk/>
            <pc:sldMk cId="544657865" sldId="523"/>
            <ac:picMk id="4" creationId="{39B86EA5-EC5F-E101-BCA0-5BFDCEAA64AA}"/>
          </ac:picMkLst>
        </pc:picChg>
      </pc:sldChg>
      <pc:sldChg chg="addSp new mod ord modTransition setBg">
        <pc:chgData name="Monica Greene" userId="580d4f7b-22ab-4bed-a08a-0b25eeeaced9" providerId="ADAL" clId="{6018306D-CC10-4412-85BA-4F53D27CA1C6}" dt="2023-10-12T16:57:41.494" v="69"/>
        <pc:sldMkLst>
          <pc:docMk/>
          <pc:sldMk cId="3482847843" sldId="524"/>
        </pc:sldMkLst>
        <pc:picChg chg="add">
          <ac:chgData name="Monica Greene" userId="580d4f7b-22ab-4bed-a08a-0b25eeeaced9" providerId="ADAL" clId="{6018306D-CC10-4412-85BA-4F53D27CA1C6}" dt="2023-10-12T16:55:06.135" v="58" actId="22"/>
          <ac:picMkLst>
            <pc:docMk/>
            <pc:sldMk cId="3482847843" sldId="524"/>
            <ac:picMk id="3" creationId="{B5E0421D-3275-2207-8DB1-0B101F65ACDF}"/>
          </ac:picMkLst>
        </pc:picChg>
      </pc:sldChg>
      <pc:sldChg chg="addSp new mod ord modTransition setBg">
        <pc:chgData name="Monica Greene" userId="580d4f7b-22ab-4bed-a08a-0b25eeeaced9" providerId="ADAL" clId="{6018306D-CC10-4412-85BA-4F53D27CA1C6}" dt="2023-10-12T16:57:41.494" v="69"/>
        <pc:sldMkLst>
          <pc:docMk/>
          <pc:sldMk cId="2956357662" sldId="525"/>
        </pc:sldMkLst>
        <pc:picChg chg="add">
          <ac:chgData name="Monica Greene" userId="580d4f7b-22ab-4bed-a08a-0b25eeeaced9" providerId="ADAL" clId="{6018306D-CC10-4412-85BA-4F53D27CA1C6}" dt="2023-10-12T16:55:23.530" v="59" actId="22"/>
          <ac:picMkLst>
            <pc:docMk/>
            <pc:sldMk cId="2956357662" sldId="525"/>
            <ac:picMk id="3" creationId="{756925D3-BA15-494C-611B-585EF4BB691B}"/>
          </ac:picMkLst>
        </pc:picChg>
      </pc:sldChg>
      <pc:sldMasterChg chg="modTransition modSldLayout">
        <pc:chgData name="Monica Greene" userId="580d4f7b-22ab-4bed-a08a-0b25eeeaced9" providerId="ADAL" clId="{6018306D-CC10-4412-85BA-4F53D27CA1C6}" dt="2023-10-12T16:57:41.494" v="6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6018306D-CC10-4412-85BA-4F53D27CA1C6}" dt="2023-10-12T16:57:41.494" v="6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C105E1B2-061D-4D3B-9345-44582940B786}"/>
    <pc:docChg chg="addSld delSld modSld sldOrd modMainMaster">
      <pc:chgData name="Monica Greene" userId="580d4f7b-22ab-4bed-a08a-0b25eeeaced9" providerId="ADAL" clId="{C105E1B2-061D-4D3B-9345-44582940B786}" dt="2023-08-03T17:47:17.045" v="48"/>
      <pc:docMkLst>
        <pc:docMk/>
      </pc:docMkLst>
      <pc:sldChg chg="del">
        <pc:chgData name="Monica Greene" userId="580d4f7b-22ab-4bed-a08a-0b25eeeaced9" providerId="ADAL" clId="{C105E1B2-061D-4D3B-9345-44582940B786}" dt="2023-08-03T17:45:35.573" v="20" actId="4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26816874" sldId="274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105E1B2-061D-4D3B-9345-44582940B786}" dt="2023-08-03T17:45:29.193" v="18" actId="47"/>
        <pc:sldMkLst>
          <pc:docMk/>
          <pc:sldMk cId="1180848201" sldId="337"/>
        </pc:sldMkLst>
      </pc:sldChg>
      <pc:sldChg chg="del">
        <pc:chgData name="Monica Greene" userId="580d4f7b-22ab-4bed-a08a-0b25eeeaced9" providerId="ADAL" clId="{C105E1B2-061D-4D3B-9345-44582940B786}" dt="2023-08-03T17:45:29.949" v="19" actId="47"/>
        <pc:sldMkLst>
          <pc:docMk/>
          <pc:sldMk cId="858378681" sldId="348"/>
        </pc:sldMkLst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610265510" sldId="366"/>
        </pc:sldMkLst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3021974891" sldId="367"/>
        </pc:sldMkLst>
      </pc:sldChg>
      <pc:sldChg chg="modSp mod modTransition">
        <pc:chgData name="Monica Greene" userId="580d4f7b-22ab-4bed-a08a-0b25eeeaced9" providerId="ADAL" clId="{C105E1B2-061D-4D3B-9345-44582940B786}" dt="2023-08-03T17:47:17.045" v="48"/>
        <pc:sldMkLst>
          <pc:docMk/>
          <pc:sldMk cId="299153169" sldId="433"/>
        </pc:sldMkLst>
        <pc:spChg chg="mod">
          <ac:chgData name="Monica Greene" userId="580d4f7b-22ab-4bed-a08a-0b25eeeaced9" providerId="ADAL" clId="{C105E1B2-061D-4D3B-9345-44582940B786}" dt="2023-08-03T17:45:45.778" v="43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2669351535" sldId="474"/>
        </pc:sldMkLst>
      </pc:sldChg>
      <pc:sldChg chg="del">
        <pc:chgData name="Monica Greene" userId="580d4f7b-22ab-4bed-a08a-0b25eeeaced9" providerId="ADAL" clId="{C105E1B2-061D-4D3B-9345-44582940B786}" dt="2023-08-03T17:45:08.991" v="12" actId="47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C105E1B2-061D-4D3B-9345-44582940B786}" dt="2023-08-03T17:45:13.108" v="13" actId="47"/>
        <pc:sldMkLst>
          <pc:docMk/>
          <pc:sldMk cId="3879886804" sldId="482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85912423" sldId="483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694438984" sldId="484"/>
        </pc:sldMkLst>
      </pc:sldChg>
      <pc:sldChg chg="del">
        <pc:chgData name="Monica Greene" userId="580d4f7b-22ab-4bed-a08a-0b25eeeaced9" providerId="ADAL" clId="{C105E1B2-061D-4D3B-9345-44582940B786}" dt="2023-08-03T17:45:27.070" v="17" actId="47"/>
        <pc:sldMkLst>
          <pc:docMk/>
          <pc:sldMk cId="1340366836" sldId="485"/>
        </pc:sldMkLst>
      </pc:sldChg>
      <pc:sldChg chg="del">
        <pc:chgData name="Monica Greene" userId="580d4f7b-22ab-4bed-a08a-0b25eeeaced9" providerId="ADAL" clId="{C105E1B2-061D-4D3B-9345-44582940B786}" dt="2023-08-03T17:45:51.959" v="44" actId="47"/>
        <pc:sldMkLst>
          <pc:docMk/>
          <pc:sldMk cId="1039155707" sldId="488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284748570" sldId="489"/>
        </pc:sldMkLst>
      </pc:sldChg>
      <pc:sldChg chg="del">
        <pc:chgData name="Monica Greene" userId="580d4f7b-22ab-4bed-a08a-0b25eeeaced9" providerId="ADAL" clId="{C105E1B2-061D-4D3B-9345-44582940B786}" dt="2023-08-03T17:45:25.301" v="16" actId="47"/>
        <pc:sldMkLst>
          <pc:docMk/>
          <pc:sldMk cId="1635053226" sldId="490"/>
        </pc:sldMkLst>
      </pc:sldChg>
      <pc:sldChg chg="addSp new modTransition setBg">
        <pc:chgData name="Monica Greene" userId="580d4f7b-22ab-4bed-a08a-0b25eeeaced9" providerId="ADAL" clId="{C105E1B2-061D-4D3B-9345-44582940B786}" dt="2023-08-03T17:47:17.045" v="48"/>
        <pc:sldMkLst>
          <pc:docMk/>
          <pc:sldMk cId="4145348345" sldId="491"/>
        </pc:sldMkLst>
        <pc:picChg chg="add">
          <ac:chgData name="Monica Greene" userId="580d4f7b-22ab-4bed-a08a-0b25eeeaced9" providerId="ADAL" clId="{C105E1B2-061D-4D3B-9345-44582940B786}" dt="2023-08-03T17:37:31.138" v="5"/>
          <ac:picMkLst>
            <pc:docMk/>
            <pc:sldMk cId="4145348345" sldId="491"/>
            <ac:picMk id="2" creationId="{DAE78C21-79AD-4BDE-EC85-7CF8595C0909}"/>
          </ac:picMkLst>
        </pc:picChg>
      </pc:sldChg>
      <pc:sldChg chg="addSp new modTransition setBg">
        <pc:chgData name="Monica Greene" userId="580d4f7b-22ab-4bed-a08a-0b25eeeaced9" providerId="ADAL" clId="{C105E1B2-061D-4D3B-9345-44582940B786}" dt="2023-08-03T17:47:17.045" v="48"/>
        <pc:sldMkLst>
          <pc:docMk/>
          <pc:sldMk cId="2199490010" sldId="492"/>
        </pc:sldMkLst>
        <pc:picChg chg="add">
          <ac:chgData name="Monica Greene" userId="580d4f7b-22ab-4bed-a08a-0b25eeeaced9" providerId="ADAL" clId="{C105E1B2-061D-4D3B-9345-44582940B786}" dt="2023-08-03T17:37:16.098" v="3"/>
          <ac:picMkLst>
            <pc:docMk/>
            <pc:sldMk cId="2199490010" sldId="492"/>
            <ac:picMk id="2" creationId="{767EF0A7-CC01-5A04-0082-942CD13B66E2}"/>
          </ac:picMkLst>
        </pc:picChg>
      </pc:sldChg>
      <pc:sldChg chg="addSp new ord modTransition setBg">
        <pc:chgData name="Monica Greene" userId="580d4f7b-22ab-4bed-a08a-0b25eeeaced9" providerId="ADAL" clId="{C105E1B2-061D-4D3B-9345-44582940B786}" dt="2023-08-03T17:47:17.045" v="48"/>
        <pc:sldMkLst>
          <pc:docMk/>
          <pc:sldMk cId="59566543" sldId="493"/>
        </pc:sldMkLst>
        <pc:picChg chg="add">
          <ac:chgData name="Monica Greene" userId="580d4f7b-22ab-4bed-a08a-0b25eeeaced9" providerId="ADAL" clId="{C105E1B2-061D-4D3B-9345-44582940B786}" dt="2023-08-03T17:38:43.261" v="8"/>
          <ac:picMkLst>
            <pc:docMk/>
            <pc:sldMk cId="59566543" sldId="493"/>
            <ac:picMk id="2" creationId="{E1CDBAB4-224A-39D3-B8DB-1C3EA7F73BEE}"/>
          </ac:picMkLst>
        </pc:picChg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3288921460" sldId="494"/>
        </pc:sldMkLst>
      </pc:sldChg>
      <pc:sldMasterChg chg="modTransition modSldLayout">
        <pc:chgData name="Monica Greene" userId="580d4f7b-22ab-4bed-a08a-0b25eeeaced9" providerId="ADAL" clId="{C105E1B2-061D-4D3B-9345-44582940B786}" dt="2023-08-03T17:47:17.045" v="4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105E1B2-061D-4D3B-9345-44582940B786}" dt="2023-08-03T17:47:17.045" v="4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C105E1B2-061D-4D3B-9345-44582940B786}" dt="2023-08-03T17:47:17.045" v="4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105E1B2-061D-4D3B-9345-44582940B786}" dt="2023-08-03T17:47:17.045" v="4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4D017122-B0A8-4A78-B01C-FC47B3A77FD7}"/>
    <pc:docChg chg="delSld modSld">
      <pc:chgData name="Monica Greene" userId="580d4f7b-22ab-4bed-a08a-0b25eeeaced9" providerId="ADAL" clId="{4D017122-B0A8-4A78-B01C-FC47B3A77FD7}" dt="2022-12-29T20:38:16.312" v="38" actId="47"/>
      <pc:docMkLst>
        <pc:docMk/>
      </pc:docMkLst>
      <pc:sldChg chg="del">
        <pc:chgData name="Monica Greene" userId="580d4f7b-22ab-4bed-a08a-0b25eeeaced9" providerId="ADAL" clId="{4D017122-B0A8-4A78-B01C-FC47B3A77FD7}" dt="2022-12-29T20:37:17.758" v="0" actId="47"/>
        <pc:sldMkLst>
          <pc:docMk/>
          <pc:sldMk cId="3117737958" sldId="259"/>
        </pc:sldMkLst>
      </pc:sldChg>
      <pc:sldChg chg="del">
        <pc:chgData name="Monica Greene" userId="580d4f7b-22ab-4bed-a08a-0b25eeeaced9" providerId="ADAL" clId="{4D017122-B0A8-4A78-B01C-FC47B3A77FD7}" dt="2022-12-29T20:37:18.713" v="1" actId="47"/>
        <pc:sldMkLst>
          <pc:docMk/>
          <pc:sldMk cId="3761965303" sldId="276"/>
        </pc:sldMkLst>
      </pc:sldChg>
      <pc:sldChg chg="del">
        <pc:chgData name="Monica Greene" userId="580d4f7b-22ab-4bed-a08a-0b25eeeaced9" providerId="ADAL" clId="{4D017122-B0A8-4A78-B01C-FC47B3A77FD7}" dt="2022-12-29T20:37:20.511" v="2" actId="47"/>
        <pc:sldMkLst>
          <pc:docMk/>
          <pc:sldMk cId="0" sldId="293"/>
        </pc:sldMkLst>
      </pc:sldChg>
      <pc:sldChg chg="modSp mod">
        <pc:chgData name="Monica Greene" userId="580d4f7b-22ab-4bed-a08a-0b25eeeaced9" providerId="ADAL" clId="{4D017122-B0A8-4A78-B01C-FC47B3A77FD7}" dt="2022-12-29T20:38:04.388" v="37" actId="1076"/>
        <pc:sldMkLst>
          <pc:docMk/>
          <pc:sldMk cId="0" sldId="310"/>
        </pc:sldMkLst>
        <pc:spChg chg="mod">
          <ac:chgData name="Monica Greene" userId="580d4f7b-22ab-4bed-a08a-0b25eeeaced9" providerId="ADAL" clId="{4D017122-B0A8-4A78-B01C-FC47B3A77FD7}" dt="2022-12-29T20:38:04.388" v="37" actId="1076"/>
          <ac:spMkLst>
            <pc:docMk/>
            <pc:sldMk cId="0" sldId="310"/>
            <ac:spMk id="8" creationId="{00000000-0000-0000-0000-000000000000}"/>
          </ac:spMkLst>
        </pc:spChg>
      </pc:sldChg>
      <pc:sldChg chg="del">
        <pc:chgData name="Monica Greene" userId="580d4f7b-22ab-4bed-a08a-0b25eeeaced9" providerId="ADAL" clId="{4D017122-B0A8-4A78-B01C-FC47B3A77FD7}" dt="2022-12-29T20:38:16.312" v="38" actId="47"/>
        <pc:sldMkLst>
          <pc:docMk/>
          <pc:sldMk cId="3820791778" sldId="318"/>
        </pc:sldMkLst>
      </pc:sldChg>
    </pc:docChg>
  </pc:docChgLst>
  <pc:docChgLst>
    <pc:chgData name="Monica Greene" userId="580d4f7b-22ab-4bed-a08a-0b25eeeaced9" providerId="ADAL" clId="{D57448C7-F57B-416F-824B-BA4B85285378}"/>
    <pc:docChg chg="addSld delSld modSld sldOrd">
      <pc:chgData name="Monica Greene" userId="580d4f7b-22ab-4bed-a08a-0b25eeeaced9" providerId="ADAL" clId="{D57448C7-F57B-416F-824B-BA4B85285378}" dt="2023-12-14T20:19:16.158" v="154"/>
      <pc:docMkLst>
        <pc:docMk/>
      </pc:docMkLst>
      <pc:sldChg chg="del">
        <pc:chgData name="Monica Greene" userId="580d4f7b-22ab-4bed-a08a-0b25eeeaced9" providerId="ADAL" clId="{D57448C7-F57B-416F-824B-BA4B85285378}" dt="2023-12-14T20:15:27.070" v="17" actId="47"/>
        <pc:sldMkLst>
          <pc:docMk/>
          <pc:sldMk cId="1647204645" sldId="268"/>
        </pc:sldMkLst>
      </pc:sldChg>
      <pc:sldChg chg="add modTransition">
        <pc:chgData name="Monica Greene" userId="580d4f7b-22ab-4bed-a08a-0b25eeeaced9" providerId="ADAL" clId="{D57448C7-F57B-416F-824B-BA4B85285378}" dt="2023-12-14T19:55:00.889" v="1"/>
        <pc:sldMkLst>
          <pc:docMk/>
          <pc:sldMk cId="4192627259" sldId="269"/>
        </pc:sldMkLst>
      </pc:sldChg>
      <pc:sldChg chg="del">
        <pc:chgData name="Monica Greene" userId="580d4f7b-22ab-4bed-a08a-0b25eeeaced9" providerId="ADAL" clId="{D57448C7-F57B-416F-824B-BA4B85285378}" dt="2023-12-14T20:19:11.904" v="152" actId="47"/>
        <pc:sldMkLst>
          <pc:docMk/>
          <pc:sldMk cId="2260611952" sldId="279"/>
        </pc:sldMkLst>
      </pc:sldChg>
      <pc:sldChg chg="add modTransition setBg">
        <pc:chgData name="Monica Greene" userId="580d4f7b-22ab-4bed-a08a-0b25eeeaced9" providerId="ADAL" clId="{D57448C7-F57B-416F-824B-BA4B85285378}" dt="2023-12-14T20:00:25.748" v="2"/>
        <pc:sldMkLst>
          <pc:docMk/>
          <pc:sldMk cId="745215188" sldId="283"/>
        </pc:sldMkLst>
      </pc:sldChg>
      <pc:sldChg chg="modSp add mod ord modTransition">
        <pc:chgData name="Monica Greene" userId="580d4f7b-22ab-4bed-a08a-0b25eeeaced9" providerId="ADAL" clId="{D57448C7-F57B-416F-824B-BA4B85285378}" dt="2023-12-14T20:19:16.158" v="154"/>
        <pc:sldMkLst>
          <pc:docMk/>
          <pc:sldMk cId="493237211" sldId="284"/>
        </pc:sldMkLst>
        <pc:spChg chg="mod">
          <ac:chgData name="Monica Greene" userId="580d4f7b-22ab-4bed-a08a-0b25eeeaced9" providerId="ADAL" clId="{D57448C7-F57B-416F-824B-BA4B85285378}" dt="2023-12-14T20:18:42.265" v="151" actId="255"/>
          <ac:spMkLst>
            <pc:docMk/>
            <pc:sldMk cId="493237211" sldId="284"/>
            <ac:spMk id="10" creationId="{60847478-737F-2310-ED29-633945B56092}"/>
          </ac:spMkLst>
        </pc:spChg>
      </pc:sldChg>
      <pc:sldChg chg="del">
        <pc:chgData name="Monica Greene" userId="580d4f7b-22ab-4bed-a08a-0b25eeeaced9" providerId="ADAL" clId="{D57448C7-F57B-416F-824B-BA4B85285378}" dt="2023-12-14T20:15:19.755" v="15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D57448C7-F57B-416F-824B-BA4B85285378}" dt="2023-12-14T20:15:20.942" v="16" actId="47"/>
        <pc:sldMkLst>
          <pc:docMk/>
          <pc:sldMk cId="2058713369" sldId="355"/>
        </pc:sldMkLst>
      </pc:sldChg>
      <pc:sldChg chg="add">
        <pc:chgData name="Monica Greene" userId="580d4f7b-22ab-4bed-a08a-0b25eeeaced9" providerId="ADAL" clId="{D57448C7-F57B-416F-824B-BA4B85285378}" dt="2023-12-14T19:54:36.217" v="0"/>
        <pc:sldMkLst>
          <pc:docMk/>
          <pc:sldMk cId="3167851379" sldId="357"/>
        </pc:sldMkLst>
      </pc:sldChg>
      <pc:sldChg chg="add">
        <pc:chgData name="Monica Greene" userId="580d4f7b-22ab-4bed-a08a-0b25eeeaced9" providerId="ADAL" clId="{D57448C7-F57B-416F-824B-BA4B85285378}" dt="2023-12-14T19:54:36.217" v="0"/>
        <pc:sldMkLst>
          <pc:docMk/>
          <pc:sldMk cId="2756471639" sldId="358"/>
        </pc:sldMkLst>
      </pc:sldChg>
      <pc:sldChg chg="add">
        <pc:chgData name="Monica Greene" userId="580d4f7b-22ab-4bed-a08a-0b25eeeaced9" providerId="ADAL" clId="{D57448C7-F57B-416F-824B-BA4B85285378}" dt="2023-12-14T19:54:36.217" v="0"/>
        <pc:sldMkLst>
          <pc:docMk/>
          <pc:sldMk cId="2674481867" sldId="391"/>
        </pc:sldMkLst>
      </pc:sldChg>
      <pc:sldChg chg="modSp mod">
        <pc:chgData name="Monica Greene" userId="580d4f7b-22ab-4bed-a08a-0b25eeeaced9" providerId="ADAL" clId="{D57448C7-F57B-416F-824B-BA4B85285378}" dt="2023-12-14T20:15:41.575" v="57" actId="20577"/>
        <pc:sldMkLst>
          <pc:docMk/>
          <pc:sldMk cId="299153169" sldId="433"/>
        </pc:sldMkLst>
        <pc:spChg chg="mod">
          <ac:chgData name="Monica Greene" userId="580d4f7b-22ab-4bed-a08a-0b25eeeaced9" providerId="ADAL" clId="{D57448C7-F57B-416F-824B-BA4B85285378}" dt="2023-12-14T20:15:41.575" v="5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D57448C7-F57B-416F-824B-BA4B85285378}" dt="2023-12-14T20:14:44.828" v="8" actId="47"/>
        <pc:sldMkLst>
          <pc:docMk/>
          <pc:sldMk cId="3350512804" sldId="488"/>
        </pc:sldMkLst>
      </pc:sldChg>
      <pc:sldChg chg="del">
        <pc:chgData name="Monica Greene" userId="580d4f7b-22ab-4bed-a08a-0b25eeeaced9" providerId="ADAL" clId="{D57448C7-F57B-416F-824B-BA4B85285378}" dt="2023-12-14T20:12:49.851" v="6" actId="47"/>
        <pc:sldMkLst>
          <pc:docMk/>
          <pc:sldMk cId="3925100496" sldId="490"/>
        </pc:sldMkLst>
      </pc:sldChg>
      <pc:sldChg chg="add setBg">
        <pc:chgData name="Monica Greene" userId="580d4f7b-22ab-4bed-a08a-0b25eeeaced9" providerId="ADAL" clId="{D57448C7-F57B-416F-824B-BA4B85285378}" dt="2023-12-14T20:14:39.739" v="7"/>
        <pc:sldMkLst>
          <pc:docMk/>
          <pc:sldMk cId="3430446929" sldId="491"/>
        </pc:sldMkLst>
      </pc:sldChg>
      <pc:sldChg chg="ord">
        <pc:chgData name="Monica Greene" userId="580d4f7b-22ab-4bed-a08a-0b25eeeaced9" providerId="ADAL" clId="{D57448C7-F57B-416F-824B-BA4B85285378}" dt="2023-12-14T20:14:52.175" v="10"/>
        <pc:sldMkLst>
          <pc:docMk/>
          <pc:sldMk cId="1541451115" sldId="538"/>
        </pc:sldMkLst>
      </pc:sldChg>
      <pc:sldChg chg="del">
        <pc:chgData name="Monica Greene" userId="580d4f7b-22ab-4bed-a08a-0b25eeeaced9" providerId="ADAL" clId="{D57448C7-F57B-416F-824B-BA4B85285378}" dt="2023-12-14T20:15:06.165" v="14" actId="47"/>
        <pc:sldMkLst>
          <pc:docMk/>
          <pc:sldMk cId="141249273" sldId="543"/>
        </pc:sldMkLst>
      </pc:sldChg>
      <pc:sldChg chg="ord">
        <pc:chgData name="Monica Greene" userId="580d4f7b-22ab-4bed-a08a-0b25eeeaced9" providerId="ADAL" clId="{D57448C7-F57B-416F-824B-BA4B85285378}" dt="2023-12-14T20:14:59.924" v="12"/>
        <pc:sldMkLst>
          <pc:docMk/>
          <pc:sldMk cId="2241777884" sldId="544"/>
        </pc:sldMkLst>
      </pc:sldChg>
      <pc:sldChg chg="del">
        <pc:chgData name="Monica Greene" userId="580d4f7b-22ab-4bed-a08a-0b25eeeaced9" providerId="ADAL" clId="{D57448C7-F57B-416F-824B-BA4B85285378}" dt="2023-12-14T20:12:45.972" v="4" actId="47"/>
        <pc:sldMkLst>
          <pc:docMk/>
          <pc:sldMk cId="1615269153" sldId="545"/>
        </pc:sldMkLst>
      </pc:sldChg>
      <pc:sldChg chg="del">
        <pc:chgData name="Monica Greene" userId="580d4f7b-22ab-4bed-a08a-0b25eeeaced9" providerId="ADAL" clId="{D57448C7-F57B-416F-824B-BA4B85285378}" dt="2023-12-14T20:12:47.292" v="5" actId="47"/>
        <pc:sldMkLst>
          <pc:docMk/>
          <pc:sldMk cId="3201772412" sldId="547"/>
        </pc:sldMkLst>
      </pc:sldChg>
      <pc:sldChg chg="del">
        <pc:chgData name="Monica Greene" userId="580d4f7b-22ab-4bed-a08a-0b25eeeaced9" providerId="ADAL" clId="{D57448C7-F57B-416F-824B-BA4B85285378}" dt="2023-12-14T20:15:02.450" v="13" actId="47"/>
        <pc:sldMkLst>
          <pc:docMk/>
          <pc:sldMk cId="3650260756" sldId="548"/>
        </pc:sldMkLst>
      </pc:sldChg>
    </pc:docChg>
  </pc:docChgLst>
  <pc:docChgLst>
    <pc:chgData name="Monica Greene" userId="580d4f7b-22ab-4bed-a08a-0b25eeeaced9" providerId="ADAL" clId="{FD04BDFF-C31E-4D1E-8D1E-2AEA2035A2BE}"/>
    <pc:docChg chg="undo redo custSel addSld delSld modSld">
      <pc:chgData name="Monica Greene" userId="580d4f7b-22ab-4bed-a08a-0b25eeeaced9" providerId="ADAL" clId="{FD04BDFF-C31E-4D1E-8D1E-2AEA2035A2BE}" dt="2023-11-02T18:33:38.397" v="480"/>
      <pc:docMkLst>
        <pc:docMk/>
      </pc:docMkLst>
      <pc:sldChg chg="add modTransition">
        <pc:chgData name="Monica Greene" userId="580d4f7b-22ab-4bed-a08a-0b25eeeaced9" providerId="ADAL" clId="{FD04BDFF-C31E-4D1E-8D1E-2AEA2035A2BE}" dt="2023-11-02T17:50:14.237" v="1"/>
        <pc:sldMkLst>
          <pc:docMk/>
          <pc:sldMk cId="0" sldId="257"/>
        </pc:sldMkLst>
      </pc:sldChg>
      <pc:sldChg chg="add modTransition">
        <pc:chgData name="Monica Greene" userId="580d4f7b-22ab-4bed-a08a-0b25eeeaced9" providerId="ADAL" clId="{FD04BDFF-C31E-4D1E-8D1E-2AEA2035A2BE}" dt="2023-11-02T17:50:01.045" v="0"/>
        <pc:sldMkLst>
          <pc:docMk/>
          <pc:sldMk cId="3715019260" sldId="263"/>
        </pc:sldMkLst>
      </pc:sldChg>
      <pc:sldChg chg="del">
        <pc:chgData name="Monica Greene" userId="580d4f7b-22ab-4bed-a08a-0b25eeeaced9" providerId="ADAL" clId="{FD04BDFF-C31E-4D1E-8D1E-2AEA2035A2BE}" dt="2023-11-02T18:33:25.831" v="478" actId="47"/>
        <pc:sldMkLst>
          <pc:docMk/>
          <pc:sldMk cId="26816874" sldId="274"/>
        </pc:sldMkLst>
      </pc:sldChg>
      <pc:sldChg chg="del">
        <pc:chgData name="Monica Greene" userId="580d4f7b-22ab-4bed-a08a-0b25eeeaced9" providerId="ADAL" clId="{FD04BDFF-C31E-4D1E-8D1E-2AEA2035A2BE}" dt="2023-11-02T18:32:56.788" v="449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FD04BDFF-C31E-4D1E-8D1E-2AEA2035A2BE}" dt="2023-11-02T18:32:57.358" v="450" actId="47"/>
        <pc:sldMkLst>
          <pc:docMk/>
          <pc:sldMk cId="2058713369" sldId="355"/>
        </pc:sldMkLst>
      </pc:sldChg>
      <pc:sldChg chg="add">
        <pc:chgData name="Monica Greene" userId="580d4f7b-22ab-4bed-a08a-0b25eeeaced9" providerId="ADAL" clId="{FD04BDFF-C31E-4D1E-8D1E-2AEA2035A2BE}" dt="2023-11-02T17:51:08.853" v="2"/>
        <pc:sldMkLst>
          <pc:docMk/>
          <pc:sldMk cId="2001219827" sldId="394"/>
        </pc:sldMkLst>
      </pc:sldChg>
      <pc:sldChg chg="add">
        <pc:chgData name="Monica Greene" userId="580d4f7b-22ab-4bed-a08a-0b25eeeaced9" providerId="ADAL" clId="{FD04BDFF-C31E-4D1E-8D1E-2AEA2035A2BE}" dt="2023-11-02T17:51:08.853" v="2"/>
        <pc:sldMkLst>
          <pc:docMk/>
          <pc:sldMk cId="1208415336" sldId="395"/>
        </pc:sldMkLst>
      </pc:sldChg>
      <pc:sldChg chg="add">
        <pc:chgData name="Monica Greene" userId="580d4f7b-22ab-4bed-a08a-0b25eeeaced9" providerId="ADAL" clId="{FD04BDFF-C31E-4D1E-8D1E-2AEA2035A2BE}" dt="2023-11-02T17:51:08.853" v="2"/>
        <pc:sldMkLst>
          <pc:docMk/>
          <pc:sldMk cId="1800317486" sldId="396"/>
        </pc:sldMkLst>
      </pc:sldChg>
      <pc:sldChg chg="modSp mod">
        <pc:chgData name="Monica Greene" userId="580d4f7b-22ab-4bed-a08a-0b25eeeaced9" providerId="ADAL" clId="{FD04BDFF-C31E-4D1E-8D1E-2AEA2035A2BE}" dt="2023-11-02T18:33:19.862" v="477" actId="20577"/>
        <pc:sldMkLst>
          <pc:docMk/>
          <pc:sldMk cId="299153169" sldId="433"/>
        </pc:sldMkLst>
        <pc:spChg chg="mod">
          <ac:chgData name="Monica Greene" userId="580d4f7b-22ab-4bed-a08a-0b25eeeaced9" providerId="ADAL" clId="{FD04BDFF-C31E-4D1E-8D1E-2AEA2035A2BE}" dt="2023-11-02T18:33:19.862" v="47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FD04BDFF-C31E-4D1E-8D1E-2AEA2035A2BE}" dt="2023-11-02T18:32:37.419" v="447" actId="47"/>
        <pc:sldMkLst>
          <pc:docMk/>
          <pc:sldMk cId="3317932793" sldId="481"/>
        </pc:sldMkLst>
      </pc:sldChg>
      <pc:sldChg chg="add setBg">
        <pc:chgData name="Monica Greene" userId="580d4f7b-22ab-4bed-a08a-0b25eeeaced9" providerId="ADAL" clId="{FD04BDFF-C31E-4D1E-8D1E-2AEA2035A2BE}" dt="2023-11-02T17:51:39.471" v="3"/>
        <pc:sldMkLst>
          <pc:docMk/>
          <pc:sldMk cId="4049694666" sldId="483"/>
        </pc:sldMkLst>
      </pc:sldChg>
      <pc:sldChg chg="del">
        <pc:chgData name="Monica Greene" userId="580d4f7b-22ab-4bed-a08a-0b25eeeaced9" providerId="ADAL" clId="{FD04BDFF-C31E-4D1E-8D1E-2AEA2035A2BE}" dt="2023-11-02T18:32:43.870" v="448" actId="47"/>
        <pc:sldMkLst>
          <pc:docMk/>
          <pc:sldMk cId="2274775532" sldId="496"/>
        </pc:sldMkLst>
      </pc:sldChg>
      <pc:sldChg chg="del">
        <pc:chgData name="Monica Greene" userId="580d4f7b-22ab-4bed-a08a-0b25eeeaced9" providerId="ADAL" clId="{FD04BDFF-C31E-4D1E-8D1E-2AEA2035A2BE}" dt="2023-11-02T18:32:21.546" v="444" actId="47"/>
        <pc:sldMkLst>
          <pc:docMk/>
          <pc:sldMk cId="2408158330" sldId="518"/>
        </pc:sldMkLst>
      </pc:sldChg>
      <pc:sldChg chg="del">
        <pc:chgData name="Monica Greene" userId="580d4f7b-22ab-4bed-a08a-0b25eeeaced9" providerId="ADAL" clId="{FD04BDFF-C31E-4D1E-8D1E-2AEA2035A2BE}" dt="2023-11-02T18:32:33.942" v="446" actId="47"/>
        <pc:sldMkLst>
          <pc:docMk/>
          <pc:sldMk cId="1552870803" sldId="521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4213006549" sldId="522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3482847843" sldId="524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2849902174" sldId="527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2615635872" sldId="528"/>
        </pc:sldMkLst>
      </pc:sldChg>
      <pc:sldChg chg="del">
        <pc:chgData name="Monica Greene" userId="580d4f7b-22ab-4bed-a08a-0b25eeeaced9" providerId="ADAL" clId="{FD04BDFF-C31E-4D1E-8D1E-2AEA2035A2BE}" dt="2023-11-02T18:33:06.466" v="451" actId="47"/>
        <pc:sldMkLst>
          <pc:docMk/>
          <pc:sldMk cId="3288921460" sldId="531"/>
        </pc:sldMkLst>
      </pc:sldChg>
      <pc:sldChg chg="del">
        <pc:chgData name="Monica Greene" userId="580d4f7b-22ab-4bed-a08a-0b25eeeaced9" providerId="ADAL" clId="{FD04BDFF-C31E-4D1E-8D1E-2AEA2035A2BE}" dt="2023-11-02T18:32:32.351" v="445" actId="47"/>
        <pc:sldMkLst>
          <pc:docMk/>
          <pc:sldMk cId="303162690" sldId="532"/>
        </pc:sldMkLst>
      </pc:sldChg>
      <pc:sldChg chg="addSp delSp modSp add mod modTransition setBg">
        <pc:chgData name="Monica Greene" userId="580d4f7b-22ab-4bed-a08a-0b25eeeaced9" providerId="ADAL" clId="{FD04BDFF-C31E-4D1E-8D1E-2AEA2035A2BE}" dt="2023-11-02T18:33:38.397" v="480"/>
        <pc:sldMkLst>
          <pc:docMk/>
          <pc:sldMk cId="1693854183" sldId="536"/>
        </pc:sldMkLst>
        <pc:spChg chg="add del">
          <ac:chgData name="Monica Greene" userId="580d4f7b-22ab-4bed-a08a-0b25eeeaced9" providerId="ADAL" clId="{FD04BDFF-C31E-4D1E-8D1E-2AEA2035A2BE}" dt="2023-11-02T18:12:52.178" v="13"/>
          <ac:spMkLst>
            <pc:docMk/>
            <pc:sldMk cId="1693854183" sldId="536"/>
            <ac:spMk id="6" creationId="{FF69A9DC-70EA-D03D-FB52-959AB94E5DF1}"/>
          </ac:spMkLst>
        </pc:spChg>
        <pc:spChg chg="add del mod">
          <ac:chgData name="Monica Greene" userId="580d4f7b-22ab-4bed-a08a-0b25eeeaced9" providerId="ADAL" clId="{FD04BDFF-C31E-4D1E-8D1E-2AEA2035A2BE}" dt="2023-11-02T18:31:00.151" v="419" actId="1076"/>
          <ac:spMkLst>
            <pc:docMk/>
            <pc:sldMk cId="1693854183" sldId="536"/>
            <ac:spMk id="11" creationId="{928270AD-57E3-9045-E8B1-1A1C2A8CECD3}"/>
          </ac:spMkLst>
        </pc:spChg>
        <pc:spChg chg="add del">
          <ac:chgData name="Monica Greene" userId="580d4f7b-22ab-4bed-a08a-0b25eeeaced9" providerId="ADAL" clId="{FD04BDFF-C31E-4D1E-8D1E-2AEA2035A2BE}" dt="2023-11-02T18:14:59.919" v="32" actId="26606"/>
          <ac:spMkLst>
            <pc:docMk/>
            <pc:sldMk cId="1693854183" sldId="536"/>
            <ac:spMk id="24" creationId="{AA3CC463-F933-4AC4-86E1-5AC14B0C3163}"/>
          </ac:spMkLst>
        </pc:spChg>
        <pc:spChg chg="add del">
          <ac:chgData name="Monica Greene" userId="580d4f7b-22ab-4bed-a08a-0b25eeeaced9" providerId="ADAL" clId="{FD04BDFF-C31E-4D1E-8D1E-2AEA2035A2BE}" dt="2023-11-02T18:14:59.919" v="32" actId="26606"/>
          <ac:spMkLst>
            <pc:docMk/>
            <pc:sldMk cId="1693854183" sldId="536"/>
            <ac:spMk id="25" creationId="{6025D2DB-A12A-44DB-B00E-F4D622329EDD}"/>
          </ac:spMkLst>
        </pc:spChg>
        <pc:spChg chg="add del">
          <ac:chgData name="Monica Greene" userId="580d4f7b-22ab-4bed-a08a-0b25eeeaced9" providerId="ADAL" clId="{FD04BDFF-C31E-4D1E-8D1E-2AEA2035A2BE}" dt="2023-11-02T18:14:59.919" v="32" actId="26606"/>
          <ac:spMkLst>
            <pc:docMk/>
            <pc:sldMk cId="1693854183" sldId="536"/>
            <ac:spMk id="26" creationId="{CE7E7877-F64E-4EEA-B778-138031EFF874}"/>
          </ac:spMkLst>
        </pc:spChg>
        <pc:spChg chg="add del">
          <ac:chgData name="Monica Greene" userId="580d4f7b-22ab-4bed-a08a-0b25eeeaced9" providerId="ADAL" clId="{FD04BDFF-C31E-4D1E-8D1E-2AEA2035A2BE}" dt="2023-11-02T18:14:41.102" v="22" actId="26606"/>
          <ac:spMkLst>
            <pc:docMk/>
            <pc:sldMk cId="1693854183" sldId="536"/>
            <ac:spMk id="27" creationId="{262ABC4B-37D8-4218-BDD8-6DF6A00C0C80}"/>
          </ac:spMkLst>
        </pc:spChg>
        <pc:spChg chg="add del">
          <ac:chgData name="Monica Greene" userId="580d4f7b-22ab-4bed-a08a-0b25eeeaced9" providerId="ADAL" clId="{FD04BDFF-C31E-4D1E-8D1E-2AEA2035A2BE}" dt="2023-11-02T18:14:59.919" v="32" actId="26606"/>
          <ac:spMkLst>
            <pc:docMk/>
            <pc:sldMk cId="1693854183" sldId="536"/>
            <ac:spMk id="28" creationId="{7DD6C4F3-70FD-4F13-919C-702EE4886499}"/>
          </ac:spMkLst>
        </pc:spChg>
        <pc:spChg chg="add del">
          <ac:chgData name="Monica Greene" userId="580d4f7b-22ab-4bed-a08a-0b25eeeaced9" providerId="ADAL" clId="{FD04BDFF-C31E-4D1E-8D1E-2AEA2035A2BE}" dt="2023-11-02T18:14:43.838" v="24" actId="26606"/>
          <ac:spMkLst>
            <pc:docMk/>
            <pc:sldMk cId="1693854183" sldId="536"/>
            <ac:spMk id="29" creationId="{D2B82E2D-5822-450E-85CC-AE5EDD01ECD9}"/>
          </ac:spMkLst>
        </pc:spChg>
        <pc:spChg chg="add del">
          <ac:chgData name="Monica Greene" userId="580d4f7b-22ab-4bed-a08a-0b25eeeaced9" providerId="ADAL" clId="{FD04BDFF-C31E-4D1E-8D1E-2AEA2035A2BE}" dt="2023-11-02T18:15:13.291" v="34" actId="26606"/>
          <ac:spMkLst>
            <pc:docMk/>
            <pc:sldMk cId="1693854183" sldId="536"/>
            <ac:spMk id="30" creationId="{BFDC535F-AC0A-417D-96AB-6706BECACD95}"/>
          </ac:spMkLst>
        </pc:spChg>
        <pc:spChg chg="add del">
          <ac:chgData name="Monica Greene" userId="580d4f7b-22ab-4bed-a08a-0b25eeeaced9" providerId="ADAL" clId="{FD04BDFF-C31E-4D1E-8D1E-2AEA2035A2BE}" dt="2023-11-02T18:14:55.176" v="26" actId="26606"/>
          <ac:spMkLst>
            <pc:docMk/>
            <pc:sldMk cId="1693854183" sldId="536"/>
            <ac:spMk id="31" creationId="{799448F2-0E5B-42DA-B2D1-11A14E947BD4}"/>
          </ac:spMkLst>
        </pc:spChg>
        <pc:spChg chg="add del">
          <ac:chgData name="Monica Greene" userId="580d4f7b-22ab-4bed-a08a-0b25eeeaced9" providerId="ADAL" clId="{FD04BDFF-C31E-4D1E-8D1E-2AEA2035A2BE}" dt="2023-11-02T18:14:55.176" v="26" actId="26606"/>
          <ac:spMkLst>
            <pc:docMk/>
            <pc:sldMk cId="1693854183" sldId="536"/>
            <ac:spMk id="32" creationId="{4E8A7552-20E1-4F34-ADAB-C1DB6634D47E}"/>
          </ac:spMkLst>
        </pc:spChg>
        <pc:spChg chg="add del">
          <ac:chgData name="Monica Greene" userId="580d4f7b-22ab-4bed-a08a-0b25eeeaced9" providerId="ADAL" clId="{FD04BDFF-C31E-4D1E-8D1E-2AEA2035A2BE}" dt="2023-11-02T18:14:56.893" v="28" actId="26606"/>
          <ac:spMkLst>
            <pc:docMk/>
            <pc:sldMk cId="1693854183" sldId="536"/>
            <ac:spMk id="33" creationId="{BE016956-CE9F-4946-8834-A8BC3529D0F6}"/>
          </ac:spMkLst>
        </pc:spChg>
        <pc:spChg chg="add del">
          <ac:chgData name="Monica Greene" userId="580d4f7b-22ab-4bed-a08a-0b25eeeaced9" providerId="ADAL" clId="{FD04BDFF-C31E-4D1E-8D1E-2AEA2035A2BE}" dt="2023-11-02T18:14:56.893" v="28" actId="26606"/>
          <ac:spMkLst>
            <pc:docMk/>
            <pc:sldMk cId="1693854183" sldId="536"/>
            <ac:spMk id="34" creationId="{9527FCEA-6143-4C5E-8C45-8AC9237ADE89}"/>
          </ac:spMkLst>
        </pc:spChg>
        <pc:spChg chg="add del">
          <ac:chgData name="Monica Greene" userId="580d4f7b-22ab-4bed-a08a-0b25eeeaced9" providerId="ADAL" clId="{FD04BDFF-C31E-4D1E-8D1E-2AEA2035A2BE}" dt="2023-11-02T18:14:56.893" v="28" actId="26606"/>
          <ac:spMkLst>
            <pc:docMk/>
            <pc:sldMk cId="1693854183" sldId="536"/>
            <ac:spMk id="35" creationId="{1A9F23AD-7A55-49F3-A3EC-743F47F36B0E}"/>
          </ac:spMkLst>
        </pc:spChg>
        <pc:spChg chg="add del">
          <ac:chgData name="Monica Greene" userId="580d4f7b-22ab-4bed-a08a-0b25eeeaced9" providerId="ADAL" clId="{FD04BDFF-C31E-4D1E-8D1E-2AEA2035A2BE}" dt="2023-11-02T18:14:56.893" v="28" actId="26606"/>
          <ac:spMkLst>
            <pc:docMk/>
            <pc:sldMk cId="1693854183" sldId="536"/>
            <ac:spMk id="36" creationId="{D7D9F91F-72C9-4DB9-ABD0-A8180D8262D5}"/>
          </ac:spMkLst>
        </pc:spChg>
        <pc:spChg chg="add del">
          <ac:chgData name="Monica Greene" userId="580d4f7b-22ab-4bed-a08a-0b25eeeaced9" providerId="ADAL" clId="{FD04BDFF-C31E-4D1E-8D1E-2AEA2035A2BE}" dt="2023-11-02T18:15:13.291" v="34" actId="26606"/>
          <ac:spMkLst>
            <pc:docMk/>
            <pc:sldMk cId="1693854183" sldId="536"/>
            <ac:spMk id="37" creationId="{97AAAF8E-31DB-4148-8FCA-4D8233D691C6}"/>
          </ac:spMkLst>
        </pc:spChg>
        <pc:spChg chg="add del">
          <ac:chgData name="Monica Greene" userId="580d4f7b-22ab-4bed-a08a-0b25eeeaced9" providerId="ADAL" clId="{FD04BDFF-C31E-4D1E-8D1E-2AEA2035A2BE}" dt="2023-11-02T18:15:13.291" v="34" actId="26606"/>
          <ac:spMkLst>
            <pc:docMk/>
            <pc:sldMk cId="1693854183" sldId="536"/>
            <ac:spMk id="38" creationId="{AA274328-4774-4DF9-BA53-452565122FBB}"/>
          </ac:spMkLst>
        </pc:spChg>
        <pc:spChg chg="add del">
          <ac:chgData name="Monica Greene" userId="580d4f7b-22ab-4bed-a08a-0b25eeeaced9" providerId="ADAL" clId="{FD04BDFF-C31E-4D1E-8D1E-2AEA2035A2BE}" dt="2023-11-02T18:15:13.291" v="34" actId="26606"/>
          <ac:spMkLst>
            <pc:docMk/>
            <pc:sldMk cId="1693854183" sldId="536"/>
            <ac:spMk id="39" creationId="{01C7B46D-2FEF-4FAA-915B-8B21A66BB647}"/>
          </ac:spMkLst>
        </pc:spChg>
        <pc:picChg chg="add mod ord">
          <ac:chgData name="Monica Greene" userId="580d4f7b-22ab-4bed-a08a-0b25eeeaced9" providerId="ADAL" clId="{FD04BDFF-C31E-4D1E-8D1E-2AEA2035A2BE}" dt="2023-11-02T18:26:59.314" v="344" actId="1076"/>
          <ac:picMkLst>
            <pc:docMk/>
            <pc:sldMk cId="1693854183" sldId="536"/>
            <ac:picMk id="2" creationId="{CC7DDCD6-C3A9-56E2-9DB9-9071B9443B1B}"/>
          </ac:picMkLst>
        </pc:picChg>
        <pc:picChg chg="add del mod">
          <ac:chgData name="Monica Greene" userId="580d4f7b-22ab-4bed-a08a-0b25eeeaced9" providerId="ADAL" clId="{FD04BDFF-C31E-4D1E-8D1E-2AEA2035A2BE}" dt="2023-11-02T18:12:34.665" v="10" actId="478"/>
          <ac:picMkLst>
            <pc:docMk/>
            <pc:sldMk cId="1693854183" sldId="536"/>
            <ac:picMk id="3" creationId="{C77E3F12-BC22-AE20-AA63-EF01D6708A77}"/>
          </ac:picMkLst>
        </pc:picChg>
        <pc:picChg chg="add del mod">
          <ac:chgData name="Monica Greene" userId="580d4f7b-22ab-4bed-a08a-0b25eeeaced9" providerId="ADAL" clId="{FD04BDFF-C31E-4D1E-8D1E-2AEA2035A2BE}" dt="2023-11-02T18:12:53.797" v="15" actId="478"/>
          <ac:picMkLst>
            <pc:docMk/>
            <pc:sldMk cId="1693854183" sldId="536"/>
            <ac:picMk id="4" creationId="{F6DB8B93-16C5-0B52-162F-BD0033649FB1}"/>
          </ac:picMkLst>
        </pc:picChg>
        <pc:picChg chg="del">
          <ac:chgData name="Monica Greene" userId="580d4f7b-22ab-4bed-a08a-0b25eeeaced9" providerId="ADAL" clId="{FD04BDFF-C31E-4D1E-8D1E-2AEA2035A2BE}" dt="2023-11-02T18:10:35.650" v="6" actId="478"/>
          <ac:picMkLst>
            <pc:docMk/>
            <pc:sldMk cId="1693854183" sldId="536"/>
            <ac:picMk id="5" creationId="{D5ACE3D3-10CA-3F96-5E81-EC460DD61ACE}"/>
          </ac:picMkLst>
        </pc:picChg>
        <pc:picChg chg="del">
          <ac:chgData name="Monica Greene" userId="580d4f7b-22ab-4bed-a08a-0b25eeeaced9" providerId="ADAL" clId="{FD04BDFF-C31E-4D1E-8D1E-2AEA2035A2BE}" dt="2023-11-02T18:10:34.821" v="5" actId="478"/>
          <ac:picMkLst>
            <pc:docMk/>
            <pc:sldMk cId="1693854183" sldId="536"/>
            <ac:picMk id="7" creationId="{10C06113-E1E3-8AD7-D7EF-C361C47EFD83}"/>
          </ac:picMkLst>
        </pc:picChg>
        <pc:picChg chg="add del mod">
          <ac:chgData name="Monica Greene" userId="580d4f7b-22ab-4bed-a08a-0b25eeeaced9" providerId="ADAL" clId="{FD04BDFF-C31E-4D1E-8D1E-2AEA2035A2BE}" dt="2023-11-02T18:13:16.583" v="17" actId="478"/>
          <ac:picMkLst>
            <pc:docMk/>
            <pc:sldMk cId="1693854183" sldId="536"/>
            <ac:picMk id="8" creationId="{C629BF2C-96E7-E6F0-AA63-E3882B26A379}"/>
          </ac:picMkLst>
        </pc:picChg>
        <pc:picChg chg="del">
          <ac:chgData name="Monica Greene" userId="580d4f7b-22ab-4bed-a08a-0b25eeeaced9" providerId="ADAL" clId="{FD04BDFF-C31E-4D1E-8D1E-2AEA2035A2BE}" dt="2023-11-02T18:10:36.372" v="7" actId="478"/>
          <ac:picMkLst>
            <pc:docMk/>
            <pc:sldMk cId="1693854183" sldId="536"/>
            <ac:picMk id="9" creationId="{8DFECDD2-0924-C31F-2314-E8CB8F52FD31}"/>
          </ac:picMkLst>
        </pc:picChg>
        <pc:picChg chg="add mod ord">
          <ac:chgData name="Monica Greene" userId="580d4f7b-22ab-4bed-a08a-0b25eeeaced9" providerId="ADAL" clId="{FD04BDFF-C31E-4D1E-8D1E-2AEA2035A2BE}" dt="2023-11-02T18:30:52.296" v="418" actId="1076"/>
          <ac:picMkLst>
            <pc:docMk/>
            <pc:sldMk cId="1693854183" sldId="536"/>
            <ac:picMk id="10" creationId="{831F2896-B405-70D7-5F74-F3F558D30EB3}"/>
          </ac:picMkLst>
        </pc:picChg>
        <pc:picChg chg="add del mod ord">
          <ac:chgData name="Monica Greene" userId="580d4f7b-22ab-4bed-a08a-0b25eeeaced9" providerId="ADAL" clId="{FD04BDFF-C31E-4D1E-8D1E-2AEA2035A2BE}" dt="2023-11-02T18:25:34.346" v="338" actId="478"/>
          <ac:picMkLst>
            <pc:docMk/>
            <pc:sldMk cId="1693854183" sldId="536"/>
            <ac:picMk id="22" creationId="{EDAFDF0A-B71C-7099-F893-CE3B784BB83F}"/>
          </ac:picMkLst>
        </pc:picChg>
      </pc:sldChg>
    </pc:docChg>
  </pc:docChgLst>
  <pc:docChgLst>
    <pc:chgData name="Monica Greene" userId="580d4f7b-22ab-4bed-a08a-0b25eeeaced9" providerId="ADAL" clId="{D20A4E79-47F4-4C62-8ACC-CC91C41D6B2A}"/>
    <pc:docChg chg="addSld delSld modSld">
      <pc:chgData name="Monica Greene" userId="580d4f7b-22ab-4bed-a08a-0b25eeeaced9" providerId="ADAL" clId="{D20A4E79-47F4-4C62-8ACC-CC91C41D6B2A}" dt="2024-02-22T18:53:26.652" v="49"/>
      <pc:docMkLst>
        <pc:docMk/>
      </pc:docMkLst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842806598" sldId="264"/>
        </pc:sldMkLst>
      </pc:sldChg>
      <pc:sldChg chg="add modTransition">
        <pc:chgData name="Monica Greene" userId="580d4f7b-22ab-4bed-a08a-0b25eeeaced9" providerId="ADAL" clId="{D20A4E79-47F4-4C62-8ACC-CC91C41D6B2A}" dt="2024-02-22T18:53:26.652" v="49"/>
        <pc:sldMkLst>
          <pc:docMk/>
          <pc:sldMk cId="3433854144" sldId="265"/>
        </pc:sldMkLst>
      </pc:sldChg>
      <pc:sldChg chg="del">
        <pc:chgData name="Monica Greene" userId="580d4f7b-22ab-4bed-a08a-0b25eeeaced9" providerId="ADAL" clId="{D20A4E79-47F4-4C62-8ACC-CC91C41D6B2A}" dt="2024-02-22T18:49:28.384" v="6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D20A4E79-47F4-4C62-8ACC-CC91C41D6B2A}" dt="2024-02-22T18:53:26.652" v="49"/>
        <pc:sldMkLst>
          <pc:docMk/>
          <pc:sldMk cId="176338772" sldId="276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20A4E79-47F4-4C62-8ACC-CC91C41D6B2A}" dt="2024-02-22T18:49:21.173" v="3" actId="47"/>
        <pc:sldMkLst>
          <pc:docMk/>
          <pc:sldMk cId="1295262737" sldId="402"/>
        </pc:sldMkLst>
      </pc:sldChg>
      <pc:sldChg chg="del">
        <pc:chgData name="Monica Greene" userId="580d4f7b-22ab-4bed-a08a-0b25eeeaced9" providerId="ADAL" clId="{D20A4E79-47F4-4C62-8ACC-CC91C41D6B2A}" dt="2024-02-22T18:49:22.225" v="4" actId="47"/>
        <pc:sldMkLst>
          <pc:docMk/>
          <pc:sldMk cId="2397242524" sldId="404"/>
        </pc:sldMkLst>
      </pc:sldChg>
      <pc:sldChg chg="add modTransition">
        <pc:chgData name="Monica Greene" userId="580d4f7b-22ab-4bed-a08a-0b25eeeaced9" providerId="ADAL" clId="{D20A4E79-47F4-4C62-8ACC-CC91C41D6B2A}" dt="2024-02-22T18:53:26.652" v="49"/>
        <pc:sldMkLst>
          <pc:docMk/>
          <pc:sldMk cId="3487490882" sldId="416"/>
        </pc:sldMkLst>
      </pc:sldChg>
      <pc:sldChg chg="add modTransition">
        <pc:chgData name="Monica Greene" userId="580d4f7b-22ab-4bed-a08a-0b25eeeaced9" providerId="ADAL" clId="{D20A4E79-47F4-4C62-8ACC-CC91C41D6B2A}" dt="2024-02-22T18:53:26.652" v="49"/>
        <pc:sldMkLst>
          <pc:docMk/>
          <pc:sldMk cId="2304754560" sldId="417"/>
        </pc:sldMkLst>
      </pc:sldChg>
      <pc:sldChg chg="modSp mod modTransition">
        <pc:chgData name="Monica Greene" userId="580d4f7b-22ab-4bed-a08a-0b25eeeaced9" providerId="ADAL" clId="{D20A4E79-47F4-4C62-8ACC-CC91C41D6B2A}" dt="2024-02-22T18:53:26.652" v="49"/>
        <pc:sldMkLst>
          <pc:docMk/>
          <pc:sldMk cId="299153169" sldId="433"/>
        </pc:sldMkLst>
        <pc:spChg chg="mod">
          <ac:chgData name="Monica Greene" userId="580d4f7b-22ab-4bed-a08a-0b25eeeaced9" providerId="ADAL" clId="{D20A4E79-47F4-4C62-8ACC-CC91C41D6B2A}" dt="2024-02-22T18:49:38.993" v="39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3743139130" sldId="561"/>
        </pc:sldMkLst>
      </pc:sldChg>
      <pc:sldChg chg="del">
        <pc:chgData name="Monica Greene" userId="580d4f7b-22ab-4bed-a08a-0b25eeeaced9" providerId="ADAL" clId="{D20A4E79-47F4-4C62-8ACC-CC91C41D6B2A}" dt="2024-02-22T18:51:42.277" v="45" actId="47"/>
        <pc:sldMkLst>
          <pc:docMk/>
          <pc:sldMk cId="1876022874" sldId="563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3551989807" sldId="564"/>
        </pc:sldMkLst>
      </pc:sldChg>
      <pc:sldChg chg="del">
        <pc:chgData name="Monica Greene" userId="580d4f7b-22ab-4bed-a08a-0b25eeeaced9" providerId="ADAL" clId="{D20A4E79-47F4-4C62-8ACC-CC91C41D6B2A}" dt="2024-02-22T18:51:08.536" v="43" actId="47"/>
        <pc:sldMkLst>
          <pc:docMk/>
          <pc:sldMk cId="3418745785" sldId="566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4077311172" sldId="569"/>
        </pc:sldMkLst>
      </pc:sldChg>
      <pc:sldChg chg="del">
        <pc:chgData name="Monica Greene" userId="580d4f7b-22ab-4bed-a08a-0b25eeeaced9" providerId="ADAL" clId="{D20A4E79-47F4-4C62-8ACC-CC91C41D6B2A}" dt="2024-02-22T18:49:25.222" v="5" actId="47"/>
        <pc:sldMkLst>
          <pc:docMk/>
          <pc:sldMk cId="1195577853" sldId="570"/>
        </pc:sldMkLst>
      </pc:sldChg>
      <pc:sldChg chg="del">
        <pc:chgData name="Monica Greene" userId="580d4f7b-22ab-4bed-a08a-0b25eeeaced9" providerId="ADAL" clId="{D20A4E79-47F4-4C62-8ACC-CC91C41D6B2A}" dt="2024-02-22T18:51:15.451" v="44" actId="47"/>
        <pc:sldMkLst>
          <pc:docMk/>
          <pc:sldMk cId="2277879400" sldId="571"/>
        </pc:sldMkLst>
      </pc:sldChg>
      <pc:sldChg chg="addSp new modTransition setBg">
        <pc:chgData name="Monica Greene" userId="580d4f7b-22ab-4bed-a08a-0b25eeeaced9" providerId="ADAL" clId="{D20A4E79-47F4-4C62-8ACC-CC91C41D6B2A}" dt="2024-02-22T18:53:15.214" v="47"/>
        <pc:sldMkLst>
          <pc:docMk/>
          <pc:sldMk cId="2749389681" sldId="572"/>
        </pc:sldMkLst>
        <pc:picChg chg="add">
          <ac:chgData name="Monica Greene" userId="580d4f7b-22ab-4bed-a08a-0b25eeeaced9" providerId="ADAL" clId="{D20A4E79-47F4-4C62-8ACC-CC91C41D6B2A}" dt="2024-02-22T18:50:15.304" v="42"/>
          <ac:picMkLst>
            <pc:docMk/>
            <pc:sldMk cId="2749389681" sldId="572"/>
            <ac:picMk id="2" creationId="{F056374D-2BB4-89F0-124A-CD98173C7512}"/>
          </ac:picMkLst>
        </pc:picChg>
      </pc:sldChg>
    </pc:docChg>
  </pc:docChgLst>
  <pc:docChgLst>
    <pc:chgData name="Monica Greene" userId="580d4f7b-22ab-4bed-a08a-0b25eeeaced9" providerId="ADAL" clId="{CEE5F5E2-76DD-4F4C-A179-8A114B8BA13B}"/>
    <pc:docChg chg="undo custSel addSld delSld modSld sldOrd modMainMaster">
      <pc:chgData name="Monica Greene" userId="580d4f7b-22ab-4bed-a08a-0b25eeeaced9" providerId="ADAL" clId="{CEE5F5E2-76DD-4F4C-A179-8A114B8BA13B}" dt="2023-05-11T17:03:42.371" v="105"/>
      <pc:docMkLst>
        <pc:docMk/>
      </pc:docMkLst>
      <pc:sldChg chg="del">
        <pc:chgData name="Monica Greene" userId="580d4f7b-22ab-4bed-a08a-0b25eeeaced9" providerId="ADAL" clId="{CEE5F5E2-76DD-4F4C-A179-8A114B8BA13B}" dt="2023-05-11T17:02:03.142" v="93" actId="47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597880407" sldId="263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EE5F5E2-76DD-4F4C-A179-8A114B8BA13B}" dt="2023-05-11T17:00:44.926" v="6" actId="47"/>
        <pc:sldMkLst>
          <pc:docMk/>
          <pc:sldMk cId="234743724" sldId="375"/>
        </pc:sldMkLst>
      </pc:sldChg>
      <pc:sldChg chg="del">
        <pc:chgData name="Monica Greene" userId="580d4f7b-22ab-4bed-a08a-0b25eeeaced9" providerId="ADAL" clId="{CEE5F5E2-76DD-4F4C-A179-8A114B8BA13B}" dt="2023-05-11T17:00:46.484" v="7" actId="47"/>
        <pc:sldMkLst>
          <pc:docMk/>
          <pc:sldMk cId="1828114338" sldId="37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7202679" sldId="378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2212977715" sldId="379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CEE5F5E2-76DD-4F4C-A179-8A114B8BA13B}" dt="2023-05-11T17:03:42.371" v="105"/>
        <pc:sldMkLst>
          <pc:docMk/>
          <pc:sldMk cId="299153169" sldId="433"/>
        </pc:sldMkLst>
        <pc:spChg chg="mod">
          <ac:chgData name="Monica Greene" userId="580d4f7b-22ab-4bed-a08a-0b25eeeaced9" providerId="ADAL" clId="{CEE5F5E2-76DD-4F4C-A179-8A114B8BA13B}" dt="2023-05-11T17:01:32.989" v="9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CEE5F5E2-76DD-4F4C-A179-8A114B8BA13B}" dt="2023-05-11T17:00:03.669" v="4" actId="2696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727652585" sldId="450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3962224373" sldId="451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2950000104" sldId="453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3627366708" sldId="455"/>
        </pc:sldMkLst>
      </pc:sldChg>
      <pc:sldChg chg="del">
        <pc:chgData name="Monica Greene" userId="580d4f7b-22ab-4bed-a08a-0b25eeeaced9" providerId="ADAL" clId="{CEE5F5E2-76DD-4F4C-A179-8A114B8BA13B}" dt="2023-05-11T17:00:12.627" v="5" actId="2696"/>
        <pc:sldMkLst>
          <pc:docMk/>
          <pc:sldMk cId="2840551279" sldId="456"/>
        </pc:sldMkLst>
      </pc:sldChg>
      <pc:sldChg chg="del">
        <pc:chgData name="Monica Greene" userId="580d4f7b-22ab-4bed-a08a-0b25eeeaced9" providerId="ADAL" clId="{CEE5F5E2-76DD-4F4C-A179-8A114B8BA13B}" dt="2023-05-11T17:00:51.690" v="8" actId="47"/>
        <pc:sldMkLst>
          <pc:docMk/>
          <pc:sldMk cId="1673404019" sldId="457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377842905" sldId="458"/>
        </pc:sldMkLst>
      </pc:sldChg>
      <pc:sldChg chg="addSp new modTransition setBg">
        <pc:chgData name="Monica Greene" userId="580d4f7b-22ab-4bed-a08a-0b25eeeaced9" providerId="ADAL" clId="{CEE5F5E2-76DD-4F4C-A179-8A114B8BA13B}" dt="2023-05-11T17:03:42.371" v="105"/>
        <pc:sldMkLst>
          <pc:docMk/>
          <pc:sldMk cId="3115984099" sldId="459"/>
        </pc:sldMkLst>
        <pc:picChg chg="add">
          <ac:chgData name="Monica Greene" userId="580d4f7b-22ab-4bed-a08a-0b25eeeaced9" providerId="ADAL" clId="{CEE5F5E2-76DD-4F4C-A179-8A114B8BA13B}" dt="2023-05-11T16:57:43.676" v="2"/>
          <ac:picMkLst>
            <pc:docMk/>
            <pc:sldMk cId="3115984099" sldId="459"/>
            <ac:picMk id="2" creationId="{93D0B6DB-4E7A-5095-3F18-A37973FE6221}"/>
          </ac:picMkLst>
        </pc:picChg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212887823" sldId="460"/>
        </pc:sldMkLst>
      </pc:sldChg>
      <pc:sldChg chg="del modTransition">
        <pc:chgData name="Monica Greene" userId="580d4f7b-22ab-4bed-a08a-0b25eeeaced9" providerId="ADAL" clId="{CEE5F5E2-76DD-4F4C-A179-8A114B8BA13B}" dt="2023-05-11T17:03:42.371" v="105"/>
        <pc:sldMkLst>
          <pc:docMk/>
          <pc:sldMk cId="829012716" sldId="461"/>
        </pc:sldMkLst>
      </pc:sldChg>
      <pc:sldMasterChg chg="modTransition modSldLayout">
        <pc:chgData name="Monica Greene" userId="580d4f7b-22ab-4bed-a08a-0b25eeeaced9" providerId="ADAL" clId="{CEE5F5E2-76DD-4F4C-A179-8A114B8BA13B}" dt="2023-05-11T17:03:42.371" v="10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EE5F5E2-76DD-4F4C-A179-8A114B8BA13B}" dt="2023-05-11T17:03:42.371" v="105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CEE5F5E2-76DD-4F4C-A179-8A114B8BA13B}" dt="2023-05-11T17:03:42.371" v="105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EE5F5E2-76DD-4F4C-A179-8A114B8BA13B}" dt="2023-05-11T17:03:42.371" v="105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B9717DAD-C3E5-4E4B-8043-4DB3FD8846F9}"/>
    <pc:docChg chg="undo custSel addSld delSld modSld sldOrd modMainMaster">
      <pc:chgData name="Monica Greene" userId="580d4f7b-22ab-4bed-a08a-0b25eeeaced9" providerId="ADAL" clId="{B9717DAD-C3E5-4E4B-8043-4DB3FD8846F9}" dt="2023-06-29T20:26:21.339" v="268"/>
      <pc:docMkLst>
        <pc:docMk/>
      </pc:docMkLst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2190442017" sldId="261"/>
        </pc:sldMkLst>
      </pc:sldChg>
      <pc:sldChg chg="addSp modSp mod modTransition setBg">
        <pc:chgData name="Monica Greene" userId="580d4f7b-22ab-4bed-a08a-0b25eeeaced9" providerId="ADAL" clId="{B9717DAD-C3E5-4E4B-8043-4DB3FD8846F9}" dt="2023-06-29T20:26:21.339" v="268"/>
        <pc:sldMkLst>
          <pc:docMk/>
          <pc:sldMk cId="3677604373" sldId="267"/>
        </pc:sldMkLst>
        <pc:spChg chg="add mod ord">
          <ac:chgData name="Monica Greene" userId="580d4f7b-22ab-4bed-a08a-0b25eeeaced9" providerId="ADAL" clId="{B9717DAD-C3E5-4E4B-8043-4DB3FD8846F9}" dt="2023-06-29T20:25:51.555" v="262" actId="164"/>
          <ac:spMkLst>
            <pc:docMk/>
            <pc:sldMk cId="3677604373" sldId="267"/>
            <ac:spMk id="5" creationId="{0FCA80AA-9615-271E-03C0-508FF1BF0CC0}"/>
          </ac:spMkLst>
        </pc:spChg>
        <pc:spChg chg="mod ord">
          <ac:chgData name="Monica Greene" userId="580d4f7b-22ab-4bed-a08a-0b25eeeaced9" providerId="ADAL" clId="{B9717DAD-C3E5-4E4B-8043-4DB3FD8846F9}" dt="2023-06-29T20:25:51.555" v="262" actId="164"/>
          <ac:spMkLst>
            <pc:docMk/>
            <pc:sldMk cId="3677604373" sldId="267"/>
            <ac:spMk id="9" creationId="{BD629289-ACDE-8B13-E0C7-200CB846CCAD}"/>
          </ac:spMkLst>
        </pc:spChg>
        <pc:grpChg chg="add mod">
          <ac:chgData name="Monica Greene" userId="580d4f7b-22ab-4bed-a08a-0b25eeeaced9" providerId="ADAL" clId="{B9717DAD-C3E5-4E4B-8043-4DB3FD8846F9}" dt="2023-06-29T20:25:54.621" v="264" actId="1076"/>
          <ac:grpSpMkLst>
            <pc:docMk/>
            <pc:sldMk cId="3677604373" sldId="267"/>
            <ac:grpSpMk id="6" creationId="{17CAC187-7BDA-F4CF-7E12-DCF17B06E58B}"/>
          </ac:grpSpMkLst>
        </pc:grpChg>
      </pc:sldChg>
      <pc:sldChg chg="del">
        <pc:chgData name="Monica Greene" userId="580d4f7b-22ab-4bed-a08a-0b25eeeaced9" providerId="ADAL" clId="{B9717DAD-C3E5-4E4B-8043-4DB3FD8846F9}" dt="2023-06-28T21:19:54.700" v="13" actId="47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B9717DAD-C3E5-4E4B-8043-4DB3FD8846F9}" dt="2023-06-28T21:19:42.036" v="11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B9717DAD-C3E5-4E4B-8043-4DB3FD8846F9}" dt="2023-06-28T21:19:43.653" v="12" actId="47"/>
        <pc:sldMkLst>
          <pc:docMk/>
          <pc:sldMk cId="2799754438" sldId="352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1457229305" sldId="354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2058713369" sldId="355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766388387" sldId="411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B9717DAD-C3E5-4E4B-8043-4DB3FD8846F9}" dt="2023-06-28T21:22:23.049" v="66" actId="47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B9717DAD-C3E5-4E4B-8043-4DB3FD8846F9}" dt="2023-06-29T20:26:21.339" v="268"/>
        <pc:sldMkLst>
          <pc:docMk/>
          <pc:sldMk cId="299153169" sldId="433"/>
        </pc:sldMkLst>
        <pc:spChg chg="mod">
          <ac:chgData name="Monica Greene" userId="580d4f7b-22ab-4bed-a08a-0b25eeeaced9" providerId="ADAL" clId="{B9717DAD-C3E5-4E4B-8043-4DB3FD8846F9}" dt="2023-06-28T21:20:33.017" v="59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3627366708" sldId="455"/>
        </pc:sldMkLst>
      </pc:sldChg>
      <pc:sldChg chg="del">
        <pc:chgData name="Monica Greene" userId="580d4f7b-22ab-4bed-a08a-0b25eeeaced9" providerId="ADAL" clId="{B9717DAD-C3E5-4E4B-8043-4DB3FD8846F9}" dt="2023-06-28T21:19:32.794" v="10" actId="2696"/>
        <pc:sldMkLst>
          <pc:docMk/>
          <pc:sldMk cId="755946196" sldId="465"/>
        </pc:sldMkLst>
      </pc:sldChg>
      <pc:sldChg chg="modSp del mod ord modTransition setBg">
        <pc:chgData name="Monica Greene" userId="580d4f7b-22ab-4bed-a08a-0b25eeeaced9" providerId="ADAL" clId="{B9717DAD-C3E5-4E4B-8043-4DB3FD8846F9}" dt="2023-06-29T20:19:39.685" v="83" actId="47"/>
        <pc:sldMkLst>
          <pc:docMk/>
          <pc:sldMk cId="3280995953" sldId="466"/>
        </pc:sldMkLst>
        <pc:picChg chg="mod">
          <ac:chgData name="Monica Greene" userId="580d4f7b-22ab-4bed-a08a-0b25eeeaced9" providerId="ADAL" clId="{B9717DAD-C3E5-4E4B-8043-4DB3FD8846F9}" dt="2023-06-28T21:07:46.953" v="8" actId="14100"/>
          <ac:picMkLst>
            <pc:docMk/>
            <pc:sldMk cId="3280995953" sldId="466"/>
            <ac:picMk id="2" creationId="{7AF0BAAB-39CB-44F0-8FD4-E2BF8A5C66CC}"/>
          </ac:picMkLst>
        </pc:picChg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3058607075" sldId="468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2197567329" sldId="469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2549769761" sldId="470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3927311460" sldId="472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3663723531" sldId="473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2669351535" sldId="474"/>
        </pc:sldMkLst>
      </pc:sldChg>
      <pc:sldChg chg="add modTransition">
        <pc:chgData name="Monica Greene" userId="580d4f7b-22ab-4bed-a08a-0b25eeeaced9" providerId="ADAL" clId="{B9717DAD-C3E5-4E4B-8043-4DB3FD8846F9}" dt="2023-06-29T20:26:21.339" v="268"/>
        <pc:sldMkLst>
          <pc:docMk/>
          <pc:sldMk cId="2110457447" sldId="475"/>
        </pc:sldMkLst>
      </pc:sldChg>
      <pc:sldChg chg="addSp new modTransition setBg">
        <pc:chgData name="Monica Greene" userId="580d4f7b-22ab-4bed-a08a-0b25eeeaced9" providerId="ADAL" clId="{B9717DAD-C3E5-4E4B-8043-4DB3FD8846F9}" dt="2023-06-29T20:26:21.339" v="268"/>
        <pc:sldMkLst>
          <pc:docMk/>
          <pc:sldMk cId="3821181322" sldId="476"/>
        </pc:sldMkLst>
        <pc:picChg chg="add">
          <ac:chgData name="Monica Greene" userId="580d4f7b-22ab-4bed-a08a-0b25eeeaced9" providerId="ADAL" clId="{B9717DAD-C3E5-4E4B-8043-4DB3FD8846F9}" dt="2023-06-28T21:03:10.385" v="6"/>
          <ac:picMkLst>
            <pc:docMk/>
            <pc:sldMk cId="3821181322" sldId="476"/>
            <ac:picMk id="2" creationId="{F276755B-64EC-C133-E367-29C477AEE643}"/>
          </ac:picMkLst>
        </pc:picChg>
      </pc:sldChg>
      <pc:sldChg chg="addSp new ord modTransition setBg">
        <pc:chgData name="Monica Greene" userId="580d4f7b-22ab-4bed-a08a-0b25eeeaced9" providerId="ADAL" clId="{B9717DAD-C3E5-4E4B-8043-4DB3FD8846F9}" dt="2023-06-29T20:26:21.339" v="268"/>
        <pc:sldMkLst>
          <pc:docMk/>
          <pc:sldMk cId="1888907264" sldId="477"/>
        </pc:sldMkLst>
        <pc:picChg chg="add">
          <ac:chgData name="Monica Greene" userId="580d4f7b-22ab-4bed-a08a-0b25eeeaced9" providerId="ADAL" clId="{B9717DAD-C3E5-4E4B-8043-4DB3FD8846F9}" dt="2023-06-28T21:03:25.119" v="7"/>
          <ac:picMkLst>
            <pc:docMk/>
            <pc:sldMk cId="1888907264" sldId="477"/>
            <ac:picMk id="2" creationId="{4333944D-6E4F-1580-2AA2-D853A4172027}"/>
          </ac:picMkLst>
        </pc:picChg>
      </pc:sldChg>
      <pc:sldMasterChg chg="modTransition modSldLayout">
        <pc:chgData name="Monica Greene" userId="580d4f7b-22ab-4bed-a08a-0b25eeeaced9" providerId="ADAL" clId="{B9717DAD-C3E5-4E4B-8043-4DB3FD8846F9}" dt="2023-06-29T20:26:21.339" v="26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B9717DAD-C3E5-4E4B-8043-4DB3FD8846F9}" dt="2023-06-29T20:26:21.339" v="26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B9717DAD-C3E5-4E4B-8043-4DB3FD8846F9}" dt="2023-06-29T20:26:21.339" v="26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B9717DAD-C3E5-4E4B-8043-4DB3FD8846F9}" dt="2023-06-29T20:26:21.339" v="26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824A3C00-9D05-4031-8EA8-FBDE6A7F22CF}"/>
    <pc:docChg chg="custSel addSld delSld modSld sldOrd modMainMaster">
      <pc:chgData name="Monica Greene" userId="580d4f7b-22ab-4bed-a08a-0b25eeeaced9" providerId="ADAL" clId="{824A3C00-9D05-4031-8EA8-FBDE6A7F22CF}" dt="2024-04-04T21:30:26.489" v="52"/>
      <pc:docMkLst>
        <pc:docMk/>
      </pc:docMkLst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824A3C00-9D05-4031-8EA8-FBDE6A7F22CF}" dt="2024-04-04T21:28:02.518" v="11" actId="47"/>
        <pc:sldMkLst>
          <pc:docMk/>
          <pc:sldMk cId="4192627259" sldId="269"/>
        </pc:sldMkLst>
      </pc:sldChg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824A3C00-9D05-4031-8EA8-FBDE6A7F22CF}" dt="2024-04-04T21:28:20.569" v="35" actId="47"/>
        <pc:sldMkLst>
          <pc:docMk/>
          <pc:sldMk cId="745215188" sldId="283"/>
        </pc:sldMkLst>
      </pc:sldChg>
      <pc:sldChg chg="del">
        <pc:chgData name="Monica Greene" userId="580d4f7b-22ab-4bed-a08a-0b25eeeaced9" providerId="ADAL" clId="{824A3C00-9D05-4031-8EA8-FBDE6A7F22CF}" dt="2024-04-04T21:28:18.592" v="34" actId="47"/>
        <pc:sldMkLst>
          <pc:docMk/>
          <pc:sldMk cId="493237211" sldId="284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824A3C00-9D05-4031-8EA8-FBDE6A7F22CF}" dt="2024-04-04T21:27:59.770" v="9" actId="47"/>
        <pc:sldMkLst>
          <pc:docMk/>
          <pc:sldMk cId="844102776" sldId="412"/>
        </pc:sldMkLst>
      </pc:sldChg>
      <pc:sldChg chg="del">
        <pc:chgData name="Monica Greene" userId="580d4f7b-22ab-4bed-a08a-0b25eeeaced9" providerId="ADAL" clId="{824A3C00-9D05-4031-8EA8-FBDE6A7F22CF}" dt="2024-04-04T21:28:00.674" v="10" actId="47"/>
        <pc:sldMkLst>
          <pc:docMk/>
          <pc:sldMk cId="129777373" sldId="413"/>
        </pc:sldMkLst>
      </pc:sldChg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3487490882" sldId="416"/>
        </pc:sldMkLst>
      </pc:sldChg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2304754560" sldId="417"/>
        </pc:sldMkLst>
      </pc:sldChg>
      <pc:sldChg chg="modSp mod modTransition">
        <pc:chgData name="Monica Greene" userId="580d4f7b-22ab-4bed-a08a-0b25eeeaced9" providerId="ADAL" clId="{824A3C00-9D05-4031-8EA8-FBDE6A7F22CF}" dt="2024-04-04T21:30:26.489" v="52"/>
        <pc:sldMkLst>
          <pc:docMk/>
          <pc:sldMk cId="299153169" sldId="433"/>
        </pc:sldMkLst>
        <pc:spChg chg="mod">
          <ac:chgData name="Monica Greene" userId="580d4f7b-22ab-4bed-a08a-0b25eeeaced9" providerId="ADAL" clId="{824A3C00-9D05-4031-8EA8-FBDE6A7F22CF}" dt="2024-04-04T21:28:13.820" v="33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add modTransition setBg">
        <pc:chgData name="Monica Greene" userId="580d4f7b-22ab-4bed-a08a-0b25eeeaced9" providerId="ADAL" clId="{824A3C00-9D05-4031-8EA8-FBDE6A7F22CF}" dt="2024-04-04T21:30:26.489" v="52"/>
        <pc:sldMkLst>
          <pc:docMk/>
          <pc:sldMk cId="2418317013" sldId="479"/>
        </pc:sldMkLst>
      </pc:sldChg>
      <pc:sldChg chg="del">
        <pc:chgData name="Monica Greene" userId="580d4f7b-22ab-4bed-a08a-0b25eeeaced9" providerId="ADAL" clId="{824A3C00-9D05-4031-8EA8-FBDE6A7F22CF}" dt="2024-04-04T21:27:21.895" v="5" actId="47"/>
        <pc:sldMkLst>
          <pc:docMk/>
          <pc:sldMk cId="3925100496" sldId="490"/>
        </pc:sldMkLst>
      </pc:sldChg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2981759904" sldId="555"/>
        </pc:sldMkLst>
      </pc:sldChg>
      <pc:sldChg chg="del">
        <pc:chgData name="Monica Greene" userId="580d4f7b-22ab-4bed-a08a-0b25eeeaced9" providerId="ADAL" clId="{824A3C00-9D05-4031-8EA8-FBDE6A7F22CF}" dt="2024-04-04T21:27:26.569" v="6" actId="47"/>
        <pc:sldMkLst>
          <pc:docMk/>
          <pc:sldMk cId="266451640" sldId="556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1662603117" sldId="557"/>
        </pc:sldMkLst>
      </pc:sldChg>
      <pc:sldChg chg="addSp delSp mod ord modTransition">
        <pc:chgData name="Monica Greene" userId="580d4f7b-22ab-4bed-a08a-0b25eeeaced9" providerId="ADAL" clId="{824A3C00-9D05-4031-8EA8-FBDE6A7F22CF}" dt="2024-04-04T21:30:26.489" v="52"/>
        <pc:sldMkLst>
          <pc:docMk/>
          <pc:sldMk cId="2352811303" sldId="558"/>
        </pc:sldMkLst>
        <pc:picChg chg="del">
          <ac:chgData name="Monica Greene" userId="580d4f7b-22ab-4bed-a08a-0b25eeeaced9" providerId="ADAL" clId="{824A3C00-9D05-4031-8EA8-FBDE6A7F22CF}" dt="2024-04-04T21:27:33.716" v="7" actId="478"/>
          <ac:picMkLst>
            <pc:docMk/>
            <pc:sldMk cId="2352811303" sldId="558"/>
            <ac:picMk id="2" creationId="{68CB392A-7DEC-05B6-AB1B-582D3BC32872}"/>
          </ac:picMkLst>
        </pc:picChg>
        <pc:picChg chg="add">
          <ac:chgData name="Monica Greene" userId="580d4f7b-22ab-4bed-a08a-0b25eeeaced9" providerId="ADAL" clId="{824A3C00-9D05-4031-8EA8-FBDE6A7F22CF}" dt="2024-04-04T21:27:45.080" v="8"/>
          <ac:picMkLst>
            <pc:docMk/>
            <pc:sldMk cId="2352811303" sldId="558"/>
            <ac:picMk id="3" creationId="{9CF6266F-2815-778A-C8E8-4EC08DA12118}"/>
          </ac:picMkLst>
        </pc:picChg>
      </pc:sldChg>
      <pc:sldChg chg="ord modTransition">
        <pc:chgData name="Monica Greene" userId="580d4f7b-22ab-4bed-a08a-0b25eeeaced9" providerId="ADAL" clId="{824A3C00-9D05-4031-8EA8-FBDE6A7F22CF}" dt="2024-04-04T21:30:26.489" v="52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1133340771" sldId="560"/>
        </pc:sldMkLst>
      </pc:sldChg>
      <pc:sldChg chg="addSp new ord modTransition setBg">
        <pc:chgData name="Monica Greene" userId="580d4f7b-22ab-4bed-a08a-0b25eeeaced9" providerId="ADAL" clId="{824A3C00-9D05-4031-8EA8-FBDE6A7F22CF}" dt="2024-04-04T21:30:26.489" v="52"/>
        <pc:sldMkLst>
          <pc:docMk/>
          <pc:sldMk cId="2295564769" sldId="561"/>
        </pc:sldMkLst>
        <pc:picChg chg="add">
          <ac:chgData name="Monica Greene" userId="580d4f7b-22ab-4bed-a08a-0b25eeeaced9" providerId="ADAL" clId="{824A3C00-9D05-4031-8EA8-FBDE6A7F22CF}" dt="2024-04-04T21:29:02.623" v="38"/>
          <ac:picMkLst>
            <pc:docMk/>
            <pc:sldMk cId="2295564769" sldId="561"/>
            <ac:picMk id="2" creationId="{98E7F616-33EF-B5D9-7453-D5B9E83A5324}"/>
          </ac:picMkLst>
        </pc:picChg>
      </pc:sldChg>
      <pc:sldMasterChg chg="modTransition modSldLayout">
        <pc:chgData name="Monica Greene" userId="580d4f7b-22ab-4bed-a08a-0b25eeeaced9" providerId="ADAL" clId="{824A3C00-9D05-4031-8EA8-FBDE6A7F22CF}" dt="2024-04-04T21:30:26.489" v="5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24A3C00-9D05-4031-8EA8-FBDE6A7F22CF}" dt="2024-04-04T21:30:26.489" v="5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647BD573-786B-4FB4-B4CC-0A115C6AAFE7}"/>
    <pc:docChg chg="addSld delSld modSld modMainMaster">
      <pc:chgData name="Monica Greene" userId="580d4f7b-22ab-4bed-a08a-0b25eeeaced9" providerId="ADAL" clId="{647BD573-786B-4FB4-B4CC-0A115C6AAFE7}" dt="2023-04-27T17:37:48.180" v="86" actId="20577"/>
      <pc:docMkLst>
        <pc:docMk/>
      </pc:docMkLst>
      <pc:sldChg chg="del">
        <pc:chgData name="Monica Greene" userId="580d4f7b-22ab-4bed-a08a-0b25eeeaced9" providerId="ADAL" clId="{647BD573-786B-4FB4-B4CC-0A115C6AAFE7}" dt="2023-04-27T17:32:46.759" v="12" actId="47"/>
        <pc:sldMkLst>
          <pc:docMk/>
          <pc:sldMk cId="0" sldId="257"/>
        </pc:sldMkLst>
      </pc:sldChg>
      <pc:sldChg chg="add modTransition">
        <pc:chgData name="Monica Greene" userId="580d4f7b-22ab-4bed-a08a-0b25eeeaced9" providerId="ADAL" clId="{647BD573-786B-4FB4-B4CC-0A115C6AAFE7}" dt="2023-04-27T17:36:26.469" v="84"/>
        <pc:sldMkLst>
          <pc:docMk/>
          <pc:sldMk cId="3117737958" sldId="259"/>
        </pc:sldMkLst>
      </pc:sldChg>
      <pc:sldChg chg="modSp mod modTransition">
        <pc:chgData name="Monica Greene" userId="580d4f7b-22ab-4bed-a08a-0b25eeeaced9" providerId="ADAL" clId="{647BD573-786B-4FB4-B4CC-0A115C6AAFE7}" dt="2023-04-27T17:37:48.180" v="86" actId="20577"/>
        <pc:sldMkLst>
          <pc:docMk/>
          <pc:sldMk cId="2190442017" sldId="261"/>
        </pc:sldMkLst>
        <pc:spChg chg="mod">
          <ac:chgData name="Monica Greene" userId="580d4f7b-22ab-4bed-a08a-0b25eeeaced9" providerId="ADAL" clId="{647BD573-786B-4FB4-B4CC-0A115C6AAFE7}" dt="2023-04-27T17:37:48.180" v="86" actId="20577"/>
          <ac:spMkLst>
            <pc:docMk/>
            <pc:sldMk cId="2190442017" sldId="261"/>
            <ac:spMk id="10" creationId="{00000000-0000-0000-0000-000000000000}"/>
          </ac:spMkLst>
        </pc:spChg>
      </pc:sldChg>
      <pc:sldChg chg="del">
        <pc:chgData name="Monica Greene" userId="580d4f7b-22ab-4bed-a08a-0b25eeeaced9" providerId="ADAL" clId="{647BD573-786B-4FB4-B4CC-0A115C6AAFE7}" dt="2023-04-27T17:32:39.481" v="11" actId="47"/>
        <pc:sldMkLst>
          <pc:docMk/>
          <pc:sldMk cId="3842583797" sldId="264"/>
        </pc:sldMkLst>
      </pc:sldChg>
      <pc:sldChg chg="add modTransition">
        <pc:chgData name="Monica Greene" userId="580d4f7b-22ab-4bed-a08a-0b25eeeaced9" providerId="ADAL" clId="{647BD573-786B-4FB4-B4CC-0A115C6AAFE7}" dt="2023-04-27T17:36:26.469" v="84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591349375" sldId="317"/>
        </pc:sldMkLst>
      </pc:sldChg>
      <pc:sldChg chg="modSp add mod modTransition">
        <pc:chgData name="Monica Greene" userId="580d4f7b-22ab-4bed-a08a-0b25eeeaced9" providerId="ADAL" clId="{647BD573-786B-4FB4-B4CC-0A115C6AAFE7}" dt="2023-04-27T17:36:26.469" v="84"/>
        <pc:sldMkLst>
          <pc:docMk/>
          <pc:sldMk cId="3751630516" sldId="342"/>
        </pc:sldMkLst>
        <pc:spChg chg="mod">
          <ac:chgData name="Monica Greene" userId="580d4f7b-22ab-4bed-a08a-0b25eeeaced9" providerId="ADAL" clId="{647BD573-786B-4FB4-B4CC-0A115C6AAFE7}" dt="2023-04-27T17:31:00.749" v="8" actId="20577"/>
          <ac:spMkLst>
            <pc:docMk/>
            <pc:sldMk cId="3751630516" sldId="342"/>
            <ac:spMk id="2" creationId="{18BDE9D8-2F99-6659-A531-C3751EBA49C8}"/>
          </ac:spMkLst>
        </pc:spChg>
      </pc:sldChg>
      <pc:sldChg chg="add modTransition">
        <pc:chgData name="Monica Greene" userId="580d4f7b-22ab-4bed-a08a-0b25eeeaced9" providerId="ADAL" clId="{647BD573-786B-4FB4-B4CC-0A115C6AAFE7}" dt="2023-04-27T17:36:26.469" v="84"/>
        <pc:sldMkLst>
          <pc:docMk/>
          <pc:sldMk cId="1461206127" sldId="349"/>
        </pc:sldMkLst>
      </pc:sldChg>
      <pc:sldChg chg="del">
        <pc:chgData name="Monica Greene" userId="580d4f7b-22ab-4bed-a08a-0b25eeeaced9" providerId="ADAL" clId="{647BD573-786B-4FB4-B4CC-0A115C6AAFE7}" dt="2023-04-27T17:30:21.720" v="5" actId="47"/>
        <pc:sldMkLst>
          <pc:docMk/>
          <pc:sldMk cId="2499805094" sldId="372"/>
        </pc:sldMkLst>
      </pc:sldChg>
      <pc:sldChg chg="del">
        <pc:chgData name="Monica Greene" userId="580d4f7b-22ab-4bed-a08a-0b25eeeaced9" providerId="ADAL" clId="{647BD573-786B-4FB4-B4CC-0A115C6AAFE7}" dt="2023-04-27T17:30:22.499" v="6" actId="47"/>
        <pc:sldMkLst>
          <pc:docMk/>
          <pc:sldMk cId="607591374" sldId="373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647BD573-786B-4FB4-B4CC-0A115C6AAFE7}" dt="2023-04-27T17:36:26.469" v="84"/>
        <pc:sldMkLst>
          <pc:docMk/>
          <pc:sldMk cId="299153169" sldId="433"/>
        </pc:sldMkLst>
        <pc:spChg chg="mod">
          <ac:chgData name="Monica Greene" userId="580d4f7b-22ab-4bed-a08a-0b25eeeaced9" providerId="ADAL" clId="{647BD573-786B-4FB4-B4CC-0A115C6AAFE7}" dt="2023-04-27T17:33:20.934" v="73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647BD573-786B-4FB4-B4CC-0A115C6AAFE7}" dt="2023-04-27T17:27:21.713" v="0" actId="47"/>
        <pc:sldMkLst>
          <pc:docMk/>
          <pc:sldMk cId="4141273415" sldId="434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715977214" sldId="436"/>
        </pc:sldMkLst>
      </pc:sldChg>
      <pc:sldChg chg="del">
        <pc:chgData name="Monica Greene" userId="580d4f7b-22ab-4bed-a08a-0b25eeeaced9" providerId="ADAL" clId="{647BD573-786B-4FB4-B4CC-0A115C6AAFE7}" dt="2023-04-27T17:28:33.808" v="2" actId="47"/>
        <pc:sldMkLst>
          <pc:docMk/>
          <pc:sldMk cId="911207893" sldId="449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477033344" sldId="452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2950000104" sldId="453"/>
        </pc:sldMkLst>
      </pc:sldChg>
      <pc:sldChg chg="modSp add mod modTransition">
        <pc:chgData name="Monica Greene" userId="580d4f7b-22ab-4bed-a08a-0b25eeeaced9" providerId="ADAL" clId="{647BD573-786B-4FB4-B4CC-0A115C6AAFE7}" dt="2023-04-27T17:36:26.469" v="84"/>
        <pc:sldMkLst>
          <pc:docMk/>
          <pc:sldMk cId="1965085992" sldId="454"/>
        </pc:sldMkLst>
        <pc:graphicFrameChg chg="modGraphic">
          <ac:chgData name="Monica Greene" userId="580d4f7b-22ab-4bed-a08a-0b25eeeaced9" providerId="ADAL" clId="{647BD573-786B-4FB4-B4CC-0A115C6AAFE7}" dt="2023-04-27T17:29:29.249" v="3" actId="6549"/>
          <ac:graphicFrameMkLst>
            <pc:docMk/>
            <pc:sldMk cId="1965085992" sldId="454"/>
            <ac:graphicFrameMk id="2" creationId="{97AA8763-B963-EE7D-97EC-ED3C1AFF79E8}"/>
          </ac:graphicFrameMkLst>
        </pc:graphicFrameChg>
      </pc:sldChg>
      <pc:sldChg chg="addSp new modTransition setBg">
        <pc:chgData name="Monica Greene" userId="580d4f7b-22ab-4bed-a08a-0b25eeeaced9" providerId="ADAL" clId="{647BD573-786B-4FB4-B4CC-0A115C6AAFE7}" dt="2023-04-27T17:36:26.469" v="84"/>
        <pc:sldMkLst>
          <pc:docMk/>
          <pc:sldMk cId="3627366708" sldId="455"/>
        </pc:sldMkLst>
        <pc:picChg chg="add">
          <ac:chgData name="Monica Greene" userId="580d4f7b-22ab-4bed-a08a-0b25eeeaced9" providerId="ADAL" clId="{647BD573-786B-4FB4-B4CC-0A115C6AAFE7}" dt="2023-04-27T17:36:01.653" v="80"/>
          <ac:picMkLst>
            <pc:docMk/>
            <pc:sldMk cId="3627366708" sldId="455"/>
            <ac:picMk id="2" creationId="{8077E244-BC5B-A4D9-A411-F1A8CE0C7FE6}"/>
          </ac:picMkLst>
        </pc:picChg>
      </pc:sldChg>
      <pc:sldMasterChg chg="modTransition modSldLayout">
        <pc:chgData name="Monica Greene" userId="580d4f7b-22ab-4bed-a08a-0b25eeeaced9" providerId="ADAL" clId="{647BD573-786B-4FB4-B4CC-0A115C6AAFE7}" dt="2023-04-27T17:36:26.469" v="8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647BD573-786B-4FB4-B4CC-0A115C6AAFE7}" dt="2023-04-27T17:36:26.469" v="84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647BD573-786B-4FB4-B4CC-0A115C6AAFE7}" dt="2023-04-27T17:36:26.469" v="84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647BD573-786B-4FB4-B4CC-0A115C6AAFE7}" dt="2023-04-27T17:36:26.469" v="84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C2369DE2-B737-49C1-8476-70FE8582B0DA}"/>
    <pc:docChg chg="addSld delSld modSld sldOrd modMainMaster">
      <pc:chgData name="Monica Greene" userId="580d4f7b-22ab-4bed-a08a-0b25eeeaced9" providerId="ADAL" clId="{C2369DE2-B737-49C1-8476-70FE8582B0DA}" dt="2023-06-22T16:41:32.867" v="95"/>
      <pc:docMkLst>
        <pc:docMk/>
      </pc:docMkLst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C2369DE2-B737-49C1-8476-70FE8582B0DA}" dt="2023-06-22T16:02:52.806" v="15" actId="47"/>
        <pc:sldMkLst>
          <pc:docMk/>
          <pc:sldMk cId="1823150063" sldId="262"/>
        </pc:sldMkLst>
      </pc:sldChg>
      <pc:sldChg chg="del">
        <pc:chgData name="Monica Greene" userId="580d4f7b-22ab-4bed-a08a-0b25eeeaced9" providerId="ADAL" clId="{C2369DE2-B737-49C1-8476-70FE8582B0DA}" dt="2023-06-22T16:03:27.438" v="58" actId="2696"/>
        <pc:sldMkLst>
          <pc:docMk/>
          <pc:sldMk cId="4291953433" sldId="266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677604373" sldId="267"/>
        </pc:sldMkLst>
      </pc:sldChg>
      <pc:sldChg chg="add modTransition">
        <pc:chgData name="Monica Greene" userId="580d4f7b-22ab-4bed-a08a-0b25eeeaced9" providerId="ADAL" clId="{C2369DE2-B737-49C1-8476-70FE8582B0DA}" dt="2023-06-22T16:41:32.867" v="95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665771513" sldId="314"/>
        </pc:sldMkLst>
      </pc:sldChg>
      <pc:sldChg chg="del">
        <pc:chgData name="Monica Greene" userId="580d4f7b-22ab-4bed-a08a-0b25eeeaced9" providerId="ADAL" clId="{C2369DE2-B737-49C1-8476-70FE8582B0DA}" dt="2023-06-22T16:02:44.042" v="14" actId="47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2369DE2-B737-49C1-8476-70FE8582B0DA}" dt="2023-06-22T16:02:09.145" v="10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C2369DE2-B737-49C1-8476-70FE8582B0DA}" dt="2023-06-22T16:02:09.145" v="10" actId="47"/>
        <pc:sldMkLst>
          <pc:docMk/>
          <pc:sldMk cId="1365128654" sldId="341"/>
        </pc:sldMkLst>
      </pc:sldChg>
      <pc:sldChg chg="add modTransition">
        <pc:chgData name="Monica Greene" userId="580d4f7b-22ab-4bed-a08a-0b25eeeaced9" providerId="ADAL" clId="{C2369DE2-B737-49C1-8476-70FE8582B0DA}" dt="2023-06-22T16:41:32.867" v="95"/>
        <pc:sldMkLst>
          <pc:docMk/>
          <pc:sldMk cId="4132302472" sldId="351"/>
        </pc:sldMkLst>
      </pc:sldChg>
      <pc:sldChg chg="add modTransition">
        <pc:chgData name="Monica Greene" userId="580d4f7b-22ab-4bed-a08a-0b25eeeaced9" providerId="ADAL" clId="{C2369DE2-B737-49C1-8476-70FE8582B0DA}" dt="2023-06-22T16:41:32.867" v="95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C2369DE2-B737-49C1-8476-70FE8582B0DA}" dt="2023-06-22T16:02:09.145" v="10" actId="47"/>
        <pc:sldMkLst>
          <pc:docMk/>
          <pc:sldMk cId="3209213290" sldId="390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2713357453" sldId="399"/>
        </pc:sldMkLst>
      </pc:sldChg>
      <pc:sldChg chg="del ord modTransition">
        <pc:chgData name="Monica Greene" userId="580d4f7b-22ab-4bed-a08a-0b25eeeaced9" providerId="ADAL" clId="{C2369DE2-B737-49C1-8476-70FE8582B0DA}" dt="2023-06-22T16:29:50.864" v="91" actId="47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766388387" sldId="411"/>
        </pc:sldMkLst>
      </pc:sldChg>
      <pc:sldChg chg="ord modTransition">
        <pc:chgData name="Monica Greene" userId="580d4f7b-22ab-4bed-a08a-0b25eeeaced9" providerId="ADAL" clId="{C2369DE2-B737-49C1-8476-70FE8582B0DA}" dt="2023-06-22T16:41:32.867" v="95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C2369DE2-B737-49C1-8476-70FE8582B0DA}" dt="2023-06-22T16:41:32.867" v="95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C2369DE2-B737-49C1-8476-70FE8582B0DA}" dt="2023-06-22T16:41:32.867" v="95"/>
        <pc:sldMkLst>
          <pc:docMk/>
          <pc:sldMk cId="299153169" sldId="433"/>
        </pc:sldMkLst>
        <pc:spChg chg="mod">
          <ac:chgData name="Monica Greene" userId="580d4f7b-22ab-4bed-a08a-0b25eeeaced9" providerId="ADAL" clId="{C2369DE2-B737-49C1-8476-70FE8582B0DA}" dt="2023-06-22T16:03:10.030" v="5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C2369DE2-B737-49C1-8476-70FE8582B0DA}" dt="2023-06-22T16:01:57.846" v="9" actId="47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627366708" sldId="455"/>
        </pc:sldMkLst>
      </pc:sldChg>
      <pc:sldChg chg="del">
        <pc:chgData name="Monica Greene" userId="580d4f7b-22ab-4bed-a08a-0b25eeeaced9" providerId="ADAL" clId="{C2369DE2-B737-49C1-8476-70FE8582B0DA}" dt="2023-06-22T16:01:47.424" v="7" actId="47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C2369DE2-B737-49C1-8476-70FE8582B0DA}" dt="2023-06-22T16:01:48.510" v="8" actId="47"/>
        <pc:sldMkLst>
          <pc:docMk/>
          <pc:sldMk cId="410400724" sldId="464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755946196" sldId="465"/>
        </pc:sldMkLst>
      </pc:sldChg>
      <pc:sldChg chg="ord modTransition">
        <pc:chgData name="Monica Greene" userId="580d4f7b-22ab-4bed-a08a-0b25eeeaced9" providerId="ADAL" clId="{C2369DE2-B737-49C1-8476-70FE8582B0DA}" dt="2023-06-22T16:41:32.867" v="95"/>
        <pc:sldMkLst>
          <pc:docMk/>
          <pc:sldMk cId="3280995953" sldId="466"/>
        </pc:sldMkLst>
      </pc:sldChg>
      <pc:sldChg chg="del">
        <pc:chgData name="Monica Greene" userId="580d4f7b-22ab-4bed-a08a-0b25eeeaced9" providerId="ADAL" clId="{C2369DE2-B737-49C1-8476-70FE8582B0DA}" dt="2023-06-22T16:00:36.091" v="3" actId="47"/>
        <pc:sldMkLst>
          <pc:docMk/>
          <pc:sldMk cId="2603172623" sldId="467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058607075" sldId="468"/>
        </pc:sldMkLst>
      </pc:sldChg>
      <pc:sldChg chg="addSp new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2197567329" sldId="469"/>
        </pc:sldMkLst>
        <pc:picChg chg="add">
          <ac:chgData name="Monica Greene" userId="580d4f7b-22ab-4bed-a08a-0b25eeeaced9" providerId="ADAL" clId="{C2369DE2-B737-49C1-8476-70FE8582B0DA}" dt="2023-06-22T16:01:34.195" v="6"/>
          <ac:picMkLst>
            <pc:docMk/>
            <pc:sldMk cId="2197567329" sldId="469"/>
            <ac:picMk id="2" creationId="{66E13A66-DEAA-1A38-6F7F-EE74D0A2DAF8}"/>
          </ac:picMkLst>
        </pc:picChg>
      </pc:sldChg>
      <pc:sldChg chg="addSp new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2549769761" sldId="470"/>
        </pc:sldMkLst>
        <pc:picChg chg="add">
          <ac:chgData name="Monica Greene" userId="580d4f7b-22ab-4bed-a08a-0b25eeeaced9" providerId="ADAL" clId="{C2369DE2-B737-49C1-8476-70FE8582B0DA}" dt="2023-06-22T16:02:35.736" v="13"/>
          <ac:picMkLst>
            <pc:docMk/>
            <pc:sldMk cId="2549769761" sldId="470"/>
            <ac:picMk id="2" creationId="{F417A589-198D-EFF1-F658-F838043DBCF3}"/>
          </ac:picMkLst>
        </pc:picChg>
      </pc:sldChg>
      <pc:sldChg chg="addSp new del setBg">
        <pc:chgData name="Monica Greene" userId="580d4f7b-22ab-4bed-a08a-0b25eeeaced9" providerId="ADAL" clId="{C2369DE2-B737-49C1-8476-70FE8582B0DA}" dt="2023-06-22T16:05:27.243" v="65" actId="47"/>
        <pc:sldMkLst>
          <pc:docMk/>
          <pc:sldMk cId="3181309162" sldId="471"/>
        </pc:sldMkLst>
        <pc:picChg chg="add">
          <ac:chgData name="Monica Greene" userId="580d4f7b-22ab-4bed-a08a-0b25eeeaced9" providerId="ADAL" clId="{C2369DE2-B737-49C1-8476-70FE8582B0DA}" dt="2023-06-22T16:04:47.698" v="63"/>
          <ac:picMkLst>
            <pc:docMk/>
            <pc:sldMk cId="3181309162" sldId="471"/>
            <ac:picMk id="2" creationId="{C8114D20-A9F9-E8FB-EE0F-BBBB521E2515}"/>
          </ac:picMkLst>
        </pc:picChg>
      </pc:sldChg>
      <pc:sldChg chg="addSp new ord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3927311460" sldId="472"/>
        </pc:sldMkLst>
        <pc:picChg chg="add">
          <ac:chgData name="Monica Greene" userId="580d4f7b-22ab-4bed-a08a-0b25eeeaced9" providerId="ADAL" clId="{C2369DE2-B737-49C1-8476-70FE8582B0DA}" dt="2023-06-22T16:05:10.842" v="64"/>
          <ac:picMkLst>
            <pc:docMk/>
            <pc:sldMk cId="3927311460" sldId="472"/>
            <ac:picMk id="2" creationId="{40DC1AF8-AF43-90FB-FB90-67D45BE97AA2}"/>
          </ac:picMkLst>
        </pc:picChg>
      </pc:sldChg>
      <pc:sldChg chg="addSp new ord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3663723531" sldId="473"/>
        </pc:sldMkLst>
        <pc:picChg chg="add">
          <ac:chgData name="Monica Greene" userId="580d4f7b-22ab-4bed-a08a-0b25eeeaced9" providerId="ADAL" clId="{C2369DE2-B737-49C1-8476-70FE8582B0DA}" dt="2023-06-22T16:28:36.500" v="85"/>
          <ac:picMkLst>
            <pc:docMk/>
            <pc:sldMk cId="3663723531" sldId="473"/>
            <ac:picMk id="2" creationId="{A8B1C9CF-7015-76B4-EF47-23B637A6F192}"/>
          </ac:picMkLst>
        </pc:picChg>
      </pc:sldChg>
      <pc:sldChg chg="addSp add ord modTransition">
        <pc:chgData name="Monica Greene" userId="580d4f7b-22ab-4bed-a08a-0b25eeeaced9" providerId="ADAL" clId="{C2369DE2-B737-49C1-8476-70FE8582B0DA}" dt="2023-06-22T16:41:32.867" v="95"/>
        <pc:sldMkLst>
          <pc:docMk/>
          <pc:sldMk cId="2669351535" sldId="474"/>
        </pc:sldMkLst>
        <pc:picChg chg="add">
          <ac:chgData name="Monica Greene" userId="580d4f7b-22ab-4bed-a08a-0b25eeeaced9" providerId="ADAL" clId="{C2369DE2-B737-49C1-8476-70FE8582B0DA}" dt="2023-06-22T16:28:53.789" v="86"/>
          <ac:picMkLst>
            <pc:docMk/>
            <pc:sldMk cId="2669351535" sldId="474"/>
            <ac:picMk id="2" creationId="{DAA5191B-5C8C-43CC-6F07-78B1861DACD6}"/>
          </ac:picMkLst>
        </pc:picChg>
      </pc:sldChg>
      <pc:sldMasterChg chg="modTransition modSldLayout">
        <pc:chgData name="Monica Greene" userId="580d4f7b-22ab-4bed-a08a-0b25eeeaced9" providerId="ADAL" clId="{C2369DE2-B737-49C1-8476-70FE8582B0DA}" dt="2023-06-22T16:41:32.867" v="9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2369DE2-B737-49C1-8476-70FE8582B0DA}" dt="2023-06-22T16:41:32.867" v="95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C2369DE2-B737-49C1-8476-70FE8582B0DA}" dt="2023-06-22T16:41:32.867" v="95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2369DE2-B737-49C1-8476-70FE8582B0DA}" dt="2023-06-22T16:41:32.867" v="95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26C6DA88-238E-4705-A0A1-2158E0B683B3}"/>
    <pc:docChg chg="undo custSel addSld delSld modSld modMainMaster">
      <pc:chgData name="Monica Greene" userId="580d4f7b-22ab-4bed-a08a-0b25eeeaced9" providerId="ADAL" clId="{26C6DA88-238E-4705-A0A1-2158E0B683B3}" dt="2023-07-27T13:46:42.204" v="58"/>
      <pc:docMkLst>
        <pc:docMk/>
      </pc:docMkLst>
      <pc:sldChg chg="del">
        <pc:chgData name="Monica Greene" userId="580d4f7b-22ab-4bed-a08a-0b25eeeaced9" providerId="ADAL" clId="{26C6DA88-238E-4705-A0A1-2158E0B683B3}" dt="2023-07-27T13:34:48.469" v="8" actId="47"/>
        <pc:sldMkLst>
          <pc:docMk/>
          <pc:sldMk cId="1368854586" sldId="260"/>
        </pc:sldMkLst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26C6DA88-238E-4705-A0A1-2158E0B683B3}" dt="2023-07-27T13:34:50.811" v="9" actId="47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1180848201" sldId="337"/>
        </pc:sldMkLst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858378681" sldId="348"/>
        </pc:sldMkLst>
      </pc:sldChg>
      <pc:sldChg chg="del">
        <pc:chgData name="Monica Greene" userId="580d4f7b-22ab-4bed-a08a-0b25eeeaced9" providerId="ADAL" clId="{26C6DA88-238E-4705-A0A1-2158E0B683B3}" dt="2023-07-27T13:34:42.783" v="6" actId="47"/>
        <pc:sldMkLst>
          <pc:docMk/>
          <pc:sldMk cId="3717205054" sldId="364"/>
        </pc:sldMkLst>
      </pc:sldChg>
      <pc:sldChg chg="del">
        <pc:chgData name="Monica Greene" userId="580d4f7b-22ab-4bed-a08a-0b25eeeaced9" providerId="ADAL" clId="{26C6DA88-238E-4705-A0A1-2158E0B683B3}" dt="2023-07-27T13:34:43.695" v="7" actId="47"/>
        <pc:sldMkLst>
          <pc:docMk/>
          <pc:sldMk cId="3433894432" sldId="393"/>
        </pc:sldMkLst>
      </pc:sldChg>
      <pc:sldChg chg="del">
        <pc:chgData name="Monica Greene" userId="580d4f7b-22ab-4bed-a08a-0b25eeeaced9" providerId="ADAL" clId="{26C6DA88-238E-4705-A0A1-2158E0B683B3}" dt="2023-07-27T13:34:41.825" v="5" actId="47"/>
        <pc:sldMkLst>
          <pc:docMk/>
          <pc:sldMk cId="2715967669" sldId="400"/>
        </pc:sldMkLst>
      </pc:sldChg>
      <pc:sldChg chg="modSp mod modTransition">
        <pc:chgData name="Monica Greene" userId="580d4f7b-22ab-4bed-a08a-0b25eeeaced9" providerId="ADAL" clId="{26C6DA88-238E-4705-A0A1-2158E0B683B3}" dt="2023-07-27T13:46:42.204" v="58"/>
        <pc:sldMkLst>
          <pc:docMk/>
          <pc:sldMk cId="299153169" sldId="433"/>
        </pc:sldMkLst>
        <pc:spChg chg="mod">
          <ac:chgData name="Monica Greene" userId="580d4f7b-22ab-4bed-a08a-0b25eeeaced9" providerId="ADAL" clId="{26C6DA88-238E-4705-A0A1-2158E0B683B3}" dt="2023-07-27T13:35:07.795" v="45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26C6DA88-238E-4705-A0A1-2158E0B683B3}" dt="2023-07-27T13:34:32.628" v="4" actId="47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2669351535" sldId="474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879886804" sldId="482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85912423" sldId="483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694438984" sldId="484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340366836" sldId="485"/>
        </pc:sldMkLst>
      </pc:sldChg>
      <pc:sldChg chg="del">
        <pc:chgData name="Monica Greene" userId="580d4f7b-22ab-4bed-a08a-0b25eeeaced9" providerId="ADAL" clId="{26C6DA88-238E-4705-A0A1-2158E0B683B3}" dt="2023-07-27T13:34:29.415" v="3" actId="47"/>
        <pc:sldMkLst>
          <pc:docMk/>
          <pc:sldMk cId="2504117823" sldId="486"/>
        </pc:sldMkLst>
      </pc:sldChg>
      <pc:sldChg chg="modSp del mod">
        <pc:chgData name="Monica Greene" userId="580d4f7b-22ab-4bed-a08a-0b25eeeaced9" providerId="ADAL" clId="{26C6DA88-238E-4705-A0A1-2158E0B683B3}" dt="2023-07-27T13:42:56.309" v="54" actId="47"/>
        <pc:sldMkLst>
          <pc:docMk/>
          <pc:sldMk cId="1178233006" sldId="487"/>
        </pc:sldMkLst>
        <pc:picChg chg="mod">
          <ac:chgData name="Monica Greene" userId="580d4f7b-22ab-4bed-a08a-0b25eeeaced9" providerId="ADAL" clId="{26C6DA88-238E-4705-A0A1-2158E0B683B3}" dt="2023-07-27T13:38:58.929" v="50" actId="1076"/>
          <ac:picMkLst>
            <pc:docMk/>
            <pc:sldMk cId="1178233006" sldId="487"/>
            <ac:picMk id="2" creationId="{4563B563-DFBE-333F-4EE4-053432C0F5FB}"/>
          </ac:picMkLst>
        </pc:picChg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1039155707" sldId="488"/>
        </pc:sldMkLst>
      </pc:sldChg>
      <pc:sldChg chg="addSp new modTransition setBg">
        <pc:chgData name="Monica Greene" userId="580d4f7b-22ab-4bed-a08a-0b25eeeaced9" providerId="ADAL" clId="{26C6DA88-238E-4705-A0A1-2158E0B683B3}" dt="2023-07-27T13:46:42.204" v="58"/>
        <pc:sldMkLst>
          <pc:docMk/>
          <pc:sldMk cId="3284748570" sldId="489"/>
        </pc:sldMkLst>
        <pc:picChg chg="add">
          <ac:chgData name="Monica Greene" userId="580d4f7b-22ab-4bed-a08a-0b25eeeaced9" providerId="ADAL" clId="{26C6DA88-238E-4705-A0A1-2158E0B683B3}" dt="2023-07-27T13:36:22.937" v="48"/>
          <ac:picMkLst>
            <pc:docMk/>
            <pc:sldMk cId="3284748570" sldId="489"/>
            <ac:picMk id="2" creationId="{39F3BDD2-E6C5-6C49-7BD2-BC34A6BA6000}"/>
          </ac:picMkLst>
        </pc:picChg>
      </pc:sldChg>
      <pc:sldChg chg="addSp delSp add mod modTransition">
        <pc:chgData name="Monica Greene" userId="580d4f7b-22ab-4bed-a08a-0b25eeeaced9" providerId="ADAL" clId="{26C6DA88-238E-4705-A0A1-2158E0B683B3}" dt="2023-07-27T13:46:42.204" v="58"/>
        <pc:sldMkLst>
          <pc:docMk/>
          <pc:sldMk cId="1635053226" sldId="490"/>
        </pc:sldMkLst>
        <pc:picChg chg="del">
          <ac:chgData name="Monica Greene" userId="580d4f7b-22ab-4bed-a08a-0b25eeeaced9" providerId="ADAL" clId="{26C6DA88-238E-4705-A0A1-2158E0B683B3}" dt="2023-07-27T13:42:17.808" v="52" actId="478"/>
          <ac:picMkLst>
            <pc:docMk/>
            <pc:sldMk cId="1635053226" sldId="490"/>
            <ac:picMk id="2" creationId="{4563B563-DFBE-333F-4EE4-053432C0F5FB}"/>
          </ac:picMkLst>
        </pc:picChg>
        <pc:picChg chg="add">
          <ac:chgData name="Monica Greene" userId="580d4f7b-22ab-4bed-a08a-0b25eeeaced9" providerId="ADAL" clId="{26C6DA88-238E-4705-A0A1-2158E0B683B3}" dt="2023-07-27T13:42:19.525" v="53"/>
          <ac:picMkLst>
            <pc:docMk/>
            <pc:sldMk cId="1635053226" sldId="490"/>
            <ac:picMk id="3" creationId="{7F0BD2A9-3D47-8F10-D282-48B33304A522}"/>
          </ac:picMkLst>
        </pc:picChg>
      </pc:sldChg>
      <pc:sldMasterChg chg="modTransition modSldLayout">
        <pc:chgData name="Monica Greene" userId="580d4f7b-22ab-4bed-a08a-0b25eeeaced9" providerId="ADAL" clId="{26C6DA88-238E-4705-A0A1-2158E0B683B3}" dt="2023-07-27T13:46:42.204" v="5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26C6DA88-238E-4705-A0A1-2158E0B683B3}" dt="2023-07-27T13:46:42.204" v="5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26C6DA88-238E-4705-A0A1-2158E0B683B3}" dt="2023-07-27T13:46:42.204" v="5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26C6DA88-238E-4705-A0A1-2158E0B683B3}" dt="2023-07-27T13:46:42.204" v="5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9021437E-3B97-4782-9FF5-E3DC45E7E7D1}"/>
    <pc:docChg chg="custSel addSld delSld modSld sldOrd delMainMaster">
      <pc:chgData name="Monica Greene" userId="580d4f7b-22ab-4bed-a08a-0b25eeeaced9" providerId="ADAL" clId="{9021437E-3B97-4782-9FF5-E3DC45E7E7D1}" dt="2023-11-09T20:07:00.518" v="64"/>
      <pc:docMkLst>
        <pc:docMk/>
      </pc:docMkLst>
      <pc:sldChg chg="del">
        <pc:chgData name="Monica Greene" userId="580d4f7b-22ab-4bed-a08a-0b25eeeaced9" providerId="ADAL" clId="{9021437E-3B97-4782-9FF5-E3DC45E7E7D1}" dt="2023-11-09T20:06:29.778" v="58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9021437E-3B97-4782-9FF5-E3DC45E7E7D1}" dt="2023-11-09T20:06:12.099" v="34" actId="47"/>
        <pc:sldMkLst>
          <pc:docMk/>
          <pc:sldMk cId="3715019260" sldId="263"/>
        </pc:sldMkLst>
      </pc:sldChg>
      <pc:sldChg chg="add ord modTransition">
        <pc:chgData name="Monica Greene" userId="580d4f7b-22ab-4bed-a08a-0b25eeeaced9" providerId="ADAL" clId="{9021437E-3B97-4782-9FF5-E3DC45E7E7D1}" dt="2023-11-09T20:04:18.169" v="19"/>
        <pc:sldMkLst>
          <pc:docMk/>
          <pc:sldMk cId="1195577853" sldId="264"/>
        </pc:sldMkLst>
      </pc:sldChg>
      <pc:sldChg chg="add ord modTransition">
        <pc:chgData name="Monica Greene" userId="580d4f7b-22ab-4bed-a08a-0b25eeeaced9" providerId="ADAL" clId="{9021437E-3B97-4782-9FF5-E3DC45E7E7D1}" dt="2023-11-09T20:04:21.512" v="21"/>
        <pc:sldMkLst>
          <pc:docMk/>
          <pc:sldMk cId="423065613" sldId="275"/>
        </pc:sldMkLst>
      </pc:sldChg>
      <pc:sldChg chg="add ord">
        <pc:chgData name="Monica Greene" userId="580d4f7b-22ab-4bed-a08a-0b25eeeaced9" providerId="ADAL" clId="{9021437E-3B97-4782-9FF5-E3DC45E7E7D1}" dt="2023-11-09T20:04:28.525" v="23"/>
        <pc:sldMkLst>
          <pc:docMk/>
          <pc:sldMk cId="4208963384" sldId="360"/>
        </pc:sldMkLst>
      </pc:sldChg>
      <pc:sldChg chg="add ord">
        <pc:chgData name="Monica Greene" userId="580d4f7b-22ab-4bed-a08a-0b25eeeaced9" providerId="ADAL" clId="{9021437E-3B97-4782-9FF5-E3DC45E7E7D1}" dt="2023-11-09T20:04:28.525" v="23"/>
        <pc:sldMkLst>
          <pc:docMk/>
          <pc:sldMk cId="3268588314" sldId="361"/>
        </pc:sldMkLst>
      </pc:sldChg>
      <pc:sldChg chg="add ord">
        <pc:chgData name="Monica Greene" userId="580d4f7b-22ab-4bed-a08a-0b25eeeaced9" providerId="ADAL" clId="{9021437E-3B97-4782-9FF5-E3DC45E7E7D1}" dt="2023-11-09T20:04:28.525" v="23"/>
        <pc:sldMkLst>
          <pc:docMk/>
          <pc:sldMk cId="2639582825" sldId="392"/>
        </pc:sldMkLst>
      </pc:sldChg>
      <pc:sldChg chg="del">
        <pc:chgData name="Monica Greene" userId="580d4f7b-22ab-4bed-a08a-0b25eeeaced9" providerId="ADAL" clId="{9021437E-3B97-4782-9FF5-E3DC45E7E7D1}" dt="2023-11-09T20:04:31.081" v="24" actId="47"/>
        <pc:sldMkLst>
          <pc:docMk/>
          <pc:sldMk cId="2001219827" sldId="394"/>
        </pc:sldMkLst>
      </pc:sldChg>
      <pc:sldChg chg="del">
        <pc:chgData name="Monica Greene" userId="580d4f7b-22ab-4bed-a08a-0b25eeeaced9" providerId="ADAL" clId="{9021437E-3B97-4782-9FF5-E3DC45E7E7D1}" dt="2023-11-09T20:04:31.699" v="25" actId="47"/>
        <pc:sldMkLst>
          <pc:docMk/>
          <pc:sldMk cId="1208415336" sldId="395"/>
        </pc:sldMkLst>
      </pc:sldChg>
      <pc:sldChg chg="del">
        <pc:chgData name="Monica Greene" userId="580d4f7b-22ab-4bed-a08a-0b25eeeaced9" providerId="ADAL" clId="{9021437E-3B97-4782-9FF5-E3DC45E7E7D1}" dt="2023-11-09T20:04:32.271" v="26" actId="47"/>
        <pc:sldMkLst>
          <pc:docMk/>
          <pc:sldMk cId="1800317486" sldId="396"/>
        </pc:sldMkLst>
      </pc:sldChg>
      <pc:sldChg chg="modSp mod">
        <pc:chgData name="Monica Greene" userId="580d4f7b-22ab-4bed-a08a-0b25eeeaced9" providerId="ADAL" clId="{9021437E-3B97-4782-9FF5-E3DC45E7E7D1}" dt="2023-11-09T20:06:24.522" v="57" actId="20577"/>
        <pc:sldMkLst>
          <pc:docMk/>
          <pc:sldMk cId="299153169" sldId="433"/>
        </pc:sldMkLst>
        <pc:spChg chg="mod">
          <ac:chgData name="Monica Greene" userId="580d4f7b-22ab-4bed-a08a-0b25eeeaced9" providerId="ADAL" clId="{9021437E-3B97-4782-9FF5-E3DC45E7E7D1}" dt="2023-11-09T20:06:24.522" v="5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9021437E-3B97-4782-9FF5-E3DC45E7E7D1}" dt="2023-11-09T20:03:57.406" v="13" actId="47"/>
        <pc:sldMkLst>
          <pc:docMk/>
          <pc:sldMk cId="4049694666" sldId="483"/>
        </pc:sldMkLst>
      </pc:sldChg>
      <pc:sldChg chg="add ord">
        <pc:chgData name="Monica Greene" userId="580d4f7b-22ab-4bed-a08a-0b25eeeaced9" providerId="ADAL" clId="{9021437E-3B97-4782-9FF5-E3DC45E7E7D1}" dt="2023-11-09T20:03:55.091" v="12"/>
        <pc:sldMkLst>
          <pc:docMk/>
          <pc:sldMk cId="911572497" sldId="489"/>
        </pc:sldMkLst>
      </pc:sldChg>
      <pc:sldChg chg="del">
        <pc:chgData name="Monica Greene" userId="580d4f7b-22ab-4bed-a08a-0b25eeeaced9" providerId="ADAL" clId="{9021437E-3B97-4782-9FF5-E3DC45E7E7D1}" dt="2023-11-09T20:01:50.624" v="2" actId="47"/>
        <pc:sldMkLst>
          <pc:docMk/>
          <pc:sldMk cId="3698718774" sldId="498"/>
        </pc:sldMkLst>
      </pc:sldChg>
      <pc:sldChg chg="del">
        <pc:chgData name="Monica Greene" userId="580d4f7b-22ab-4bed-a08a-0b25eeeaced9" providerId="ADAL" clId="{9021437E-3B97-4782-9FF5-E3DC45E7E7D1}" dt="2023-11-09T20:01:54.929" v="3" actId="47"/>
        <pc:sldMkLst>
          <pc:docMk/>
          <pc:sldMk cId="4213006549" sldId="522"/>
        </pc:sldMkLst>
      </pc:sldChg>
      <pc:sldChg chg="ord">
        <pc:chgData name="Monica Greene" userId="580d4f7b-22ab-4bed-a08a-0b25eeeaced9" providerId="ADAL" clId="{9021437E-3B97-4782-9FF5-E3DC45E7E7D1}" dt="2023-11-09T20:06:52.688" v="60"/>
        <pc:sldMkLst>
          <pc:docMk/>
          <pc:sldMk cId="3482847843" sldId="524"/>
        </pc:sldMkLst>
      </pc:sldChg>
      <pc:sldChg chg="del">
        <pc:chgData name="Monica Greene" userId="580d4f7b-22ab-4bed-a08a-0b25eeeaced9" providerId="ADAL" clId="{9021437E-3B97-4782-9FF5-E3DC45E7E7D1}" dt="2023-11-09T20:01:57.795" v="5" actId="47"/>
        <pc:sldMkLst>
          <pc:docMk/>
          <pc:sldMk cId="2849902174" sldId="527"/>
        </pc:sldMkLst>
      </pc:sldChg>
      <pc:sldChg chg="del">
        <pc:chgData name="Monica Greene" userId="580d4f7b-22ab-4bed-a08a-0b25eeeaced9" providerId="ADAL" clId="{9021437E-3B97-4782-9FF5-E3DC45E7E7D1}" dt="2023-11-09T20:01:56.505" v="4" actId="47"/>
        <pc:sldMkLst>
          <pc:docMk/>
          <pc:sldMk cId="2615635872" sldId="528"/>
        </pc:sldMkLst>
      </pc:sldChg>
      <pc:sldChg chg="addSp delSp mod">
        <pc:chgData name="Monica Greene" userId="580d4f7b-22ab-4bed-a08a-0b25eeeaced9" providerId="ADAL" clId="{9021437E-3B97-4782-9FF5-E3DC45E7E7D1}" dt="2023-11-09T20:01:21.952" v="1" actId="22"/>
        <pc:sldMkLst>
          <pc:docMk/>
          <pc:sldMk cId="235773602" sldId="533"/>
        </pc:sldMkLst>
        <pc:picChg chg="del">
          <ac:chgData name="Monica Greene" userId="580d4f7b-22ab-4bed-a08a-0b25eeeaced9" providerId="ADAL" clId="{9021437E-3B97-4782-9FF5-E3DC45E7E7D1}" dt="2023-11-09T20:01:06.302" v="0" actId="478"/>
          <ac:picMkLst>
            <pc:docMk/>
            <pc:sldMk cId="235773602" sldId="533"/>
            <ac:picMk id="3" creationId="{6F80FDAF-3665-2953-18AB-F3BED9FF27B1}"/>
          </ac:picMkLst>
        </pc:picChg>
        <pc:picChg chg="add">
          <ac:chgData name="Monica Greene" userId="580d4f7b-22ab-4bed-a08a-0b25eeeaced9" providerId="ADAL" clId="{9021437E-3B97-4782-9FF5-E3DC45E7E7D1}" dt="2023-11-09T20:01:21.952" v="1" actId="22"/>
          <ac:picMkLst>
            <pc:docMk/>
            <pc:sldMk cId="235773602" sldId="533"/>
            <ac:picMk id="4" creationId="{453DDA38-7624-4D60-2D56-841DA422208B}"/>
          </ac:picMkLst>
        </pc:picChg>
      </pc:sldChg>
      <pc:sldChg chg="addSp new mod setBg">
        <pc:chgData name="Monica Greene" userId="580d4f7b-22ab-4bed-a08a-0b25eeeaced9" providerId="ADAL" clId="{9021437E-3B97-4782-9FF5-E3DC45E7E7D1}" dt="2023-11-09T20:05:15.002" v="31" actId="22"/>
        <pc:sldMkLst>
          <pc:docMk/>
          <pc:sldMk cId="1066773567" sldId="536"/>
        </pc:sldMkLst>
        <pc:picChg chg="add">
          <ac:chgData name="Monica Greene" userId="580d4f7b-22ab-4bed-a08a-0b25eeeaced9" providerId="ADAL" clId="{9021437E-3B97-4782-9FF5-E3DC45E7E7D1}" dt="2023-11-09T20:05:15.002" v="31" actId="22"/>
          <ac:picMkLst>
            <pc:docMk/>
            <pc:sldMk cId="1066773567" sldId="536"/>
            <ac:picMk id="3" creationId="{27DCAC71-E170-3CE8-DE82-4BA4E10E3BB9}"/>
          </ac:picMkLst>
        </pc:picChg>
      </pc:sldChg>
      <pc:sldChg chg="del">
        <pc:chgData name="Monica Greene" userId="580d4f7b-22ab-4bed-a08a-0b25eeeaced9" providerId="ADAL" clId="{9021437E-3B97-4782-9FF5-E3DC45E7E7D1}" dt="2023-11-09T20:01:59.496" v="6" actId="47"/>
        <pc:sldMkLst>
          <pc:docMk/>
          <pc:sldMk cId="1693854183" sldId="536"/>
        </pc:sldMkLst>
      </pc:sldChg>
      <pc:sldChg chg="addSp add mod ord">
        <pc:chgData name="Monica Greene" userId="580d4f7b-22ab-4bed-a08a-0b25eeeaced9" providerId="ADAL" clId="{9021437E-3B97-4782-9FF5-E3DC45E7E7D1}" dt="2023-11-09T20:07:00.518" v="64"/>
        <pc:sldMkLst>
          <pc:docMk/>
          <pc:sldMk cId="935385150" sldId="537"/>
        </pc:sldMkLst>
        <pc:picChg chg="add">
          <ac:chgData name="Monica Greene" userId="580d4f7b-22ab-4bed-a08a-0b25eeeaced9" providerId="ADAL" clId="{9021437E-3B97-4782-9FF5-E3DC45E7E7D1}" dt="2023-11-09T20:05:31.750" v="32" actId="22"/>
          <ac:picMkLst>
            <pc:docMk/>
            <pc:sldMk cId="935385150" sldId="537"/>
            <ac:picMk id="3" creationId="{22025C29-A30B-7BB0-BE98-3910D8932225}"/>
          </ac:picMkLst>
        </pc:picChg>
      </pc:sldChg>
      <pc:sldChg chg="addSp add mod ord">
        <pc:chgData name="Monica Greene" userId="580d4f7b-22ab-4bed-a08a-0b25eeeaced9" providerId="ADAL" clId="{9021437E-3B97-4782-9FF5-E3DC45E7E7D1}" dt="2023-11-09T20:06:54.929" v="62"/>
        <pc:sldMkLst>
          <pc:docMk/>
          <pc:sldMk cId="1541451115" sldId="538"/>
        </pc:sldMkLst>
        <pc:picChg chg="add">
          <ac:chgData name="Monica Greene" userId="580d4f7b-22ab-4bed-a08a-0b25eeeaced9" providerId="ADAL" clId="{9021437E-3B97-4782-9FF5-E3DC45E7E7D1}" dt="2023-11-09T20:05:48.782" v="33" actId="22"/>
          <ac:picMkLst>
            <pc:docMk/>
            <pc:sldMk cId="1541451115" sldId="538"/>
            <ac:picMk id="3" creationId="{C427423D-B14E-3FA6-C5FA-C834BFB8A607}"/>
          </ac:picMkLst>
        </pc:picChg>
      </pc:sldChg>
      <pc:sldMasterChg chg="del delSldLayout">
        <pc:chgData name="Monica Greene" userId="580d4f7b-22ab-4bed-a08a-0b25eeeaced9" providerId="ADAL" clId="{9021437E-3B97-4782-9FF5-E3DC45E7E7D1}" dt="2023-11-09T20:06:12.099" v="34" actId="47"/>
        <pc:sldMasterMkLst>
          <pc:docMk/>
          <pc:sldMasterMk cId="3731101865" sldId="2147483684"/>
        </pc:sldMasterMkLst>
        <pc:sldLayoutChg chg="del">
          <pc:chgData name="Monica Greene" userId="580d4f7b-22ab-4bed-a08a-0b25eeeaced9" providerId="ADAL" clId="{9021437E-3B97-4782-9FF5-E3DC45E7E7D1}" dt="2023-11-09T20:06:12.099" v="34" actId="47"/>
          <pc:sldLayoutMkLst>
            <pc:docMk/>
            <pc:sldMasterMk cId="3731101865" sldId="2147483684"/>
            <pc:sldLayoutMk cId="289422849" sldId="2147483685"/>
          </pc:sldLayoutMkLst>
        </pc:sldLayoutChg>
        <pc:sldLayoutChg chg="del">
          <pc:chgData name="Monica Greene" userId="580d4f7b-22ab-4bed-a08a-0b25eeeaced9" providerId="ADAL" clId="{9021437E-3B97-4782-9FF5-E3DC45E7E7D1}" dt="2023-11-09T20:06:12.099" v="34" actId="47"/>
          <pc:sldLayoutMkLst>
            <pc:docMk/>
            <pc:sldMasterMk cId="3731101865" sldId="2147483684"/>
            <pc:sldLayoutMk cId="4026426597" sldId="2147483686"/>
          </pc:sldLayoutMkLst>
        </pc:sldLayoutChg>
      </pc:sldMasterChg>
      <pc:sldMasterChg chg="del delSldLayout">
        <pc:chgData name="Monica Greene" userId="580d4f7b-22ab-4bed-a08a-0b25eeeaced9" providerId="ADAL" clId="{9021437E-3B97-4782-9FF5-E3DC45E7E7D1}" dt="2023-11-09T20:06:29.778" v="58" actId="47"/>
        <pc:sldMasterMkLst>
          <pc:docMk/>
          <pc:sldMasterMk cId="2066032977" sldId="2147483687"/>
        </pc:sldMasterMkLst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590518468" sldId="2147483688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579431328" sldId="2147483689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802640665" sldId="2147483690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264355318" sldId="2147483691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684540796" sldId="2147483692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047365991" sldId="2147483693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339167222" sldId="2147483694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263965009" sldId="2147483695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3975837827" sldId="2147483696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3520046572" sldId="2147483697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415760878" sldId="2147483698"/>
          </pc:sldLayoutMkLst>
        </pc:sldLayoutChg>
      </pc:sldMasterChg>
    </pc:docChg>
  </pc:docChgLst>
  <pc:docChgLst>
    <pc:chgData name="Monica Greene" userId="580d4f7b-22ab-4bed-a08a-0b25eeeaced9" providerId="ADAL" clId="{8FFA90FC-08C0-4DF9-94F1-8ECDCF131C3B}"/>
    <pc:docChg chg="undo custSel addSld delSld modSld sldOrd modMainMaster">
      <pc:chgData name="Monica Greene" userId="580d4f7b-22ab-4bed-a08a-0b25eeeaced9" providerId="ADAL" clId="{8FFA90FC-08C0-4DF9-94F1-8ECDCF131C3B}" dt="2023-07-13T18:32:08.158" v="608"/>
      <pc:docMkLst>
        <pc:docMk/>
      </pc:docMkLst>
      <pc:sldChg chg="del">
        <pc:chgData name="Monica Greene" userId="580d4f7b-22ab-4bed-a08a-0b25eeeaced9" providerId="ADAL" clId="{8FFA90FC-08C0-4DF9-94F1-8ECDCF131C3B}" dt="2023-07-13T17:40:05.295" v="161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574754153" sldId="259"/>
        </pc:sldMkLst>
      </pc:sldChg>
      <pc:sldChg chg="del">
        <pc:chgData name="Monica Greene" userId="580d4f7b-22ab-4bed-a08a-0b25eeeaced9" providerId="ADAL" clId="{8FFA90FC-08C0-4DF9-94F1-8ECDCF131C3B}" dt="2023-07-13T17:29:34.004" v="153" actId="4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3133720449" sldId="262"/>
        </pc:sldMkLst>
      </pc:sldChg>
      <pc:sldChg chg="addSp delSp add del mod">
        <pc:chgData name="Monica Greene" userId="580d4f7b-22ab-4bed-a08a-0b25eeeaced9" providerId="ADAL" clId="{8FFA90FC-08C0-4DF9-94F1-8ECDCF131C3B}" dt="2023-07-13T17:27:26.786" v="3" actId="47"/>
        <pc:sldMkLst>
          <pc:docMk/>
          <pc:sldMk cId="1647204645" sldId="268"/>
        </pc:sldMkLst>
        <pc:picChg chg="add del">
          <ac:chgData name="Monica Greene" userId="580d4f7b-22ab-4bed-a08a-0b25eeeaced9" providerId="ADAL" clId="{8FFA90FC-08C0-4DF9-94F1-8ECDCF131C3B}" dt="2023-07-13T17:27:12.091" v="2" actId="478"/>
          <ac:picMkLst>
            <pc:docMk/>
            <pc:sldMk cId="1647204645" sldId="268"/>
            <ac:picMk id="4" creationId="{00000000-0000-0000-0000-000000000000}"/>
          </ac:picMkLst>
        </pc:picChg>
      </pc:sldChg>
      <pc:sldChg chg="del">
        <pc:chgData name="Monica Greene" userId="580d4f7b-22ab-4bed-a08a-0b25eeeaced9" providerId="ADAL" clId="{8FFA90FC-08C0-4DF9-94F1-8ECDCF131C3B}" dt="2023-07-13T17:40:03.504" v="160" actId="47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3196746956" sldId="271"/>
        </pc:sldMkLst>
      </pc:sldChg>
      <pc:sldChg chg="modSp mod modTransition">
        <pc:chgData name="Monica Greene" userId="580d4f7b-22ab-4bed-a08a-0b25eeeaced9" providerId="ADAL" clId="{8FFA90FC-08C0-4DF9-94F1-8ECDCF131C3B}" dt="2023-07-13T18:32:08.158" v="608"/>
        <pc:sldMkLst>
          <pc:docMk/>
          <pc:sldMk cId="1039155707" sldId="273"/>
        </pc:sldMkLst>
        <pc:spChg chg="mod">
          <ac:chgData name="Monica Greene" userId="580d4f7b-22ab-4bed-a08a-0b25eeeaced9" providerId="ADAL" clId="{8FFA90FC-08C0-4DF9-94F1-8ECDCF131C3B}" dt="2023-07-13T17:29:16.696" v="152" actId="20577"/>
          <ac:spMkLst>
            <pc:docMk/>
            <pc:sldMk cId="1039155707" sldId="273"/>
            <ac:spMk id="7" creationId="{00000000-0000-0000-0000-000000000000}"/>
          </ac:spMkLst>
        </pc:spChg>
        <pc:spChg chg="mod">
          <ac:chgData name="Monica Greene" userId="580d4f7b-22ab-4bed-a08a-0b25eeeaced9" providerId="ADAL" clId="{8FFA90FC-08C0-4DF9-94F1-8ECDCF131C3B}" dt="2023-07-13T17:28:35.740" v="98" actId="20577"/>
          <ac:spMkLst>
            <pc:docMk/>
            <pc:sldMk cId="1039155707" sldId="273"/>
            <ac:spMk id="8" creationId="{00000000-0000-0000-0000-000000000000}"/>
          </ac:spMkLst>
        </pc:spChg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8FFA90FC-08C0-4DF9-94F1-8ECDCF131C3B}" dt="2023-07-13T17:39:02.338" v="155" actId="47"/>
        <pc:sldMkLst>
          <pc:docMk/>
          <pc:sldMk cId="2001219827" sldId="394"/>
        </pc:sldMkLst>
      </pc:sldChg>
      <pc:sldChg chg="del">
        <pc:chgData name="Monica Greene" userId="580d4f7b-22ab-4bed-a08a-0b25eeeaced9" providerId="ADAL" clId="{8FFA90FC-08C0-4DF9-94F1-8ECDCF131C3B}" dt="2023-07-13T17:39:04.146" v="156" actId="47"/>
        <pc:sldMkLst>
          <pc:docMk/>
          <pc:sldMk cId="1208415336" sldId="395"/>
        </pc:sldMkLst>
      </pc:sldChg>
      <pc:sldChg chg="del">
        <pc:chgData name="Monica Greene" userId="580d4f7b-22ab-4bed-a08a-0b25eeeaced9" providerId="ADAL" clId="{8FFA90FC-08C0-4DF9-94F1-8ECDCF131C3B}" dt="2023-07-13T17:39:05.652" v="157" actId="47"/>
        <pc:sldMkLst>
          <pc:docMk/>
          <pc:sldMk cId="1800317486" sldId="396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930635104" sldId="397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486251873" sldId="398"/>
        </pc:sldMkLst>
      </pc:sldChg>
      <pc:sldChg chg="del">
        <pc:chgData name="Monica Greene" userId="580d4f7b-22ab-4bed-a08a-0b25eeeaced9" providerId="ADAL" clId="{8FFA90FC-08C0-4DF9-94F1-8ECDCF131C3B}" dt="2023-07-13T17:43:23.223" v="249" actId="47"/>
        <pc:sldMkLst>
          <pc:docMk/>
          <pc:sldMk cId="2713357453" sldId="399"/>
        </pc:sldMkLst>
      </pc:sldChg>
      <pc:sldChg chg="del">
        <pc:chgData name="Monica Greene" userId="580d4f7b-22ab-4bed-a08a-0b25eeeaced9" providerId="ADAL" clId="{8FFA90FC-08C0-4DF9-94F1-8ECDCF131C3B}" dt="2023-07-13T17:43:16.737" v="246" actId="47"/>
        <pc:sldMkLst>
          <pc:docMk/>
          <pc:sldMk cId="766388387" sldId="411"/>
        </pc:sldMkLst>
      </pc:sldChg>
      <pc:sldChg chg="del">
        <pc:chgData name="Monica Greene" userId="580d4f7b-22ab-4bed-a08a-0b25eeeaced9" providerId="ADAL" clId="{8FFA90FC-08C0-4DF9-94F1-8ECDCF131C3B}" dt="2023-07-13T17:43:21.602" v="248" actId="47"/>
        <pc:sldMkLst>
          <pc:docMk/>
          <pc:sldMk cId="1227540435" sldId="412"/>
        </pc:sldMkLst>
      </pc:sldChg>
      <pc:sldChg chg="modSp mod modTransition">
        <pc:chgData name="Monica Greene" userId="580d4f7b-22ab-4bed-a08a-0b25eeeaced9" providerId="ADAL" clId="{8FFA90FC-08C0-4DF9-94F1-8ECDCF131C3B}" dt="2023-07-13T18:32:08.158" v="608"/>
        <pc:sldMkLst>
          <pc:docMk/>
          <pc:sldMk cId="299153169" sldId="433"/>
        </pc:sldMkLst>
        <pc:spChg chg="mod">
          <ac:chgData name="Monica Greene" userId="580d4f7b-22ab-4bed-a08a-0b25eeeaced9" providerId="ADAL" clId="{8FFA90FC-08C0-4DF9-94F1-8ECDCF131C3B}" dt="2023-07-13T17:40:28.008" v="234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ord modTransition">
        <pc:chgData name="Monica Greene" userId="580d4f7b-22ab-4bed-a08a-0b25eeeaced9" providerId="ADAL" clId="{8FFA90FC-08C0-4DF9-94F1-8ECDCF131C3B}" dt="2023-07-13T18:32:08.158" v="608"/>
        <pc:sldMkLst>
          <pc:docMk/>
          <pc:sldMk cId="3627366708" sldId="455"/>
        </pc:sldMkLst>
      </pc:sldChg>
      <pc:sldChg chg="ord modTransition">
        <pc:chgData name="Monica Greene" userId="580d4f7b-22ab-4bed-a08a-0b25eeeaced9" providerId="ADAL" clId="{8FFA90FC-08C0-4DF9-94F1-8ECDCF131C3B}" dt="2023-07-13T18:32:08.158" v="60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8FFA90FC-08C0-4DF9-94F1-8ECDCF131C3B}" dt="2023-07-13T17:42:48.015" v="239" actId="47"/>
        <pc:sldMkLst>
          <pc:docMk/>
          <pc:sldMk cId="3927311460" sldId="472"/>
        </pc:sldMkLst>
      </pc:sldChg>
      <pc:sldChg chg="del">
        <pc:chgData name="Monica Greene" userId="580d4f7b-22ab-4bed-a08a-0b25eeeaced9" providerId="ADAL" clId="{8FFA90FC-08C0-4DF9-94F1-8ECDCF131C3B}" dt="2023-07-13T17:43:19.732" v="247" actId="47"/>
        <pc:sldMkLst>
          <pc:docMk/>
          <pc:sldMk cId="3663723531" sldId="473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2669351535" sldId="474"/>
        </pc:sldMkLst>
      </pc:sldChg>
      <pc:sldChg chg="ord modTransition">
        <pc:chgData name="Monica Greene" userId="580d4f7b-22ab-4bed-a08a-0b25eeeaced9" providerId="ADAL" clId="{8FFA90FC-08C0-4DF9-94F1-8ECDCF131C3B}" dt="2023-07-13T18:32:08.158" v="608"/>
        <pc:sldMkLst>
          <pc:docMk/>
          <pc:sldMk cId="3821181322" sldId="476"/>
        </pc:sldMkLst>
      </pc:sldChg>
      <pc:sldChg chg="ord modTransition">
        <pc:chgData name="Monica Greene" userId="580d4f7b-22ab-4bed-a08a-0b25eeeaced9" providerId="ADAL" clId="{8FFA90FC-08C0-4DF9-94F1-8ECDCF131C3B}" dt="2023-07-13T18:32:08.158" v="60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548892496" sldId="478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288986951" sldId="479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087579071" sldId="480"/>
        </pc:sldMkLst>
      </pc:sldChg>
      <pc:sldChg chg="addSp new ord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3004990502" sldId="481"/>
        </pc:sldMkLst>
        <pc:picChg chg="add">
          <ac:chgData name="Monica Greene" userId="580d4f7b-22ab-4bed-a08a-0b25eeeaced9" providerId="ADAL" clId="{8FFA90FC-08C0-4DF9-94F1-8ECDCF131C3B}" dt="2023-07-13T17:41:34.062" v="237"/>
          <ac:picMkLst>
            <pc:docMk/>
            <pc:sldMk cId="3004990502" sldId="481"/>
            <ac:picMk id="2" creationId="{4258DC2F-3A86-C6BE-D2B4-5A432E3F2DBB}"/>
          </ac:picMkLst>
        </pc:picChg>
      </pc:sldChg>
      <pc:sldChg chg="addSp delSp modSp new mod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3879886804" sldId="482"/>
        </pc:sldMkLst>
        <pc:spChg chg="add del">
          <ac:chgData name="Monica Greene" userId="580d4f7b-22ab-4bed-a08a-0b25eeeaced9" providerId="ADAL" clId="{8FFA90FC-08C0-4DF9-94F1-8ECDCF131C3B}" dt="2023-07-13T18:08:32.167" v="257" actId="22"/>
          <ac:spMkLst>
            <pc:docMk/>
            <pc:sldMk cId="3879886804" sldId="482"/>
            <ac:spMk id="3" creationId="{1146D87A-D568-1074-F032-2DD4BD2865AE}"/>
          </ac:spMkLst>
        </pc:spChg>
        <pc:spChg chg="add mod">
          <ac:chgData name="Monica Greene" userId="580d4f7b-22ab-4bed-a08a-0b25eeeaced9" providerId="ADAL" clId="{8FFA90FC-08C0-4DF9-94F1-8ECDCF131C3B}" dt="2023-07-13T18:28:30.617" v="595" actId="113"/>
          <ac:spMkLst>
            <pc:docMk/>
            <pc:sldMk cId="3879886804" sldId="482"/>
            <ac:spMk id="5" creationId="{DF567D7F-F4AE-93D6-31CC-D3E549692CCE}"/>
          </ac:spMkLst>
        </pc:spChg>
        <pc:spChg chg="add mod">
          <ac:chgData name="Monica Greene" userId="580d4f7b-22ab-4bed-a08a-0b25eeeaced9" providerId="ADAL" clId="{8FFA90FC-08C0-4DF9-94F1-8ECDCF131C3B}" dt="2023-07-13T18:28:34.818" v="596" actId="113"/>
          <ac:spMkLst>
            <pc:docMk/>
            <pc:sldMk cId="3879886804" sldId="482"/>
            <ac:spMk id="6" creationId="{D21E05A5-B4AE-1423-6DBF-125853377397}"/>
          </ac:spMkLst>
        </pc:spChg>
        <pc:picChg chg="add mod">
          <ac:chgData name="Monica Greene" userId="580d4f7b-22ab-4bed-a08a-0b25eeeaced9" providerId="ADAL" clId="{8FFA90FC-08C0-4DF9-94F1-8ECDCF131C3B}" dt="2023-07-13T18:25:50.209" v="577" actId="1076"/>
          <ac:picMkLst>
            <pc:docMk/>
            <pc:sldMk cId="3879886804" sldId="482"/>
            <ac:picMk id="4" creationId="{52A1FCDC-4423-3047-8DD5-951356D122EA}"/>
          </ac:picMkLst>
        </pc:picChg>
        <pc:picChg chg="add mod">
          <ac:chgData name="Monica Greene" userId="580d4f7b-22ab-4bed-a08a-0b25eeeaced9" providerId="ADAL" clId="{8FFA90FC-08C0-4DF9-94F1-8ECDCF131C3B}" dt="2023-07-13T18:25:22.158" v="563" actId="1076"/>
          <ac:picMkLst>
            <pc:docMk/>
            <pc:sldMk cId="3879886804" sldId="482"/>
            <ac:picMk id="7" creationId="{ACF72234-9092-56A3-654E-F54045F17E1E}"/>
          </ac:picMkLst>
        </pc:picChg>
      </pc:sldChg>
      <pc:sldChg chg="addSp new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185912423" sldId="483"/>
        </pc:sldMkLst>
        <pc:picChg chg="add">
          <ac:chgData name="Monica Greene" userId="580d4f7b-22ab-4bed-a08a-0b25eeeaced9" providerId="ADAL" clId="{8FFA90FC-08C0-4DF9-94F1-8ECDCF131C3B}" dt="2023-07-13T17:43:48.932" v="252"/>
          <ac:picMkLst>
            <pc:docMk/>
            <pc:sldMk cId="185912423" sldId="483"/>
            <ac:picMk id="2" creationId="{106CE39B-7168-05E6-420B-55A5B2FB6EFE}"/>
          </ac:picMkLst>
        </pc:picChg>
      </pc:sldChg>
      <pc:sldChg chg="addSp new ord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1694438984" sldId="484"/>
        </pc:sldMkLst>
        <pc:picChg chg="add">
          <ac:chgData name="Monica Greene" userId="580d4f7b-22ab-4bed-a08a-0b25eeeaced9" providerId="ADAL" clId="{8FFA90FC-08C0-4DF9-94F1-8ECDCF131C3B}" dt="2023-07-13T17:45:40.009" v="255"/>
          <ac:picMkLst>
            <pc:docMk/>
            <pc:sldMk cId="1694438984" sldId="484"/>
            <ac:picMk id="2" creationId="{383334D4-FE6F-B0A3-0C4F-72CFD59084F5}"/>
          </ac:picMkLst>
        </pc:picChg>
      </pc:sldChg>
      <pc:sldMasterChg chg="modTransition modSldLayout">
        <pc:chgData name="Monica Greene" userId="580d4f7b-22ab-4bed-a08a-0b25eeeaced9" providerId="ADAL" clId="{8FFA90FC-08C0-4DF9-94F1-8ECDCF131C3B}" dt="2023-07-13T18:32:08.158" v="60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FFA90FC-08C0-4DF9-94F1-8ECDCF131C3B}" dt="2023-07-13T18:32:08.158" v="60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8FFA90FC-08C0-4DF9-94F1-8ECDCF131C3B}" dt="2023-07-13T18:32:08.158" v="60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8FFA90FC-08C0-4DF9-94F1-8ECDCF131C3B}" dt="2023-07-13T18:32:08.158" v="60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3BC5920F-C99F-44A5-93D9-93CFCAD97D38}"/>
    <pc:docChg chg="addSld delSld modSld sldOrd modMainMaster">
      <pc:chgData name="Monica Greene" userId="580d4f7b-22ab-4bed-a08a-0b25eeeaced9" providerId="ADAL" clId="{3BC5920F-C99F-44A5-93D9-93CFCAD97D38}" dt="2023-06-14T17:00:26.396" v="65"/>
      <pc:docMkLst>
        <pc:docMk/>
      </pc:docMkLst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2190442017" sldId="261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1823150063" sldId="262"/>
        </pc:sldMkLst>
      </pc:sldChg>
      <pc:sldChg chg="del">
        <pc:chgData name="Monica Greene" userId="580d4f7b-22ab-4bed-a08a-0b25eeeaced9" providerId="ADAL" clId="{3BC5920F-C99F-44A5-93D9-93CFCAD97D38}" dt="2023-06-14T16:45:09.449" v="8" actId="47"/>
        <pc:sldMkLst>
          <pc:docMk/>
          <pc:sldMk cId="790631711" sldId="265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4291953433" sldId="266"/>
        </pc:sldMkLst>
      </pc:sldChg>
      <pc:sldChg chg="del">
        <pc:chgData name="Monica Greene" userId="580d4f7b-22ab-4bed-a08a-0b25eeeaced9" providerId="ADAL" clId="{3BC5920F-C99F-44A5-93D9-93CFCAD97D38}" dt="2023-06-14T16:45:06.452" v="7" actId="47"/>
        <pc:sldMkLst>
          <pc:docMk/>
          <pc:sldMk cId="567301771" sldId="269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3447140171" sldId="319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3BC5920F-C99F-44A5-93D9-93CFCAD97D38}" dt="2023-06-14T16:45:01.126" v="5" actId="47"/>
        <pc:sldMkLst>
          <pc:docMk/>
          <pc:sldMk cId="2873464362" sldId="387"/>
        </pc:sldMkLst>
      </pc:sldChg>
      <pc:sldChg chg="del">
        <pc:chgData name="Monica Greene" userId="580d4f7b-22ab-4bed-a08a-0b25eeeaced9" providerId="ADAL" clId="{3BC5920F-C99F-44A5-93D9-93CFCAD97D38}" dt="2023-06-14T16:45:02.250" v="6" actId="47"/>
        <pc:sldMkLst>
          <pc:docMk/>
          <pc:sldMk cId="1520207562" sldId="388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3209213290" sldId="390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766388387" sldId="411"/>
        </pc:sldMkLst>
      </pc:sldChg>
      <pc:sldChg chg="ord modTransition">
        <pc:chgData name="Monica Greene" userId="580d4f7b-22ab-4bed-a08a-0b25eeeaced9" providerId="ADAL" clId="{3BC5920F-C99F-44A5-93D9-93CFCAD97D38}" dt="2023-06-14T17:00:26.396" v="65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3BC5920F-C99F-44A5-93D9-93CFCAD97D38}" dt="2023-06-14T17:00:26.396" v="65"/>
        <pc:sldMkLst>
          <pc:docMk/>
          <pc:sldMk cId="299153169" sldId="433"/>
        </pc:sldMkLst>
        <pc:spChg chg="mod">
          <ac:chgData name="Monica Greene" userId="580d4f7b-22ab-4bed-a08a-0b25eeeaced9" providerId="ADAL" clId="{3BC5920F-C99F-44A5-93D9-93CFCAD97D38}" dt="2023-06-14T16:45:26.613" v="50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3BC5920F-C99F-44A5-93D9-93CFCAD97D38}" dt="2023-06-14T16:44:48.626" v="4" actId="47"/>
        <pc:sldMkLst>
          <pc:docMk/>
          <pc:sldMk cId="38529351" sldId="463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410400724" sldId="464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755946196" sldId="465"/>
        </pc:sldMkLst>
      </pc:sldChg>
      <pc:sldChg chg="ord modTransition">
        <pc:chgData name="Monica Greene" userId="580d4f7b-22ab-4bed-a08a-0b25eeeaced9" providerId="ADAL" clId="{3BC5920F-C99F-44A5-93D9-93CFCAD97D38}" dt="2023-06-14T17:00:26.396" v="65"/>
        <pc:sldMkLst>
          <pc:docMk/>
          <pc:sldMk cId="3280995953" sldId="466"/>
        </pc:sldMkLst>
      </pc:sldChg>
      <pc:sldChg chg="addSp new modTransition setBg">
        <pc:chgData name="Monica Greene" userId="580d4f7b-22ab-4bed-a08a-0b25eeeaced9" providerId="ADAL" clId="{3BC5920F-C99F-44A5-93D9-93CFCAD97D38}" dt="2023-06-14T17:00:26.396" v="65"/>
        <pc:sldMkLst>
          <pc:docMk/>
          <pc:sldMk cId="2603172623" sldId="467"/>
        </pc:sldMkLst>
        <pc:picChg chg="add">
          <ac:chgData name="Monica Greene" userId="580d4f7b-22ab-4bed-a08a-0b25eeeaced9" providerId="ADAL" clId="{3BC5920F-C99F-44A5-93D9-93CFCAD97D38}" dt="2023-06-14T16:46:43.910" v="54"/>
          <ac:picMkLst>
            <pc:docMk/>
            <pc:sldMk cId="2603172623" sldId="467"/>
            <ac:picMk id="2" creationId="{9D7954F7-504F-2127-1C07-E61839012B49}"/>
          </ac:picMkLst>
        </pc:picChg>
      </pc:sldChg>
      <pc:sldChg chg="addSp add ord modTransition">
        <pc:chgData name="Monica Greene" userId="580d4f7b-22ab-4bed-a08a-0b25eeeaced9" providerId="ADAL" clId="{3BC5920F-C99F-44A5-93D9-93CFCAD97D38}" dt="2023-06-14T17:00:26.396" v="65"/>
        <pc:sldMkLst>
          <pc:docMk/>
          <pc:sldMk cId="3058607075" sldId="468"/>
        </pc:sldMkLst>
        <pc:picChg chg="add">
          <ac:chgData name="Monica Greene" userId="580d4f7b-22ab-4bed-a08a-0b25eeeaced9" providerId="ADAL" clId="{3BC5920F-C99F-44A5-93D9-93CFCAD97D38}" dt="2023-06-14T16:46:59.515" v="55"/>
          <ac:picMkLst>
            <pc:docMk/>
            <pc:sldMk cId="3058607075" sldId="468"/>
            <ac:picMk id="2" creationId="{C934B09C-8CD1-DD2F-9BA7-4626052650A0}"/>
          </ac:picMkLst>
        </pc:picChg>
      </pc:sldChg>
      <pc:sldMasterChg chg="modTransition modSldLayout">
        <pc:chgData name="Monica Greene" userId="580d4f7b-22ab-4bed-a08a-0b25eeeaced9" providerId="ADAL" clId="{3BC5920F-C99F-44A5-93D9-93CFCAD97D38}" dt="2023-06-14T17:00:26.396" v="6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3BC5920F-C99F-44A5-93D9-93CFCAD97D38}" dt="2023-06-14T17:00:26.396" v="65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3BC5920F-C99F-44A5-93D9-93CFCAD97D38}" dt="2023-06-14T17:00:26.396" v="65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3BC5920F-C99F-44A5-93D9-93CFCAD97D38}" dt="2023-06-14T17:00:26.396" v="65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40E1A22F-CFA9-46C9-B321-5FE82C351F79}"/>
    <pc:docChg chg="undo custSel addSld delSld modSld sldOrd">
      <pc:chgData name="Monica Greene" userId="580d4f7b-22ab-4bed-a08a-0b25eeeaced9" providerId="ADAL" clId="{40E1A22F-CFA9-46C9-B321-5FE82C351F79}" dt="2024-03-14T18:23:09.225" v="64"/>
      <pc:docMkLst>
        <pc:docMk/>
      </pc:docMkLst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40E1A22F-CFA9-46C9-B321-5FE82C351F79}" dt="2024-03-14T18:08:38.159" v="9" actId="47"/>
        <pc:sldMkLst>
          <pc:docMk/>
          <pc:sldMk cId="3433854144" sldId="265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1647204645" sldId="268"/>
        </pc:sldMkLst>
      </pc:sldChg>
      <pc:sldChg chg="del">
        <pc:chgData name="Monica Greene" userId="580d4f7b-22ab-4bed-a08a-0b25eeeaced9" providerId="ADAL" clId="{40E1A22F-CFA9-46C9-B321-5FE82C351F79}" dt="2024-03-14T18:08:40.051" v="10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2260611952" sldId="279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10518088" sldId="410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3397104359" sldId="411"/>
        </pc:sldMkLst>
      </pc:sldChg>
      <pc:sldChg chg="del">
        <pc:chgData name="Monica Greene" userId="580d4f7b-22ab-4bed-a08a-0b25eeeaced9" providerId="ADAL" clId="{40E1A22F-CFA9-46C9-B321-5FE82C351F79}" dt="2024-03-14T18:08:32.656" v="7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40E1A22F-CFA9-46C9-B321-5FE82C351F79}" dt="2024-03-14T18:08:33.390" v="8" actId="47"/>
        <pc:sldMkLst>
          <pc:docMk/>
          <pc:sldMk cId="2304754560" sldId="417"/>
        </pc:sldMkLst>
      </pc:sldChg>
      <pc:sldChg chg="modSp mod modTransition">
        <pc:chgData name="Monica Greene" userId="580d4f7b-22ab-4bed-a08a-0b25eeeaced9" providerId="ADAL" clId="{40E1A22F-CFA9-46C9-B321-5FE82C351F79}" dt="2024-03-14T18:21:50.236" v="63"/>
        <pc:sldMkLst>
          <pc:docMk/>
          <pc:sldMk cId="299153169" sldId="433"/>
        </pc:sldMkLst>
        <pc:spChg chg="mod">
          <ac:chgData name="Monica Greene" userId="580d4f7b-22ab-4bed-a08a-0b25eeeaced9" providerId="ADAL" clId="{40E1A22F-CFA9-46C9-B321-5FE82C351F79}" dt="2024-03-14T18:08:55.659" v="3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addSp delSp modSp add del mod chgLayout">
        <pc:chgData name="Monica Greene" userId="580d4f7b-22ab-4bed-a08a-0b25eeeaced9" providerId="ADAL" clId="{40E1A22F-CFA9-46C9-B321-5FE82C351F79}" dt="2024-03-14T18:13:24.956" v="52" actId="47"/>
        <pc:sldMkLst>
          <pc:docMk/>
          <pc:sldMk cId="3441048361" sldId="436"/>
        </pc:sldMkLst>
        <pc:spChg chg="mod ord">
          <ac:chgData name="Monica Greene" userId="580d4f7b-22ab-4bed-a08a-0b25eeeaced9" providerId="ADAL" clId="{40E1A22F-CFA9-46C9-B321-5FE82C351F79}" dt="2024-03-14T18:13:16.374" v="51" actId="6264"/>
          <ac:spMkLst>
            <pc:docMk/>
            <pc:sldMk cId="3441048361" sldId="436"/>
            <ac:spMk id="2" creationId="{F040D9AD-F97D-8DCF-97C2-FEE69475C0BC}"/>
          </ac:spMkLst>
        </pc:spChg>
        <pc:spChg chg="add del mod">
          <ac:chgData name="Monica Greene" userId="580d4f7b-22ab-4bed-a08a-0b25eeeaced9" providerId="ADAL" clId="{40E1A22F-CFA9-46C9-B321-5FE82C351F79}" dt="2024-03-14T18:13:16.374" v="51" actId="6264"/>
          <ac:spMkLst>
            <pc:docMk/>
            <pc:sldMk cId="3441048361" sldId="436"/>
            <ac:spMk id="3" creationId="{5B547D78-9FFE-1E37-E27B-F1853A22D5EE}"/>
          </ac:spMkLst>
        </pc:spChg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40E1A22F-CFA9-46C9-B321-5FE82C351F79}" dt="2024-03-14T18:23:09.225" v="64"/>
        <pc:sldMkLst>
          <pc:docMk/>
          <pc:sldMk cId="3969001100" sldId="535"/>
        </pc:sldMkLst>
      </pc:sldChg>
      <pc:sldChg chg="ord modTransition">
        <pc:chgData name="Monica Greene" userId="580d4f7b-22ab-4bed-a08a-0b25eeeaced9" providerId="ADAL" clId="{40E1A22F-CFA9-46C9-B321-5FE82C351F79}" dt="2024-03-14T18:21:50.236" v="63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655280396" sldId="553"/>
        </pc:sldMkLst>
      </pc:sldChg>
      <pc:sldChg chg="addSp delSp mod modTransition">
        <pc:chgData name="Monica Greene" userId="580d4f7b-22ab-4bed-a08a-0b25eeeaced9" providerId="ADAL" clId="{40E1A22F-CFA9-46C9-B321-5FE82C351F79}" dt="2024-03-14T18:21:50.236" v="63"/>
        <pc:sldMkLst>
          <pc:docMk/>
          <pc:sldMk cId="2981759904" sldId="555"/>
        </pc:sldMkLst>
        <pc:picChg chg="del">
          <ac:chgData name="Monica Greene" userId="580d4f7b-22ab-4bed-a08a-0b25eeeaced9" providerId="ADAL" clId="{40E1A22F-CFA9-46C9-B321-5FE82C351F79}" dt="2024-03-14T18:10:26.676" v="41" actId="478"/>
          <ac:picMkLst>
            <pc:docMk/>
            <pc:sldMk cId="2981759904" sldId="555"/>
            <ac:picMk id="2" creationId="{60A96E09-26B0-B076-5231-6E574DA06930}"/>
          </ac:picMkLst>
        </pc:picChg>
        <pc:picChg chg="add">
          <ac:chgData name="Monica Greene" userId="580d4f7b-22ab-4bed-a08a-0b25eeeaced9" providerId="ADAL" clId="{40E1A22F-CFA9-46C9-B321-5FE82C351F79}" dt="2024-03-14T18:10:53.583" v="42"/>
          <ac:picMkLst>
            <pc:docMk/>
            <pc:sldMk cId="2981759904" sldId="555"/>
            <ac:picMk id="3" creationId="{DB191A81-3084-3CE3-4BAB-B18FC73978D0}"/>
          </ac:picMkLst>
        </pc:picChg>
      </pc:sldChg>
      <pc:sldChg chg="addSp new modTransition setBg">
        <pc:chgData name="Monica Greene" userId="580d4f7b-22ab-4bed-a08a-0b25eeeaced9" providerId="ADAL" clId="{40E1A22F-CFA9-46C9-B321-5FE82C351F79}" dt="2024-03-14T18:21:50.236" v="63"/>
        <pc:sldMkLst>
          <pc:docMk/>
          <pc:sldMk cId="266451640" sldId="556"/>
        </pc:sldMkLst>
        <pc:picChg chg="add">
          <ac:chgData name="Monica Greene" userId="580d4f7b-22ab-4bed-a08a-0b25eeeaced9" providerId="ADAL" clId="{40E1A22F-CFA9-46C9-B321-5FE82C351F79}" dt="2024-03-14T18:10:03.684" v="40"/>
          <ac:picMkLst>
            <pc:docMk/>
            <pc:sldMk cId="266451640" sldId="556"/>
            <ac:picMk id="2" creationId="{8C43D585-3BB8-97E7-33D0-1FB6120211EB}"/>
          </ac:picMkLst>
        </pc:picChg>
      </pc:sldChg>
      <pc:sldChg chg="addSp new modTransition setBg">
        <pc:chgData name="Monica Greene" userId="580d4f7b-22ab-4bed-a08a-0b25eeeaced9" providerId="ADAL" clId="{40E1A22F-CFA9-46C9-B321-5FE82C351F79}" dt="2024-03-14T18:21:50.236" v="63"/>
        <pc:sldMkLst>
          <pc:docMk/>
          <pc:sldMk cId="1662603117" sldId="557"/>
        </pc:sldMkLst>
        <pc:picChg chg="add">
          <ac:chgData name="Monica Greene" userId="580d4f7b-22ab-4bed-a08a-0b25eeeaced9" providerId="ADAL" clId="{40E1A22F-CFA9-46C9-B321-5FE82C351F79}" dt="2024-03-14T18:11:36.184" v="45"/>
          <ac:picMkLst>
            <pc:docMk/>
            <pc:sldMk cId="1662603117" sldId="557"/>
            <ac:picMk id="2" creationId="{56FB5FCA-CEEC-65D4-5BE7-0F4658F64722}"/>
          </ac:picMkLst>
        </pc:picChg>
      </pc:sldChg>
      <pc:sldChg chg="addSp new ord modTransition setBg">
        <pc:chgData name="Monica Greene" userId="580d4f7b-22ab-4bed-a08a-0b25eeeaced9" providerId="ADAL" clId="{40E1A22F-CFA9-46C9-B321-5FE82C351F79}" dt="2024-03-14T18:21:50.236" v="63"/>
        <pc:sldMkLst>
          <pc:docMk/>
          <pc:sldMk cId="2352811303" sldId="558"/>
        </pc:sldMkLst>
        <pc:picChg chg="add">
          <ac:chgData name="Monica Greene" userId="580d4f7b-22ab-4bed-a08a-0b25eeeaced9" providerId="ADAL" clId="{40E1A22F-CFA9-46C9-B321-5FE82C351F79}" dt="2024-03-14T18:14:52.822" v="55"/>
          <ac:picMkLst>
            <pc:docMk/>
            <pc:sldMk cId="2352811303" sldId="558"/>
            <ac:picMk id="2" creationId="{68CB392A-7DEC-05B6-AB1B-582D3BC32872}"/>
          </ac:picMkLst>
        </pc:picChg>
      </pc:sldChg>
      <pc:sldChg chg="new del">
        <pc:chgData name="Monica Greene" userId="580d4f7b-22ab-4bed-a08a-0b25eeeaced9" providerId="ADAL" clId="{40E1A22F-CFA9-46C9-B321-5FE82C351F79}" dt="2024-03-14T18:12:23.491" v="47" actId="47"/>
        <pc:sldMkLst>
          <pc:docMk/>
          <pc:sldMk cId="3676987477" sldId="558"/>
        </pc:sldMkLst>
      </pc:sldChg>
      <pc:sldChg chg="del">
        <pc:chgData name="Monica Greene" userId="580d4f7b-22ab-4bed-a08a-0b25eeeaced9" providerId="ADAL" clId="{40E1A22F-CFA9-46C9-B321-5FE82C351F79}" dt="2024-03-14T18:06:51.291" v="1" actId="47"/>
        <pc:sldMkLst>
          <pc:docMk/>
          <pc:sldMk cId="3743139130" sldId="561"/>
        </pc:sldMkLst>
      </pc:sldChg>
      <pc:sldChg chg="del">
        <pc:chgData name="Monica Greene" userId="580d4f7b-22ab-4bed-a08a-0b25eeeaced9" providerId="ADAL" clId="{40E1A22F-CFA9-46C9-B321-5FE82C351F79}" dt="2024-03-14T18:06:52.923" v="2" actId="47"/>
        <pc:sldMkLst>
          <pc:docMk/>
          <pc:sldMk cId="3551989807" sldId="564"/>
        </pc:sldMkLst>
      </pc:sldChg>
      <pc:sldChg chg="del">
        <pc:chgData name="Monica Greene" userId="580d4f7b-22ab-4bed-a08a-0b25eeeaced9" providerId="ADAL" clId="{40E1A22F-CFA9-46C9-B321-5FE82C351F79}" dt="2024-03-14T18:06:53.842" v="3" actId="47"/>
        <pc:sldMkLst>
          <pc:docMk/>
          <pc:sldMk cId="4077311172" sldId="569"/>
        </pc:sldMkLst>
      </pc:sldChg>
      <pc:sldChg chg="del">
        <pc:chgData name="Monica Greene" userId="580d4f7b-22ab-4bed-a08a-0b25eeeaced9" providerId="ADAL" clId="{40E1A22F-CFA9-46C9-B321-5FE82C351F79}" dt="2024-03-14T18:06:45.001" v="0" actId="47"/>
        <pc:sldMkLst>
          <pc:docMk/>
          <pc:sldMk cId="2749389681" sldId="572"/>
        </pc:sldMkLst>
      </pc:sldChg>
      <pc:sldMasterChg chg="delSldLayout">
        <pc:chgData name="Monica Greene" userId="580d4f7b-22ab-4bed-a08a-0b25eeeaced9" providerId="ADAL" clId="{40E1A22F-CFA9-46C9-B321-5FE82C351F79}" dt="2024-03-14T18:13:24.956" v="52" actId="47"/>
        <pc:sldMasterMkLst>
          <pc:docMk/>
          <pc:sldMasterMk cId="3374770223" sldId="2147483672"/>
        </pc:sldMasterMkLst>
        <pc:sldLayoutChg chg="del">
          <pc:chgData name="Monica Greene" userId="580d4f7b-22ab-4bed-a08a-0b25eeeaced9" providerId="ADAL" clId="{40E1A22F-CFA9-46C9-B321-5FE82C351F79}" dt="2024-03-14T18:13:24.956" v="52" actId="47"/>
          <pc:sldLayoutMkLst>
            <pc:docMk/>
            <pc:sldMasterMk cId="3374770223" sldId="2147483672"/>
            <pc:sldLayoutMk cId="2057377528" sldId="2147483684"/>
          </pc:sldLayoutMkLst>
        </pc:sldLayoutChg>
      </pc:sldMasterChg>
    </pc:docChg>
  </pc:docChgLst>
  <pc:docChgLst>
    <pc:chgData name="Monica Greene" userId="580d4f7b-22ab-4bed-a08a-0b25eeeaced9" providerId="ADAL" clId="{71966B7A-4CBD-48FA-A44F-61438600D6A6}"/>
    <pc:docChg chg="custSel addSld delSld modSld sldOrd modMainMaster">
      <pc:chgData name="Monica Greene" userId="580d4f7b-22ab-4bed-a08a-0b25eeeaced9" providerId="ADAL" clId="{71966B7A-4CBD-48FA-A44F-61438600D6A6}" dt="2023-06-08T17:01:02.185" v="78"/>
      <pc:docMkLst>
        <pc:docMk/>
      </pc:docMkLst>
      <pc:sldChg chg="ord modTransition">
        <pc:chgData name="Monica Greene" userId="580d4f7b-22ab-4bed-a08a-0b25eeeaced9" providerId="ADAL" clId="{71966B7A-4CBD-48FA-A44F-61438600D6A6}" dt="2023-06-08T17:01:02.185" v="78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71966B7A-4CBD-48FA-A44F-61438600D6A6}" dt="2023-06-08T16:58:50.306" v="15" actId="47"/>
        <pc:sldMkLst>
          <pc:docMk/>
          <pc:sldMk cId="2266807419" sldId="264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790631711" sldId="265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567301771" sldId="269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71966B7A-4CBD-48FA-A44F-61438600D6A6}" dt="2023-06-08T16:58:37.339" v="10" actId="47"/>
        <pc:sldMkLst>
          <pc:docMk/>
          <pc:sldMk cId="2054013190" sldId="384"/>
        </pc:sldMkLst>
      </pc:sldChg>
      <pc:sldChg chg="del">
        <pc:chgData name="Monica Greene" userId="580d4f7b-22ab-4bed-a08a-0b25eeeaced9" providerId="ADAL" clId="{71966B7A-4CBD-48FA-A44F-61438600D6A6}" dt="2023-06-08T16:58:38.057" v="11" actId="47"/>
        <pc:sldMkLst>
          <pc:docMk/>
          <pc:sldMk cId="2938981086" sldId="385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2873464362" sldId="387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1520207562" sldId="388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71966B7A-4CBD-48FA-A44F-61438600D6A6}" dt="2023-06-08T17:01:02.185" v="78"/>
        <pc:sldMkLst>
          <pc:docMk/>
          <pc:sldMk cId="299153169" sldId="433"/>
        </pc:sldMkLst>
        <pc:spChg chg="mod">
          <ac:chgData name="Monica Greene" userId="580d4f7b-22ab-4bed-a08a-0b25eeeaced9" providerId="ADAL" clId="{71966B7A-4CBD-48FA-A44F-61438600D6A6}" dt="2023-06-08T16:59:37.397" v="74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727652585" sldId="450"/>
        </pc:sldMkLst>
      </pc:sldChg>
      <pc:sldChg chg="del">
        <pc:chgData name="Monica Greene" userId="580d4f7b-22ab-4bed-a08a-0b25eeeaced9" providerId="ADAL" clId="{71966B7A-4CBD-48FA-A44F-61438600D6A6}" dt="2023-06-08T16:59:04.120" v="19" actId="47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71966B7A-4CBD-48FA-A44F-61438600D6A6}" dt="2023-06-08T16:58:41.202" v="12" actId="47"/>
        <pc:sldMkLst>
          <pc:docMk/>
          <pc:sldMk cId="25758" sldId="462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38529351" sldId="463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755946196" sldId="465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280995953" sldId="466"/>
        </pc:sldMkLst>
      </pc:sldChg>
      <pc:sldChg chg="del">
        <pc:chgData name="Monica Greene" userId="580d4f7b-22ab-4bed-a08a-0b25eeeaced9" providerId="ADAL" clId="{71966B7A-4CBD-48FA-A44F-61438600D6A6}" dt="2023-06-08T16:58:59.323" v="18" actId="47"/>
        <pc:sldMkLst>
          <pc:docMk/>
          <pc:sldMk cId="3494975184" sldId="467"/>
        </pc:sldMkLst>
      </pc:sldChg>
      <pc:sldMasterChg chg="modTransition modSldLayout">
        <pc:chgData name="Monica Greene" userId="580d4f7b-22ab-4bed-a08a-0b25eeeaced9" providerId="ADAL" clId="{71966B7A-4CBD-48FA-A44F-61438600D6A6}" dt="2023-06-08T17:01:02.185" v="7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71966B7A-4CBD-48FA-A44F-61438600D6A6}" dt="2023-06-08T17:01:02.185" v="7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71966B7A-4CBD-48FA-A44F-61438600D6A6}" dt="2023-06-08T17:01:02.185" v="7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71966B7A-4CBD-48FA-A44F-61438600D6A6}" dt="2023-06-08T17:01:02.185" v="7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9401A977-226E-4166-A48B-BD34457D329A}"/>
    <pc:docChg chg="custSel addSld delSld modSld sldOrd modMainMaster">
      <pc:chgData name="Monica Greene" userId="580d4f7b-22ab-4bed-a08a-0b25eeeaced9" providerId="ADAL" clId="{9401A977-226E-4166-A48B-BD34457D329A}" dt="2024-02-15T21:00:48.492" v="47"/>
      <pc:docMkLst>
        <pc:docMk/>
      </pc:docMkLst>
      <pc:sldChg chg="del">
        <pc:chgData name="Monica Greene" userId="580d4f7b-22ab-4bed-a08a-0b25eeeaced9" providerId="ADAL" clId="{9401A977-226E-4166-A48B-BD34457D329A}" dt="2024-02-15T21:00:14.674" v="39" actId="47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842806598" sldId="264"/>
        </pc:sldMkLst>
      </pc:sldChg>
      <pc:sldChg chg="add modTransition">
        <pc:chgData name="Monica Greene" userId="580d4f7b-22ab-4bed-a08a-0b25eeeaced9" providerId="ADAL" clId="{9401A977-226E-4166-A48B-BD34457D329A}" dt="2024-02-15T21:00:48.492" v="47"/>
        <pc:sldMkLst>
          <pc:docMk/>
          <pc:sldMk cId="423065613" sldId="275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9401A977-226E-4166-A48B-BD34457D329A}" dt="2024-02-15T21:00:48.492" v="47"/>
        <pc:sldMkLst>
          <pc:docMk/>
          <pc:sldMk cId="1295262737" sldId="402"/>
        </pc:sldMkLst>
      </pc:sldChg>
      <pc:sldChg chg="add modTransition">
        <pc:chgData name="Monica Greene" userId="580d4f7b-22ab-4bed-a08a-0b25eeeaced9" providerId="ADAL" clId="{9401A977-226E-4166-A48B-BD34457D329A}" dt="2024-02-15T21:00:48.492" v="47"/>
        <pc:sldMkLst>
          <pc:docMk/>
          <pc:sldMk cId="2397242524" sldId="404"/>
        </pc:sldMkLst>
      </pc:sldChg>
      <pc:sldChg chg="del">
        <pc:chgData name="Monica Greene" userId="580d4f7b-22ab-4bed-a08a-0b25eeeaced9" providerId="ADAL" clId="{9401A977-226E-4166-A48B-BD34457D329A}" dt="2024-02-15T20:59:47.098" v="12" actId="47"/>
        <pc:sldMkLst>
          <pc:docMk/>
          <pc:sldMk cId="844102776" sldId="412"/>
        </pc:sldMkLst>
      </pc:sldChg>
      <pc:sldChg chg="del">
        <pc:chgData name="Monica Greene" userId="580d4f7b-22ab-4bed-a08a-0b25eeeaced9" providerId="ADAL" clId="{9401A977-226E-4166-A48B-BD34457D329A}" dt="2024-02-15T20:59:48.388" v="13" actId="47"/>
        <pc:sldMkLst>
          <pc:docMk/>
          <pc:sldMk cId="129777373" sldId="413"/>
        </pc:sldMkLst>
      </pc:sldChg>
      <pc:sldChg chg="modSp mod modTransition">
        <pc:chgData name="Monica Greene" userId="580d4f7b-22ab-4bed-a08a-0b25eeeaced9" providerId="ADAL" clId="{9401A977-226E-4166-A48B-BD34457D329A}" dt="2024-02-15T21:00:48.492" v="47"/>
        <pc:sldMkLst>
          <pc:docMk/>
          <pc:sldMk cId="299153169" sldId="433"/>
        </pc:sldMkLst>
        <pc:spChg chg="mod">
          <ac:chgData name="Monica Greene" userId="580d4f7b-22ab-4bed-a08a-0b25eeeaced9" providerId="ADAL" clId="{9401A977-226E-4166-A48B-BD34457D329A}" dt="2024-02-15T21:00:04.703" v="3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9401A977-226E-4166-A48B-BD34457D329A}" dt="2024-02-15T20:55:09.735" v="7" actId="47"/>
        <pc:sldMkLst>
          <pc:docMk/>
          <pc:sldMk cId="2258231524" sldId="485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9401A977-226E-4166-A48B-BD34457D329A}" dt="2024-02-15T21:00:34.232" v="43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9401A977-226E-4166-A48B-BD34457D329A}" dt="2024-02-15T21:00:34.232" v="43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9401A977-226E-4166-A48B-BD34457D329A}" dt="2024-02-15T21:00:34.232" v="43"/>
        <pc:sldMkLst>
          <pc:docMk/>
          <pc:sldMk cId="3969001100" sldId="535"/>
        </pc:sldMkLst>
      </pc:sldChg>
      <pc:sldChg chg="addSp delSp mod modTransition">
        <pc:chgData name="Monica Greene" userId="580d4f7b-22ab-4bed-a08a-0b25eeeaced9" providerId="ADAL" clId="{9401A977-226E-4166-A48B-BD34457D329A}" dt="2024-02-15T21:00:41.262" v="45"/>
        <pc:sldMkLst>
          <pc:docMk/>
          <pc:sldMk cId="786319199" sldId="549"/>
        </pc:sldMkLst>
        <pc:picChg chg="add">
          <ac:chgData name="Monica Greene" userId="580d4f7b-22ab-4bed-a08a-0b25eeeaced9" providerId="ADAL" clId="{9401A977-226E-4166-A48B-BD34457D329A}" dt="2024-02-15T20:58:55.755" v="9"/>
          <ac:picMkLst>
            <pc:docMk/>
            <pc:sldMk cId="786319199" sldId="549"/>
            <ac:picMk id="2" creationId="{2FBAAC60-2376-5FE2-21B8-E5476E5162E8}"/>
          </ac:picMkLst>
        </pc:picChg>
        <pc:picChg chg="del">
          <ac:chgData name="Monica Greene" userId="580d4f7b-22ab-4bed-a08a-0b25eeeaced9" providerId="ADAL" clId="{9401A977-226E-4166-A48B-BD34457D329A}" dt="2024-02-15T20:58:53.723" v="8" actId="478"/>
          <ac:picMkLst>
            <pc:docMk/>
            <pc:sldMk cId="786319199" sldId="549"/>
            <ac:picMk id="3" creationId="{AB13654D-E711-2227-77B0-662A59281DC5}"/>
          </ac:picMkLst>
        </pc:picChg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3743139130" sldId="561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1876022874" sldId="563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3551989807" sldId="564"/>
        </pc:sldMkLst>
      </pc:sldChg>
      <pc:sldChg chg="ord modTransition">
        <pc:chgData name="Monica Greene" userId="580d4f7b-22ab-4bed-a08a-0b25eeeaced9" providerId="ADAL" clId="{9401A977-226E-4166-A48B-BD34457D329A}" dt="2024-02-15T21:00:41.262" v="45"/>
        <pc:sldMkLst>
          <pc:docMk/>
          <pc:sldMk cId="3418745785" sldId="566"/>
        </pc:sldMkLst>
      </pc:sldChg>
      <pc:sldChg chg="del">
        <pc:chgData name="Monica Greene" userId="580d4f7b-22ab-4bed-a08a-0b25eeeaced9" providerId="ADAL" clId="{9401A977-226E-4166-A48B-BD34457D329A}" dt="2024-02-15T21:00:07.785" v="38" actId="47"/>
        <pc:sldMkLst>
          <pc:docMk/>
          <pc:sldMk cId="3715019260" sldId="567"/>
        </pc:sldMkLst>
      </pc:sldChg>
      <pc:sldChg chg="del">
        <pc:chgData name="Monica Greene" userId="580d4f7b-22ab-4bed-a08a-0b25eeeaced9" providerId="ADAL" clId="{9401A977-226E-4166-A48B-BD34457D329A}" dt="2024-02-15T20:54:09.700" v="3" actId="47"/>
        <pc:sldMkLst>
          <pc:docMk/>
          <pc:sldMk cId="629596104" sldId="568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4077311172" sldId="569"/>
        </pc:sldMkLst>
      </pc:sldChg>
      <pc:sldChg chg="add modTransition">
        <pc:chgData name="Monica Greene" userId="580d4f7b-22ab-4bed-a08a-0b25eeeaced9" providerId="ADAL" clId="{9401A977-226E-4166-A48B-BD34457D329A}" dt="2024-02-15T21:00:48.492" v="47"/>
        <pc:sldMkLst>
          <pc:docMk/>
          <pc:sldMk cId="1195577853" sldId="570"/>
        </pc:sldMkLst>
      </pc:sldChg>
      <pc:sldChg chg="addSp new modTransition setBg">
        <pc:chgData name="Monica Greene" userId="580d4f7b-22ab-4bed-a08a-0b25eeeaced9" providerId="ADAL" clId="{9401A977-226E-4166-A48B-BD34457D329A}" dt="2024-02-15T21:00:41.262" v="45"/>
        <pc:sldMkLst>
          <pc:docMk/>
          <pc:sldMk cId="2277879400" sldId="571"/>
        </pc:sldMkLst>
        <pc:picChg chg="add">
          <ac:chgData name="Monica Greene" userId="580d4f7b-22ab-4bed-a08a-0b25eeeaced9" providerId="ADAL" clId="{9401A977-226E-4166-A48B-BD34457D329A}" dt="2024-02-15T20:54:51.054" v="6"/>
          <ac:picMkLst>
            <pc:docMk/>
            <pc:sldMk cId="2277879400" sldId="571"/>
            <ac:picMk id="2" creationId="{F94F6E26-9E9F-1778-6F39-C99B1F894FC1}"/>
          </ac:picMkLst>
        </pc:picChg>
      </pc:sldChg>
      <pc:sldMasterChg chg="modTransition modSldLayout">
        <pc:chgData name="Monica Greene" userId="580d4f7b-22ab-4bed-a08a-0b25eeeaced9" providerId="ADAL" clId="{9401A977-226E-4166-A48B-BD34457D329A}" dt="2024-02-15T21:00:30.703" v="4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9401A977-226E-4166-A48B-BD34457D329A}" dt="2024-02-15T21:00:30.703" v="4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88A157AB-6571-4044-9484-9BCE8D03A798}"/>
    <pc:docChg chg="addSld delSld modSld sldOrd modMainMaster">
      <pc:chgData name="Monica Greene" userId="580d4f7b-22ab-4bed-a08a-0b25eeeaced9" providerId="ADAL" clId="{88A157AB-6571-4044-9484-9BCE8D03A798}" dt="2023-08-31T19:37:14.932" v="94"/>
      <pc:docMkLst>
        <pc:docMk/>
      </pc:docMkLst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88A157AB-6571-4044-9484-9BCE8D03A798}" dt="2023-08-31T19:36:23.872" v="21" actId="47"/>
        <pc:sldMkLst>
          <pc:docMk/>
          <pc:sldMk cId="3433854144" sldId="265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952696970" sldId="266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88A157AB-6571-4044-9484-9BCE8D03A798}" dt="2023-08-31T19:37:00.483" v="91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4067567064" sldId="277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88A157AB-6571-4044-9484-9BCE8D03A798}" dt="2023-08-31T19:36:17.864" v="19" actId="47"/>
        <pc:sldMkLst>
          <pc:docMk/>
          <pc:sldMk cId="3751630516" sldId="342"/>
        </pc:sldMkLst>
      </pc:sldChg>
      <pc:sldChg chg="del">
        <pc:chgData name="Monica Greene" userId="580d4f7b-22ab-4bed-a08a-0b25eeeaced9" providerId="ADAL" clId="{88A157AB-6571-4044-9484-9BCE8D03A798}" dt="2023-08-31T19:36:18.890" v="20" actId="47"/>
        <pc:sldMkLst>
          <pc:docMk/>
          <pc:sldMk cId="1461206127" sldId="349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234743724" sldId="375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1828114338" sldId="376"/>
        </pc:sldMkLst>
      </pc:sldChg>
      <pc:sldChg chg="modSp mod modTransition">
        <pc:chgData name="Monica Greene" userId="580d4f7b-22ab-4bed-a08a-0b25eeeaced9" providerId="ADAL" clId="{88A157AB-6571-4044-9484-9BCE8D03A798}" dt="2023-08-31T19:37:14.932" v="94"/>
        <pc:sldMkLst>
          <pc:docMk/>
          <pc:sldMk cId="299153169" sldId="433"/>
        </pc:sldMkLst>
        <pc:spChg chg="mod">
          <ac:chgData name="Monica Greene" userId="580d4f7b-22ab-4bed-a08a-0b25eeeaced9" providerId="ADAL" clId="{88A157AB-6571-4044-9484-9BCE8D03A798}" dt="2023-08-31T19:36:51.365" v="90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88A157AB-6571-4044-9484-9BCE8D03A798}" dt="2023-08-31T19:35:29.028" v="12" actId="47"/>
        <pc:sldMkLst>
          <pc:docMk/>
          <pc:sldMk cId="2713482427" sldId="472"/>
        </pc:sldMkLst>
      </pc:sldChg>
      <pc:sldChg chg="add ord modTransition">
        <pc:chgData name="Monica Greene" userId="580d4f7b-22ab-4bed-a08a-0b25eeeaced9" providerId="ADAL" clId="{88A157AB-6571-4044-9484-9BCE8D03A798}" dt="2023-08-31T19:37:14.932" v="94"/>
        <pc:sldMkLst>
          <pc:docMk/>
          <pc:sldMk cId="1299732588" sldId="473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4145348345" sldId="491"/>
        </pc:sldMkLst>
      </pc:sldChg>
      <pc:sldChg chg="del">
        <pc:chgData name="Monica Greene" userId="580d4f7b-22ab-4bed-a08a-0b25eeeaced9" providerId="ADAL" clId="{88A157AB-6571-4044-9484-9BCE8D03A798}" dt="2023-08-31T19:35:16.315" v="9" actId="47"/>
        <pc:sldMkLst>
          <pc:docMk/>
          <pc:sldMk cId="2199490010" sldId="492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1336355542" sldId="500"/>
        </pc:sldMkLst>
      </pc:sldChg>
      <pc:sldChg chg="addSp new mod ord modTransition setBg">
        <pc:chgData name="Monica Greene" userId="580d4f7b-22ab-4bed-a08a-0b25eeeaced9" providerId="ADAL" clId="{88A157AB-6571-4044-9484-9BCE8D03A798}" dt="2023-08-31T19:37:14.932" v="94"/>
        <pc:sldMkLst>
          <pc:docMk/>
          <pc:sldMk cId="3248654233" sldId="501"/>
        </pc:sldMkLst>
        <pc:picChg chg="add">
          <ac:chgData name="Monica Greene" userId="580d4f7b-22ab-4bed-a08a-0b25eeeaced9" providerId="ADAL" clId="{88A157AB-6571-4044-9484-9BCE8D03A798}" dt="2023-08-31T19:34:10.407" v="7" actId="22"/>
          <ac:picMkLst>
            <pc:docMk/>
            <pc:sldMk cId="3248654233" sldId="501"/>
            <ac:picMk id="3" creationId="{3A172BF8-6DC2-68A4-47F6-87CECC966CF2}"/>
          </ac:picMkLst>
        </pc:picChg>
      </pc:sldChg>
      <pc:sldChg chg="addSp add mod ord modTransition">
        <pc:chgData name="Monica Greene" userId="580d4f7b-22ab-4bed-a08a-0b25eeeaced9" providerId="ADAL" clId="{88A157AB-6571-4044-9484-9BCE8D03A798}" dt="2023-08-31T19:37:14.932" v="94"/>
        <pc:sldMkLst>
          <pc:docMk/>
          <pc:sldMk cId="1906928764" sldId="502"/>
        </pc:sldMkLst>
        <pc:picChg chg="add">
          <ac:chgData name="Monica Greene" userId="580d4f7b-22ab-4bed-a08a-0b25eeeaced9" providerId="ADAL" clId="{88A157AB-6571-4044-9484-9BCE8D03A798}" dt="2023-08-31T19:34:36.191" v="8" actId="22"/>
          <ac:picMkLst>
            <pc:docMk/>
            <pc:sldMk cId="1906928764" sldId="502"/>
            <ac:picMk id="3" creationId="{D597170F-9FFF-EBA9-BED9-B79CCBF44FF2}"/>
          </ac:picMkLst>
        </pc:picChg>
      </pc:sld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C750B7AA-FAA0-4D2F-8841-A54C4AB3ED25}"/>
    <pc:docChg chg="undo redo custSel addSld delSld modSld sldOrd delMainMaster modMainMaster">
      <pc:chgData name="Monica Greene" userId="580d4f7b-22ab-4bed-a08a-0b25eeeaced9" providerId="ADAL" clId="{C750B7AA-FAA0-4D2F-8841-A54C4AB3ED25}" dt="2023-10-05T19:41:54.207" v="234" actId="208"/>
      <pc:docMkLst>
        <pc:docMk/>
      </pc:docMkLst>
      <pc:sldChg chg="del">
        <pc:chgData name="Monica Greene" userId="580d4f7b-22ab-4bed-a08a-0b25eeeaced9" providerId="ADAL" clId="{C750B7AA-FAA0-4D2F-8841-A54C4AB3ED25}" dt="2023-10-05T19:39:45.919" v="189" actId="47"/>
        <pc:sldMkLst>
          <pc:docMk/>
          <pc:sldMk cId="3102638435" sldId="258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1574754153" sldId="259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C750B7AA-FAA0-4D2F-8841-A54C4AB3ED25}" dt="2023-10-05T19:40:22.736" v="224" actId="47"/>
        <pc:sldMkLst>
          <pc:docMk/>
          <pc:sldMk cId="3556785324" sldId="281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750B7AA-FAA0-4D2F-8841-A54C4AB3ED25}" dt="2023-10-05T19:39:37.038" v="185" actId="47"/>
        <pc:sldMkLst>
          <pc:docMk/>
          <pc:sldMk cId="2054013190" sldId="384"/>
        </pc:sldMkLst>
      </pc:sldChg>
      <pc:sldChg chg="del">
        <pc:chgData name="Monica Greene" userId="580d4f7b-22ab-4bed-a08a-0b25eeeaced9" providerId="ADAL" clId="{C750B7AA-FAA0-4D2F-8841-A54C4AB3ED25}" dt="2023-10-05T19:39:37.709" v="186" actId="47"/>
        <pc:sldMkLst>
          <pc:docMk/>
          <pc:sldMk cId="2938981086" sldId="385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2873464362" sldId="387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1520207562" sldId="388"/>
        </pc:sldMkLst>
      </pc:sldChg>
      <pc:sldChg chg="modSp mod modTransition">
        <pc:chgData name="Monica Greene" userId="580d4f7b-22ab-4bed-a08a-0b25eeeaced9" providerId="ADAL" clId="{C750B7AA-FAA0-4D2F-8841-A54C4AB3ED25}" dt="2023-10-05T19:41:08.748" v="231"/>
        <pc:sldMkLst>
          <pc:docMk/>
          <pc:sldMk cId="299153169" sldId="433"/>
        </pc:sldMkLst>
        <pc:spChg chg="mod">
          <ac:chgData name="Monica Greene" userId="580d4f7b-22ab-4bed-a08a-0b25eeeaced9" providerId="ADAL" clId="{C750B7AA-FAA0-4D2F-8841-A54C4AB3ED25}" dt="2023-10-05T19:40:01.412" v="221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548892496" sldId="478"/>
        </pc:sldMkLst>
      </pc:sldChg>
      <pc:sldChg chg="addSp modSp add mod modTransition setBg">
        <pc:chgData name="Monica Greene" userId="580d4f7b-22ab-4bed-a08a-0b25eeeaced9" providerId="ADAL" clId="{C750B7AA-FAA0-4D2F-8841-A54C4AB3ED25}" dt="2023-10-05T19:41:54.207" v="234" actId="208"/>
        <pc:sldMkLst>
          <pc:docMk/>
          <pc:sldMk cId="2418317013" sldId="479"/>
        </pc:sldMkLst>
        <pc:spChg chg="add mod">
          <ac:chgData name="Monica Greene" userId="580d4f7b-22ab-4bed-a08a-0b25eeeaced9" providerId="ADAL" clId="{C750B7AA-FAA0-4D2F-8841-A54C4AB3ED25}" dt="2023-10-05T19:41:54.207" v="234" actId="208"/>
          <ac:spMkLst>
            <pc:docMk/>
            <pc:sldMk cId="2418317013" sldId="479"/>
            <ac:spMk id="2" creationId="{4544F5F4-1D6C-9C5B-AF8E-20238CB3CD45}"/>
          </ac:spMkLst>
        </pc:spChg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698718774" sldId="498"/>
        </pc:sldMkLst>
      </pc:sldChg>
      <pc:sldChg chg="ord modTransition">
        <pc:chgData name="Monica Greene" userId="580d4f7b-22ab-4bed-a08a-0b25eeeaced9" providerId="ADAL" clId="{C750B7AA-FAA0-4D2F-8841-A54C4AB3ED25}" dt="2023-10-05T19:41:08.748" v="231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1336355542" sldId="500"/>
        </pc:sldMkLst>
      </pc:sldChg>
      <pc:sldChg chg="del">
        <pc:chgData name="Monica Greene" userId="580d4f7b-22ab-4bed-a08a-0b25eeeaced9" providerId="ADAL" clId="{C750B7AA-FAA0-4D2F-8841-A54C4AB3ED25}" dt="2023-10-05T19:40:44.387" v="225" actId="47"/>
        <pc:sldMkLst>
          <pc:docMk/>
          <pc:sldMk cId="1906928764" sldId="502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926472703" sldId="504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038716360" sldId="515"/>
        </pc:sldMkLst>
      </pc:sldChg>
      <pc:sldChg chg="ord modTransition">
        <pc:chgData name="Monica Greene" userId="580d4f7b-22ab-4bed-a08a-0b25eeeaced9" providerId="ADAL" clId="{C750B7AA-FAA0-4D2F-8841-A54C4AB3ED25}" dt="2023-10-05T19:41:08.748" v="231"/>
        <pc:sldMkLst>
          <pc:docMk/>
          <pc:sldMk cId="3888443746" sldId="516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831675129" sldId="517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408158330" sldId="518"/>
        </pc:sldMkLst>
      </pc:sldChg>
      <pc:sldChg chg="del">
        <pc:chgData name="Monica Greene" userId="580d4f7b-22ab-4bed-a08a-0b25eeeaced9" providerId="ADAL" clId="{C750B7AA-FAA0-4D2F-8841-A54C4AB3ED25}" dt="2023-10-05T19:38:43.674" v="172" actId="47"/>
        <pc:sldMkLst>
          <pc:docMk/>
          <pc:sldMk cId="1853161095" sldId="519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1087579071" sldId="520"/>
        </pc:sldMkLst>
      </pc:sldChg>
      <pc:sldChg chg="addSp delSp modSp new mod ord modTransition setBg">
        <pc:chgData name="Monica Greene" userId="580d4f7b-22ab-4bed-a08a-0b25eeeaced9" providerId="ADAL" clId="{C750B7AA-FAA0-4D2F-8841-A54C4AB3ED25}" dt="2023-10-05T19:41:08.748" v="231"/>
        <pc:sldMkLst>
          <pc:docMk/>
          <pc:sldMk cId="1552870803" sldId="521"/>
        </pc:sldMkLst>
        <pc:spChg chg="add del mod ord">
          <ac:chgData name="Monica Greene" userId="580d4f7b-22ab-4bed-a08a-0b25eeeaced9" providerId="ADAL" clId="{C750B7AA-FAA0-4D2F-8841-A54C4AB3ED25}" dt="2023-10-05T19:31:21.826" v="134" actId="478"/>
          <ac:spMkLst>
            <pc:docMk/>
            <pc:sldMk cId="1552870803" sldId="521"/>
            <ac:spMk id="6" creationId="{19EDE20B-59CC-9EDB-C43D-59DF756E4375}"/>
          </ac:spMkLst>
        </pc:spChg>
        <pc:spChg chg="add del">
          <ac:chgData name="Monica Greene" userId="580d4f7b-22ab-4bed-a08a-0b25eeeaced9" providerId="ADAL" clId="{C750B7AA-FAA0-4D2F-8841-A54C4AB3ED25}" dt="2023-10-05T19:17:34.401" v="25" actId="26606"/>
          <ac:spMkLst>
            <pc:docMk/>
            <pc:sldMk cId="1552870803" sldId="521"/>
            <ac:spMk id="7" creationId="{73EDB3DA-AEF0-428A-A317-C42827E6C836}"/>
          </ac:spMkLst>
        </pc:spChg>
        <pc:spChg chg="add del">
          <ac:chgData name="Monica Greene" userId="580d4f7b-22ab-4bed-a08a-0b25eeeaced9" providerId="ADAL" clId="{C750B7AA-FAA0-4D2F-8841-A54C4AB3ED25}" dt="2023-10-05T19:17:34.401" v="25" actId="26606"/>
          <ac:spMkLst>
            <pc:docMk/>
            <pc:sldMk cId="1552870803" sldId="521"/>
            <ac:spMk id="8" creationId="{4A06AD8B-0227-4FF6-AEB4-C66C5A5398C1}"/>
          </ac:spMkLst>
        </pc:spChg>
        <pc:spChg chg="add del">
          <ac:chgData name="Monica Greene" userId="580d4f7b-22ab-4bed-a08a-0b25eeeaced9" providerId="ADAL" clId="{C750B7AA-FAA0-4D2F-8841-A54C4AB3ED25}" dt="2023-10-05T19:17:34.401" v="25" actId="26606"/>
          <ac:spMkLst>
            <pc:docMk/>
            <pc:sldMk cId="1552870803" sldId="521"/>
            <ac:spMk id="9" creationId="{5DFACEB2-7564-4FB9-B739-C2CE339BA3D2}"/>
          </ac:spMkLst>
        </pc:spChg>
        <pc:spChg chg="add del">
          <ac:chgData name="Monica Greene" userId="580d4f7b-22ab-4bed-a08a-0b25eeeaced9" providerId="ADAL" clId="{C750B7AA-FAA0-4D2F-8841-A54C4AB3ED25}" dt="2023-10-05T19:16:19.597" v="15" actId="26606"/>
          <ac:spMkLst>
            <pc:docMk/>
            <pc:sldMk cId="1552870803" sldId="521"/>
            <ac:spMk id="10" creationId="{2FAA70C3-2AD5-42D6-AC00-5977FEA4DA14}"/>
          </ac:spMkLst>
        </pc:spChg>
        <pc:spChg chg="add del">
          <ac:chgData name="Monica Greene" userId="580d4f7b-22ab-4bed-a08a-0b25eeeaced9" providerId="ADAL" clId="{C750B7AA-FAA0-4D2F-8841-A54C4AB3ED25}" dt="2023-10-05T19:17:36.800" v="27" actId="26606"/>
          <ac:spMkLst>
            <pc:docMk/>
            <pc:sldMk cId="1552870803" sldId="521"/>
            <ac:spMk id="11" creationId="{854ECEBE-9353-406C-9313-02A517A310EF}"/>
          </ac:spMkLst>
        </pc:spChg>
        <pc:spChg chg="add del">
          <ac:chgData name="Monica Greene" userId="580d4f7b-22ab-4bed-a08a-0b25eeeaced9" providerId="ADAL" clId="{C750B7AA-FAA0-4D2F-8841-A54C4AB3ED25}" dt="2023-10-05T19:16:19.597" v="15" actId="26606"/>
          <ac:spMkLst>
            <pc:docMk/>
            <pc:sldMk cId="1552870803" sldId="521"/>
            <ac:spMk id="12" creationId="{5D1D4658-32CD-4903-BDA6-7B54EEA4ED6F}"/>
          </ac:spMkLst>
        </pc:spChg>
        <pc:spChg chg="add del">
          <ac:chgData name="Monica Greene" userId="580d4f7b-22ab-4bed-a08a-0b25eeeaced9" providerId="ADAL" clId="{C750B7AA-FAA0-4D2F-8841-A54C4AB3ED25}" dt="2023-10-05T19:17:36.800" v="27" actId="26606"/>
          <ac:spMkLst>
            <pc:docMk/>
            <pc:sldMk cId="1552870803" sldId="521"/>
            <ac:spMk id="13" creationId="{86806086-A782-4311-A63B-1A68574D8067}"/>
          </ac:spMkLst>
        </pc:spChg>
        <pc:spChg chg="add del">
          <ac:chgData name="Monica Greene" userId="580d4f7b-22ab-4bed-a08a-0b25eeeaced9" providerId="ADAL" clId="{C750B7AA-FAA0-4D2F-8841-A54C4AB3ED25}" dt="2023-10-05T19:16:31.675" v="17" actId="26606"/>
          <ac:spMkLst>
            <pc:docMk/>
            <pc:sldMk cId="1552870803" sldId="521"/>
            <ac:spMk id="14" creationId="{E97C36FC-DEAA-4DCA-B0AB-7F9357FA4016}"/>
          </ac:spMkLst>
        </pc:spChg>
        <pc:spChg chg="add del">
          <ac:chgData name="Monica Greene" userId="580d4f7b-22ab-4bed-a08a-0b25eeeaced9" providerId="ADAL" clId="{C750B7AA-FAA0-4D2F-8841-A54C4AB3ED25}" dt="2023-10-05T19:16:31.675" v="17" actId="26606"/>
          <ac:spMkLst>
            <pc:docMk/>
            <pc:sldMk cId="1552870803" sldId="521"/>
            <ac:spMk id="15" creationId="{278C38CD-A630-49FF-8417-6792A2B13FCA}"/>
          </ac:spMkLst>
        </pc:spChg>
        <pc:spChg chg="add del">
          <ac:chgData name="Monica Greene" userId="580d4f7b-22ab-4bed-a08a-0b25eeeaced9" providerId="ADAL" clId="{C750B7AA-FAA0-4D2F-8841-A54C4AB3ED25}" dt="2023-10-05T19:17:36.800" v="27" actId="26606"/>
          <ac:spMkLst>
            <pc:docMk/>
            <pc:sldMk cId="1552870803" sldId="521"/>
            <ac:spMk id="16" creationId="{DE1994AC-22D1-4B48-9EDA-BE373E704567}"/>
          </ac:spMkLst>
        </pc:spChg>
        <pc:spChg chg="add del">
          <ac:chgData name="Monica Greene" userId="580d4f7b-22ab-4bed-a08a-0b25eeeaced9" providerId="ADAL" clId="{C750B7AA-FAA0-4D2F-8841-A54C4AB3ED25}" dt="2023-10-05T19:17:10.559" v="23" actId="26606"/>
          <ac:spMkLst>
            <pc:docMk/>
            <pc:sldMk cId="1552870803" sldId="521"/>
            <ac:spMk id="17" creationId="{73EDB3DA-AEF0-428A-A317-C42827E6C836}"/>
          </ac:spMkLst>
        </pc:spChg>
        <pc:spChg chg="add del">
          <ac:chgData name="Monica Greene" userId="580d4f7b-22ab-4bed-a08a-0b25eeeaced9" providerId="ADAL" clId="{C750B7AA-FAA0-4D2F-8841-A54C4AB3ED25}" dt="2023-10-05T19:17:10.559" v="23" actId="26606"/>
          <ac:spMkLst>
            <pc:docMk/>
            <pc:sldMk cId="1552870803" sldId="521"/>
            <ac:spMk id="18" creationId="{4A06AD8B-0227-4FF6-AEB4-C66C5A5398C1}"/>
          </ac:spMkLst>
        </pc:spChg>
        <pc:spChg chg="add del">
          <ac:chgData name="Monica Greene" userId="580d4f7b-22ab-4bed-a08a-0b25eeeaced9" providerId="ADAL" clId="{C750B7AA-FAA0-4D2F-8841-A54C4AB3ED25}" dt="2023-10-05T19:17:10.559" v="23" actId="26606"/>
          <ac:spMkLst>
            <pc:docMk/>
            <pc:sldMk cId="1552870803" sldId="521"/>
            <ac:spMk id="19" creationId="{5DFACEB2-7564-4FB9-B739-C2CE339BA3D2}"/>
          </ac:spMkLst>
        </pc:spChg>
        <pc:spChg chg="add del">
          <ac:chgData name="Monica Greene" userId="580d4f7b-22ab-4bed-a08a-0b25eeeaced9" providerId="ADAL" clId="{C750B7AA-FAA0-4D2F-8841-A54C4AB3ED25}" dt="2023-10-05T19:17:36.800" v="27" actId="26606"/>
          <ac:spMkLst>
            <pc:docMk/>
            <pc:sldMk cId="1552870803" sldId="521"/>
            <ac:spMk id="20" creationId="{CE71458B-DF80-43DF-9693-2EC3878ACAB5}"/>
          </ac:spMkLst>
        </pc:spChg>
        <pc:spChg chg="add del">
          <ac:chgData name="Monica Greene" userId="580d4f7b-22ab-4bed-a08a-0b25eeeaced9" providerId="ADAL" clId="{C750B7AA-FAA0-4D2F-8841-A54C4AB3ED25}" dt="2023-10-05T19:17:36.800" v="27" actId="26606"/>
          <ac:spMkLst>
            <pc:docMk/>
            <pc:sldMk cId="1552870803" sldId="521"/>
            <ac:spMk id="21" creationId="{22220111-5018-4EB7-A38B-79BD37F7C095}"/>
          </ac:spMkLst>
        </pc:spChg>
        <pc:spChg chg="add del">
          <ac:chgData name="Monica Greene" userId="580d4f7b-22ab-4bed-a08a-0b25eeeaced9" providerId="ADAL" clId="{C750B7AA-FAA0-4D2F-8841-A54C4AB3ED25}" dt="2023-10-05T19:18:32.755" v="45" actId="26606"/>
          <ac:spMkLst>
            <pc:docMk/>
            <pc:sldMk cId="1552870803" sldId="521"/>
            <ac:spMk id="22" creationId="{A169D286-F4D7-4C8B-A6BD-D05384C7F1D8}"/>
          </ac:spMkLst>
        </pc:spChg>
        <pc:spChg chg="add del">
          <ac:chgData name="Monica Greene" userId="580d4f7b-22ab-4bed-a08a-0b25eeeaced9" providerId="ADAL" clId="{C750B7AA-FAA0-4D2F-8841-A54C4AB3ED25}" dt="2023-10-05T19:17:40.546" v="29" actId="26606"/>
          <ac:spMkLst>
            <pc:docMk/>
            <pc:sldMk cId="1552870803" sldId="521"/>
            <ac:spMk id="23" creationId="{0205D939-00C4-4F2E-9797-3170DD040D90}"/>
          </ac:spMkLst>
        </pc:spChg>
        <pc:spChg chg="add del">
          <ac:chgData name="Monica Greene" userId="580d4f7b-22ab-4bed-a08a-0b25eeeaced9" providerId="ADAL" clId="{C750B7AA-FAA0-4D2F-8841-A54C4AB3ED25}" dt="2023-10-05T19:17:40.546" v="29" actId="26606"/>
          <ac:spMkLst>
            <pc:docMk/>
            <pc:sldMk cId="1552870803" sldId="521"/>
            <ac:spMk id="24" creationId="{38EE4E44-1403-472B-8C01-D354CB8F5AE7}"/>
          </ac:spMkLst>
        </pc:spChg>
        <pc:spChg chg="add del">
          <ac:chgData name="Monica Greene" userId="580d4f7b-22ab-4bed-a08a-0b25eeeaced9" providerId="ADAL" clId="{C750B7AA-FAA0-4D2F-8841-A54C4AB3ED25}" dt="2023-10-05T19:17:40.546" v="29" actId="26606"/>
          <ac:spMkLst>
            <pc:docMk/>
            <pc:sldMk cId="1552870803" sldId="521"/>
            <ac:spMk id="25" creationId="{583CCE40-4C5F-42D3-86D9-7892AD1E98E3}"/>
          </ac:spMkLst>
        </pc:spChg>
        <pc:spChg chg="add del">
          <ac:chgData name="Monica Greene" userId="580d4f7b-22ab-4bed-a08a-0b25eeeaced9" providerId="ADAL" clId="{C750B7AA-FAA0-4D2F-8841-A54C4AB3ED25}" dt="2023-10-05T19:18:32.755" v="45" actId="26606"/>
          <ac:spMkLst>
            <pc:docMk/>
            <pc:sldMk cId="1552870803" sldId="521"/>
            <ac:spMk id="26" creationId="{39E8235E-135E-4261-8F54-2B316E493C42}"/>
          </ac:spMkLst>
        </pc:spChg>
        <pc:spChg chg="add del">
          <ac:chgData name="Monica Greene" userId="580d4f7b-22ab-4bed-a08a-0b25eeeaced9" providerId="ADAL" clId="{C750B7AA-FAA0-4D2F-8841-A54C4AB3ED25}" dt="2023-10-05T19:17:45.515" v="31" actId="26606"/>
          <ac:spMkLst>
            <pc:docMk/>
            <pc:sldMk cId="1552870803" sldId="521"/>
            <ac:spMk id="27" creationId="{42A4FC2C-047E-45A5-965D-8E1E3BF09BC6}"/>
          </ac:spMkLst>
        </pc:spChg>
        <pc:spChg chg="add del">
          <ac:chgData name="Monica Greene" userId="580d4f7b-22ab-4bed-a08a-0b25eeeaced9" providerId="ADAL" clId="{C750B7AA-FAA0-4D2F-8841-A54C4AB3ED25}" dt="2023-10-05T19:18:32.755" v="45" actId="26606"/>
          <ac:spMkLst>
            <pc:docMk/>
            <pc:sldMk cId="1552870803" sldId="521"/>
            <ac:spMk id="28" creationId="{D4ED8EC3-4D57-4620-93CE-4E6661F09A3E}"/>
          </ac:spMkLst>
        </pc:spChg>
        <pc:spChg chg="add del">
          <ac:chgData name="Monica Greene" userId="580d4f7b-22ab-4bed-a08a-0b25eeeaced9" providerId="ADAL" clId="{C750B7AA-FAA0-4D2F-8841-A54C4AB3ED25}" dt="2023-10-05T19:17:52.223" v="33" actId="26606"/>
          <ac:spMkLst>
            <pc:docMk/>
            <pc:sldMk cId="1552870803" sldId="521"/>
            <ac:spMk id="29" creationId="{E9DCA5EA-C9F1-43F7-8CD9-E7D77919EBE7}"/>
          </ac:spMkLst>
        </pc:spChg>
        <pc:spChg chg="add del">
          <ac:chgData name="Monica Greene" userId="580d4f7b-22ab-4bed-a08a-0b25eeeaced9" providerId="ADAL" clId="{C750B7AA-FAA0-4D2F-8841-A54C4AB3ED25}" dt="2023-10-05T19:18:32.755" v="45" actId="26606"/>
          <ac:spMkLst>
            <pc:docMk/>
            <pc:sldMk cId="1552870803" sldId="521"/>
            <ac:spMk id="30" creationId="{83BCB34A-2F40-4F41-8488-A134C1C155B7}"/>
          </ac:spMkLst>
        </pc:spChg>
        <pc:spChg chg="add del">
          <ac:chgData name="Monica Greene" userId="580d4f7b-22ab-4bed-a08a-0b25eeeaced9" providerId="ADAL" clId="{C750B7AA-FAA0-4D2F-8841-A54C4AB3ED25}" dt="2023-10-05T19:18:04.864" v="35" actId="26606"/>
          <ac:spMkLst>
            <pc:docMk/>
            <pc:sldMk cId="1552870803" sldId="521"/>
            <ac:spMk id="31" creationId="{0205D939-00C4-4F2E-9797-3170DD040D90}"/>
          </ac:spMkLst>
        </pc:spChg>
        <pc:spChg chg="add del">
          <ac:chgData name="Monica Greene" userId="580d4f7b-22ab-4bed-a08a-0b25eeeaced9" providerId="ADAL" clId="{C750B7AA-FAA0-4D2F-8841-A54C4AB3ED25}" dt="2023-10-05T19:18:04.864" v="35" actId="26606"/>
          <ac:spMkLst>
            <pc:docMk/>
            <pc:sldMk cId="1552870803" sldId="521"/>
            <ac:spMk id="32" creationId="{38EE4E44-1403-472B-8C01-D354CB8F5AE7}"/>
          </ac:spMkLst>
        </pc:spChg>
        <pc:spChg chg="add del">
          <ac:chgData name="Monica Greene" userId="580d4f7b-22ab-4bed-a08a-0b25eeeaced9" providerId="ADAL" clId="{C750B7AA-FAA0-4D2F-8841-A54C4AB3ED25}" dt="2023-10-05T19:18:04.864" v="35" actId="26606"/>
          <ac:spMkLst>
            <pc:docMk/>
            <pc:sldMk cId="1552870803" sldId="521"/>
            <ac:spMk id="33" creationId="{583CCE40-4C5F-42D3-86D9-7892AD1E98E3}"/>
          </ac:spMkLst>
        </pc:spChg>
        <pc:spChg chg="add del">
          <ac:chgData name="Monica Greene" userId="580d4f7b-22ab-4bed-a08a-0b25eeeaced9" providerId="ADAL" clId="{C750B7AA-FAA0-4D2F-8841-A54C4AB3ED25}" dt="2023-10-05T19:18:32.755" v="45" actId="26606"/>
          <ac:spMkLst>
            <pc:docMk/>
            <pc:sldMk cId="1552870803" sldId="521"/>
            <ac:spMk id="34" creationId="{F78382DC-4207-465E-B379-1E16448AA222}"/>
          </ac:spMkLst>
        </pc:spChg>
        <pc:spChg chg="add del">
          <ac:chgData name="Monica Greene" userId="580d4f7b-22ab-4bed-a08a-0b25eeeaced9" providerId="ADAL" clId="{C750B7AA-FAA0-4D2F-8841-A54C4AB3ED25}" dt="2023-10-05T19:18:13.620" v="37" actId="26606"/>
          <ac:spMkLst>
            <pc:docMk/>
            <pc:sldMk cId="1552870803" sldId="521"/>
            <ac:spMk id="35" creationId="{22F15A2D-2324-487D-A02A-BF46C5C580EB}"/>
          </ac:spMkLst>
        </pc:spChg>
        <pc:spChg chg="add del">
          <ac:chgData name="Monica Greene" userId="580d4f7b-22ab-4bed-a08a-0b25eeeaced9" providerId="ADAL" clId="{C750B7AA-FAA0-4D2F-8841-A54C4AB3ED25}" dt="2023-10-05T19:18:13.620" v="37" actId="26606"/>
          <ac:spMkLst>
            <pc:docMk/>
            <pc:sldMk cId="1552870803" sldId="521"/>
            <ac:spMk id="36" creationId="{2AEAFA59-923A-4F54-8B49-44C970BCC323}"/>
          </ac:spMkLst>
        </pc:spChg>
        <pc:spChg chg="add del">
          <ac:chgData name="Monica Greene" userId="580d4f7b-22ab-4bed-a08a-0b25eeeaced9" providerId="ADAL" clId="{C750B7AA-FAA0-4D2F-8841-A54C4AB3ED25}" dt="2023-10-05T19:18:13.620" v="37" actId="26606"/>
          <ac:spMkLst>
            <pc:docMk/>
            <pc:sldMk cId="1552870803" sldId="521"/>
            <ac:spMk id="37" creationId="{C37E9D4B-7BFA-4D10-B666-547BAC499469}"/>
          </ac:spMkLst>
        </pc:spChg>
        <pc:spChg chg="add del">
          <ac:chgData name="Monica Greene" userId="580d4f7b-22ab-4bed-a08a-0b25eeeaced9" providerId="ADAL" clId="{C750B7AA-FAA0-4D2F-8841-A54C4AB3ED25}" dt="2023-10-05T19:19:04.593" v="49" actId="26606"/>
          <ac:spMkLst>
            <pc:docMk/>
            <pc:sldMk cId="1552870803" sldId="521"/>
            <ac:spMk id="38" creationId="{854ECEBE-9353-406C-9313-02A517A310EF}"/>
          </ac:spMkLst>
        </pc:spChg>
        <pc:spChg chg="add del">
          <ac:chgData name="Monica Greene" userId="580d4f7b-22ab-4bed-a08a-0b25eeeaced9" providerId="ADAL" clId="{C750B7AA-FAA0-4D2F-8841-A54C4AB3ED25}" dt="2023-10-05T19:18:19.406" v="39" actId="26606"/>
          <ac:spMkLst>
            <pc:docMk/>
            <pc:sldMk cId="1552870803" sldId="521"/>
            <ac:spMk id="39" creationId="{3B71DBD2-3B77-4A79-B20B-A2B1EBBE1A0B}"/>
          </ac:spMkLst>
        </pc:spChg>
        <pc:spChg chg="add del">
          <ac:chgData name="Monica Greene" userId="580d4f7b-22ab-4bed-a08a-0b25eeeaced9" providerId="ADAL" clId="{C750B7AA-FAA0-4D2F-8841-A54C4AB3ED25}" dt="2023-10-05T19:18:19.406" v="39" actId="26606"/>
          <ac:spMkLst>
            <pc:docMk/>
            <pc:sldMk cId="1552870803" sldId="521"/>
            <ac:spMk id="40" creationId="{DD94CD5A-DFA9-4697-95A8-A758FBF5E7F1}"/>
          </ac:spMkLst>
        </pc:spChg>
        <pc:spChg chg="add del">
          <ac:chgData name="Monica Greene" userId="580d4f7b-22ab-4bed-a08a-0b25eeeaced9" providerId="ADAL" clId="{C750B7AA-FAA0-4D2F-8841-A54C4AB3ED25}" dt="2023-10-05T19:19:04.593" v="49" actId="26606"/>
          <ac:spMkLst>
            <pc:docMk/>
            <pc:sldMk cId="1552870803" sldId="521"/>
            <ac:spMk id="41" creationId="{71A74C97-ECC4-4C3A-988A-A72C1F8BBAC8}"/>
          </ac:spMkLst>
        </pc:spChg>
        <pc:spChg chg="add del">
          <ac:chgData name="Monica Greene" userId="580d4f7b-22ab-4bed-a08a-0b25eeeaced9" providerId="ADAL" clId="{C750B7AA-FAA0-4D2F-8841-A54C4AB3ED25}" dt="2023-10-05T19:18:26.616" v="41" actId="26606"/>
          <ac:spMkLst>
            <pc:docMk/>
            <pc:sldMk cId="1552870803" sldId="521"/>
            <ac:spMk id="42" creationId="{A169D286-F4D7-4C8B-A6BD-D05384C7F1D8}"/>
          </ac:spMkLst>
        </pc:spChg>
        <pc:spChg chg="add del">
          <ac:chgData name="Monica Greene" userId="580d4f7b-22ab-4bed-a08a-0b25eeeaced9" providerId="ADAL" clId="{C750B7AA-FAA0-4D2F-8841-A54C4AB3ED25}" dt="2023-10-05T19:18:26.616" v="41" actId="26606"/>
          <ac:spMkLst>
            <pc:docMk/>
            <pc:sldMk cId="1552870803" sldId="521"/>
            <ac:spMk id="43" creationId="{39E8235E-135E-4261-8F54-2B316E493C42}"/>
          </ac:spMkLst>
        </pc:spChg>
        <pc:spChg chg="add del">
          <ac:chgData name="Monica Greene" userId="580d4f7b-22ab-4bed-a08a-0b25eeeaced9" providerId="ADAL" clId="{C750B7AA-FAA0-4D2F-8841-A54C4AB3ED25}" dt="2023-10-05T19:18:26.616" v="41" actId="26606"/>
          <ac:spMkLst>
            <pc:docMk/>
            <pc:sldMk cId="1552870803" sldId="521"/>
            <ac:spMk id="44" creationId="{D4ED8EC3-4D57-4620-93CE-4E6661F09A3E}"/>
          </ac:spMkLst>
        </pc:spChg>
        <pc:spChg chg="add del">
          <ac:chgData name="Monica Greene" userId="580d4f7b-22ab-4bed-a08a-0b25eeeaced9" providerId="ADAL" clId="{C750B7AA-FAA0-4D2F-8841-A54C4AB3ED25}" dt="2023-10-05T19:19:04.593" v="49" actId="26606"/>
          <ac:spMkLst>
            <pc:docMk/>
            <pc:sldMk cId="1552870803" sldId="521"/>
            <ac:spMk id="45" creationId="{5FB5F3BA-58DF-40DA-AE44-974A00E0619C}"/>
          </ac:spMkLst>
        </pc:spChg>
        <pc:spChg chg="add del">
          <ac:chgData name="Monica Greene" userId="580d4f7b-22ab-4bed-a08a-0b25eeeaced9" providerId="ADAL" clId="{C750B7AA-FAA0-4D2F-8841-A54C4AB3ED25}" dt="2023-10-05T19:19:04.593" v="49" actId="26606"/>
          <ac:spMkLst>
            <pc:docMk/>
            <pc:sldMk cId="1552870803" sldId="521"/>
            <ac:spMk id="46" creationId="{DE1994AC-22D1-4B48-9EDA-BE373E704567}"/>
          </ac:spMkLst>
        </pc:spChg>
        <pc:spChg chg="add del">
          <ac:chgData name="Monica Greene" userId="580d4f7b-22ab-4bed-a08a-0b25eeeaced9" providerId="ADAL" clId="{C750B7AA-FAA0-4D2F-8841-A54C4AB3ED25}" dt="2023-10-05T19:19:04.593" v="49" actId="26606"/>
          <ac:spMkLst>
            <pc:docMk/>
            <pc:sldMk cId="1552870803" sldId="521"/>
            <ac:spMk id="47" creationId="{86806086-A782-4311-A63B-1A68574D8067}"/>
          </ac:spMkLst>
        </pc:spChg>
        <pc:spChg chg="add del">
          <ac:chgData name="Monica Greene" userId="580d4f7b-22ab-4bed-a08a-0b25eeeaced9" providerId="ADAL" clId="{C750B7AA-FAA0-4D2F-8841-A54C4AB3ED25}" dt="2023-10-05T19:26:03.318" v="81" actId="26606"/>
          <ac:spMkLst>
            <pc:docMk/>
            <pc:sldMk cId="1552870803" sldId="521"/>
            <ac:spMk id="48" creationId="{63F5877B-98C7-49DD-83AB-0F6F57CB6543}"/>
          </ac:spMkLst>
        </pc:spChg>
        <pc:spChg chg="add del">
          <ac:chgData name="Monica Greene" userId="580d4f7b-22ab-4bed-a08a-0b25eeeaced9" providerId="ADAL" clId="{C750B7AA-FAA0-4D2F-8841-A54C4AB3ED25}" dt="2023-10-05T19:25:29.055" v="51" actId="26606"/>
          <ac:spMkLst>
            <pc:docMk/>
            <pc:sldMk cId="1552870803" sldId="521"/>
            <ac:spMk id="49" creationId="{2FAA70C3-2AD5-42D6-AC00-5977FEA4DA14}"/>
          </ac:spMkLst>
        </pc:spChg>
        <pc:spChg chg="add del">
          <ac:chgData name="Monica Greene" userId="580d4f7b-22ab-4bed-a08a-0b25eeeaced9" providerId="ADAL" clId="{C750B7AA-FAA0-4D2F-8841-A54C4AB3ED25}" dt="2023-10-05T19:25:29.055" v="51" actId="26606"/>
          <ac:spMkLst>
            <pc:docMk/>
            <pc:sldMk cId="1552870803" sldId="521"/>
            <ac:spMk id="50" creationId="{5D1D4658-32CD-4903-BDA6-7B54EEA4ED6F}"/>
          </ac:spMkLst>
        </pc:spChg>
        <pc:spChg chg="add del">
          <ac:chgData name="Monica Greene" userId="580d4f7b-22ab-4bed-a08a-0b25eeeaced9" providerId="ADAL" clId="{C750B7AA-FAA0-4D2F-8841-A54C4AB3ED25}" dt="2023-10-05T19:26:03.318" v="81" actId="26606"/>
          <ac:spMkLst>
            <pc:docMk/>
            <pc:sldMk cId="1552870803" sldId="521"/>
            <ac:spMk id="51" creationId="{4EA91930-66BC-4C41-B4F5-C31EB216F64B}"/>
          </ac:spMkLst>
        </pc:spChg>
        <pc:spChg chg="add del">
          <ac:chgData name="Monica Greene" userId="580d4f7b-22ab-4bed-a08a-0b25eeeaced9" providerId="ADAL" clId="{C750B7AA-FAA0-4D2F-8841-A54C4AB3ED25}" dt="2023-10-05T19:26:03.318" v="81" actId="26606"/>
          <ac:spMkLst>
            <pc:docMk/>
            <pc:sldMk cId="1552870803" sldId="521"/>
            <ac:spMk id="52" creationId="{6313CF8F-B436-401E-9575-DE0F8E8B5B17}"/>
          </ac:spMkLst>
        </pc:spChg>
        <pc:spChg chg="add del">
          <ac:chgData name="Monica Greene" userId="580d4f7b-22ab-4bed-a08a-0b25eeeaced9" providerId="ADAL" clId="{C750B7AA-FAA0-4D2F-8841-A54C4AB3ED25}" dt="2023-10-05T19:26:03.318" v="81" actId="26606"/>
          <ac:spMkLst>
            <pc:docMk/>
            <pc:sldMk cId="1552870803" sldId="521"/>
            <ac:spMk id="53" creationId="{2A38CFE9-C30A-4551-ACCB-D5808FBC39CD}"/>
          </ac:spMkLst>
        </pc:spChg>
        <pc:spChg chg="add del">
          <ac:chgData name="Monica Greene" userId="580d4f7b-22ab-4bed-a08a-0b25eeeaced9" providerId="ADAL" clId="{C750B7AA-FAA0-4D2F-8841-A54C4AB3ED25}" dt="2023-10-05T19:26:03.318" v="81" actId="26606"/>
          <ac:spMkLst>
            <pc:docMk/>
            <pc:sldMk cId="1552870803" sldId="521"/>
            <ac:spMk id="54" creationId="{67EF550F-47CE-4FB2-9DAC-12AD835C833D}"/>
          </ac:spMkLst>
        </pc:spChg>
        <pc:spChg chg="add del">
          <ac:chgData name="Monica Greene" userId="580d4f7b-22ab-4bed-a08a-0b25eeeaced9" providerId="ADAL" clId="{C750B7AA-FAA0-4D2F-8841-A54C4AB3ED25}" dt="2023-10-05T19:26:08.894" v="83" actId="26606"/>
          <ac:spMkLst>
            <pc:docMk/>
            <pc:sldMk cId="1552870803" sldId="521"/>
            <ac:spMk id="56" creationId="{49724451-1817-47EC-8F8A-7534815277C6}"/>
          </ac:spMkLst>
        </pc:spChg>
        <pc:spChg chg="add del">
          <ac:chgData name="Monica Greene" userId="580d4f7b-22ab-4bed-a08a-0b25eeeaced9" providerId="ADAL" clId="{C750B7AA-FAA0-4D2F-8841-A54C4AB3ED25}" dt="2023-10-05T19:26:08.894" v="83" actId="26606"/>
          <ac:spMkLst>
            <pc:docMk/>
            <pc:sldMk cId="1552870803" sldId="521"/>
            <ac:spMk id="57" creationId="{1972FFF2-19E8-4ABA-8DF0-DF0BB9CA0F44}"/>
          </ac:spMkLst>
        </pc:spChg>
        <pc:spChg chg="add del">
          <ac:chgData name="Monica Greene" userId="580d4f7b-22ab-4bed-a08a-0b25eeeaced9" providerId="ADAL" clId="{C750B7AA-FAA0-4D2F-8841-A54C4AB3ED25}" dt="2023-10-05T19:26:08.894" v="83" actId="26606"/>
          <ac:spMkLst>
            <pc:docMk/>
            <pc:sldMk cId="1552870803" sldId="521"/>
            <ac:spMk id="58" creationId="{D675D8C3-7329-47B0-9782-C66F095D7366}"/>
          </ac:spMkLst>
        </pc:spChg>
        <pc:spChg chg="add del">
          <ac:chgData name="Monica Greene" userId="580d4f7b-22ab-4bed-a08a-0b25eeeaced9" providerId="ADAL" clId="{C750B7AA-FAA0-4D2F-8841-A54C4AB3ED25}" dt="2023-10-05T19:26:08.894" v="83" actId="26606"/>
          <ac:spMkLst>
            <pc:docMk/>
            <pc:sldMk cId="1552870803" sldId="521"/>
            <ac:spMk id="59" creationId="{CB077B7C-FE7A-4C81-92C6-F20D2AE425E1}"/>
          </ac:spMkLst>
        </pc:spChg>
        <pc:spChg chg="add del">
          <ac:chgData name="Monica Greene" userId="580d4f7b-22ab-4bed-a08a-0b25eeeaced9" providerId="ADAL" clId="{C750B7AA-FAA0-4D2F-8841-A54C4AB3ED25}" dt="2023-10-05T19:26:21.660" v="85" actId="26606"/>
          <ac:spMkLst>
            <pc:docMk/>
            <pc:sldMk cId="1552870803" sldId="521"/>
            <ac:spMk id="61" creationId="{4CBC69AF-AE9D-43C7-A183-244646418BB4}"/>
          </ac:spMkLst>
        </pc:spChg>
        <pc:spChg chg="add del">
          <ac:chgData name="Monica Greene" userId="580d4f7b-22ab-4bed-a08a-0b25eeeaced9" providerId="ADAL" clId="{C750B7AA-FAA0-4D2F-8841-A54C4AB3ED25}" dt="2023-10-05T19:26:21.660" v="85" actId="26606"/>
          <ac:spMkLst>
            <pc:docMk/>
            <pc:sldMk cId="1552870803" sldId="521"/>
            <ac:spMk id="62" creationId="{BE64232A-D912-4882-BF58-104918115741}"/>
          </ac:spMkLst>
        </pc:spChg>
        <pc:spChg chg="add del">
          <ac:chgData name="Monica Greene" userId="580d4f7b-22ab-4bed-a08a-0b25eeeaced9" providerId="ADAL" clId="{C750B7AA-FAA0-4D2F-8841-A54C4AB3ED25}" dt="2023-10-05T19:26:21.660" v="85" actId="26606"/>
          <ac:spMkLst>
            <pc:docMk/>
            <pc:sldMk cId="1552870803" sldId="521"/>
            <ac:spMk id="63" creationId="{E8E4E9D8-6D9C-4646-83A2-11844D84EAE4}"/>
          </ac:spMkLst>
        </pc:spChg>
        <pc:spChg chg="add del">
          <ac:chgData name="Monica Greene" userId="580d4f7b-22ab-4bed-a08a-0b25eeeaced9" providerId="ADAL" clId="{C750B7AA-FAA0-4D2F-8841-A54C4AB3ED25}" dt="2023-10-05T19:26:40.426" v="87" actId="26606"/>
          <ac:spMkLst>
            <pc:docMk/>
            <pc:sldMk cId="1552870803" sldId="521"/>
            <ac:spMk id="65" creationId="{5C8908E2-EE49-44D2-9428-A28D2312A8D5}"/>
          </ac:spMkLst>
        </pc:spChg>
        <pc:spChg chg="add del">
          <ac:chgData name="Monica Greene" userId="580d4f7b-22ab-4bed-a08a-0b25eeeaced9" providerId="ADAL" clId="{C750B7AA-FAA0-4D2F-8841-A54C4AB3ED25}" dt="2023-10-05T19:26:40.426" v="87" actId="26606"/>
          <ac:spMkLst>
            <pc:docMk/>
            <pc:sldMk cId="1552870803" sldId="521"/>
            <ac:spMk id="69" creationId="{215A9370-15D3-4C30-8BA1-2059A74C9990}"/>
          </ac:spMkLst>
        </pc:spChg>
        <pc:spChg chg="add del">
          <ac:chgData name="Monica Greene" userId="580d4f7b-22ab-4bed-a08a-0b25eeeaced9" providerId="ADAL" clId="{C750B7AA-FAA0-4D2F-8841-A54C4AB3ED25}" dt="2023-10-05T19:26:40.426" v="87" actId="26606"/>
          <ac:spMkLst>
            <pc:docMk/>
            <pc:sldMk cId="1552870803" sldId="521"/>
            <ac:spMk id="70" creationId="{ED888B23-07FA-482A-96DF-47E31AF1A603}"/>
          </ac:spMkLst>
        </pc:spChg>
        <pc:spChg chg="add del">
          <ac:chgData name="Monica Greene" userId="580d4f7b-22ab-4bed-a08a-0b25eeeaced9" providerId="ADAL" clId="{C750B7AA-FAA0-4D2F-8841-A54C4AB3ED25}" dt="2023-10-05T19:26:51.511" v="89" actId="26606"/>
          <ac:spMkLst>
            <pc:docMk/>
            <pc:sldMk cId="1552870803" sldId="521"/>
            <ac:spMk id="72" creationId="{327D73B4-9F5C-4A64-A179-51B9500CB8B5}"/>
          </ac:spMkLst>
        </pc:spChg>
        <pc:spChg chg="add del">
          <ac:chgData name="Monica Greene" userId="580d4f7b-22ab-4bed-a08a-0b25eeeaced9" providerId="ADAL" clId="{C750B7AA-FAA0-4D2F-8841-A54C4AB3ED25}" dt="2023-10-05T19:26:51.511" v="89" actId="26606"/>
          <ac:spMkLst>
            <pc:docMk/>
            <pc:sldMk cId="1552870803" sldId="521"/>
            <ac:spMk id="73" creationId="{D0F14822-B1F1-4730-A131-C3416A790B0D}"/>
          </ac:spMkLst>
        </pc:spChg>
        <pc:spChg chg="add del">
          <ac:chgData name="Monica Greene" userId="580d4f7b-22ab-4bed-a08a-0b25eeeaced9" providerId="ADAL" clId="{C750B7AA-FAA0-4D2F-8841-A54C4AB3ED25}" dt="2023-10-05T19:26:51.511" v="89" actId="26606"/>
          <ac:spMkLst>
            <pc:docMk/>
            <pc:sldMk cId="1552870803" sldId="521"/>
            <ac:spMk id="74" creationId="{063F1D6B-3845-4F68-9803-39000080ECE7}"/>
          </ac:spMkLst>
        </pc:spChg>
        <pc:spChg chg="add del">
          <ac:chgData name="Monica Greene" userId="580d4f7b-22ab-4bed-a08a-0b25eeeaced9" providerId="ADAL" clId="{C750B7AA-FAA0-4D2F-8841-A54C4AB3ED25}" dt="2023-10-05T19:28:12.865" v="91" actId="26606"/>
          <ac:spMkLst>
            <pc:docMk/>
            <pc:sldMk cId="1552870803" sldId="521"/>
            <ac:spMk id="81" creationId="{D2B783EE-0239-4717-BBEA-8C9EAC61C824}"/>
          </ac:spMkLst>
        </pc:spChg>
        <pc:spChg chg="add del">
          <ac:chgData name="Monica Greene" userId="580d4f7b-22ab-4bed-a08a-0b25eeeaced9" providerId="ADAL" clId="{C750B7AA-FAA0-4D2F-8841-A54C4AB3ED25}" dt="2023-10-05T19:28:12.865" v="91" actId="26606"/>
          <ac:spMkLst>
            <pc:docMk/>
            <pc:sldMk cId="1552870803" sldId="521"/>
            <ac:spMk id="82" creationId="{A7B99495-F43F-4D80-A44F-2CB4764EB90B}"/>
          </ac:spMkLst>
        </pc:spChg>
        <pc:spChg chg="add del">
          <ac:chgData name="Monica Greene" userId="580d4f7b-22ab-4bed-a08a-0b25eeeaced9" providerId="ADAL" clId="{C750B7AA-FAA0-4D2F-8841-A54C4AB3ED25}" dt="2023-10-05T19:28:12.865" v="91" actId="26606"/>
          <ac:spMkLst>
            <pc:docMk/>
            <pc:sldMk cId="1552870803" sldId="521"/>
            <ac:spMk id="83" creationId="{70BEB1E7-2F88-40BC-B73D-42E5B6F80BFC}"/>
          </ac:spMkLst>
        </pc:spChg>
        <pc:spChg chg="add del">
          <ac:chgData name="Monica Greene" userId="580d4f7b-22ab-4bed-a08a-0b25eeeaced9" providerId="ADAL" clId="{C750B7AA-FAA0-4D2F-8841-A54C4AB3ED25}" dt="2023-10-05T19:28:16.536" v="93" actId="26606"/>
          <ac:spMkLst>
            <pc:docMk/>
            <pc:sldMk cId="1552870803" sldId="521"/>
            <ac:spMk id="85" creationId="{63F5877B-98C7-49DD-83AB-0F6F57CB6543}"/>
          </ac:spMkLst>
        </pc:spChg>
        <pc:spChg chg="add del">
          <ac:chgData name="Monica Greene" userId="580d4f7b-22ab-4bed-a08a-0b25eeeaced9" providerId="ADAL" clId="{C750B7AA-FAA0-4D2F-8841-A54C4AB3ED25}" dt="2023-10-05T19:28:16.536" v="93" actId="26606"/>
          <ac:spMkLst>
            <pc:docMk/>
            <pc:sldMk cId="1552870803" sldId="521"/>
            <ac:spMk id="86" creationId="{4EA91930-66BC-4C41-B4F5-C31EB216F64B}"/>
          </ac:spMkLst>
        </pc:spChg>
        <pc:spChg chg="add del">
          <ac:chgData name="Monica Greene" userId="580d4f7b-22ab-4bed-a08a-0b25eeeaced9" providerId="ADAL" clId="{C750B7AA-FAA0-4D2F-8841-A54C4AB3ED25}" dt="2023-10-05T19:28:16.536" v="93" actId="26606"/>
          <ac:spMkLst>
            <pc:docMk/>
            <pc:sldMk cId="1552870803" sldId="521"/>
            <ac:spMk id="87" creationId="{6313CF8F-B436-401E-9575-DE0F8E8B5B17}"/>
          </ac:spMkLst>
        </pc:spChg>
        <pc:spChg chg="add del">
          <ac:chgData name="Monica Greene" userId="580d4f7b-22ab-4bed-a08a-0b25eeeaced9" providerId="ADAL" clId="{C750B7AA-FAA0-4D2F-8841-A54C4AB3ED25}" dt="2023-10-05T19:28:16.536" v="93" actId="26606"/>
          <ac:spMkLst>
            <pc:docMk/>
            <pc:sldMk cId="1552870803" sldId="521"/>
            <ac:spMk id="88" creationId="{2A38CFE9-C30A-4551-ACCB-D5808FBC39CD}"/>
          </ac:spMkLst>
        </pc:spChg>
        <pc:spChg chg="add del">
          <ac:chgData name="Monica Greene" userId="580d4f7b-22ab-4bed-a08a-0b25eeeaced9" providerId="ADAL" clId="{C750B7AA-FAA0-4D2F-8841-A54C4AB3ED25}" dt="2023-10-05T19:28:16.536" v="93" actId="26606"/>
          <ac:spMkLst>
            <pc:docMk/>
            <pc:sldMk cId="1552870803" sldId="521"/>
            <ac:spMk id="89" creationId="{67EF550F-47CE-4FB2-9DAC-12AD835C833D}"/>
          </ac:spMkLst>
        </pc:spChg>
        <pc:spChg chg="add del">
          <ac:chgData name="Monica Greene" userId="580d4f7b-22ab-4bed-a08a-0b25eeeaced9" providerId="ADAL" clId="{C750B7AA-FAA0-4D2F-8841-A54C4AB3ED25}" dt="2023-10-05T19:28:18.830" v="95" actId="26606"/>
          <ac:spMkLst>
            <pc:docMk/>
            <pc:sldMk cId="1552870803" sldId="521"/>
            <ac:spMk id="91" creationId="{49724451-1817-47EC-8F8A-7534815277C6}"/>
          </ac:spMkLst>
        </pc:spChg>
        <pc:spChg chg="add del">
          <ac:chgData name="Monica Greene" userId="580d4f7b-22ab-4bed-a08a-0b25eeeaced9" providerId="ADAL" clId="{C750B7AA-FAA0-4D2F-8841-A54C4AB3ED25}" dt="2023-10-05T19:28:18.830" v="95" actId="26606"/>
          <ac:spMkLst>
            <pc:docMk/>
            <pc:sldMk cId="1552870803" sldId="521"/>
            <ac:spMk id="92" creationId="{1972FFF2-19E8-4ABA-8DF0-DF0BB9CA0F44}"/>
          </ac:spMkLst>
        </pc:spChg>
        <pc:spChg chg="add del">
          <ac:chgData name="Monica Greene" userId="580d4f7b-22ab-4bed-a08a-0b25eeeaced9" providerId="ADAL" clId="{C750B7AA-FAA0-4D2F-8841-A54C4AB3ED25}" dt="2023-10-05T19:28:18.830" v="95" actId="26606"/>
          <ac:spMkLst>
            <pc:docMk/>
            <pc:sldMk cId="1552870803" sldId="521"/>
            <ac:spMk id="93" creationId="{D675D8C3-7329-47B0-9782-C66F095D7366}"/>
          </ac:spMkLst>
        </pc:spChg>
        <pc:spChg chg="add del">
          <ac:chgData name="Monica Greene" userId="580d4f7b-22ab-4bed-a08a-0b25eeeaced9" providerId="ADAL" clId="{C750B7AA-FAA0-4D2F-8841-A54C4AB3ED25}" dt="2023-10-05T19:28:18.830" v="95" actId="26606"/>
          <ac:spMkLst>
            <pc:docMk/>
            <pc:sldMk cId="1552870803" sldId="521"/>
            <ac:spMk id="94" creationId="{CB077B7C-FE7A-4C81-92C6-F20D2AE425E1}"/>
          </ac:spMkLst>
        </pc:spChg>
        <pc:spChg chg="add del">
          <ac:chgData name="Monica Greene" userId="580d4f7b-22ab-4bed-a08a-0b25eeeaced9" providerId="ADAL" clId="{C750B7AA-FAA0-4D2F-8841-A54C4AB3ED25}" dt="2023-10-05T19:30:12.344" v="133" actId="26606"/>
          <ac:spMkLst>
            <pc:docMk/>
            <pc:sldMk cId="1552870803" sldId="521"/>
            <ac:spMk id="96" creationId="{95B1FC96-0749-41C9-BAED-E089E77149FA}"/>
          </ac:spMkLst>
        </pc:spChg>
        <pc:spChg chg="add del">
          <ac:chgData name="Monica Greene" userId="580d4f7b-22ab-4bed-a08a-0b25eeeaced9" providerId="ADAL" clId="{C750B7AA-FAA0-4D2F-8841-A54C4AB3ED25}" dt="2023-10-05T19:30:12.344" v="133" actId="26606"/>
          <ac:spMkLst>
            <pc:docMk/>
            <pc:sldMk cId="1552870803" sldId="521"/>
            <ac:spMk id="97" creationId="{63C1A86C-B1A8-4AEC-B001-595C91716E77}"/>
          </ac:spMkLst>
        </pc:spChg>
        <pc:spChg chg="add del">
          <ac:chgData name="Monica Greene" userId="580d4f7b-22ab-4bed-a08a-0b25eeeaced9" providerId="ADAL" clId="{C750B7AA-FAA0-4D2F-8841-A54C4AB3ED25}" dt="2023-10-05T19:29:37.880" v="126" actId="26606"/>
          <ac:spMkLst>
            <pc:docMk/>
            <pc:sldMk cId="1552870803" sldId="521"/>
            <ac:spMk id="102" creationId="{A2679492-7988-4050-9056-542444452411}"/>
          </ac:spMkLst>
        </pc:spChg>
        <pc:spChg chg="add del">
          <ac:chgData name="Monica Greene" userId="580d4f7b-22ab-4bed-a08a-0b25eeeaced9" providerId="ADAL" clId="{C750B7AA-FAA0-4D2F-8841-A54C4AB3ED25}" dt="2023-10-05T19:29:37.880" v="126" actId="26606"/>
          <ac:spMkLst>
            <pc:docMk/>
            <pc:sldMk cId="1552870803" sldId="521"/>
            <ac:spMk id="104" creationId="{B091B163-7D61-4891-ABCF-5C13D9C418D0}"/>
          </ac:spMkLst>
        </pc:spChg>
        <pc:spChg chg="add del">
          <ac:chgData name="Monica Greene" userId="580d4f7b-22ab-4bed-a08a-0b25eeeaced9" providerId="ADAL" clId="{C750B7AA-FAA0-4D2F-8841-A54C4AB3ED25}" dt="2023-10-05T19:29:54.481" v="128" actId="26606"/>
          <ac:spMkLst>
            <pc:docMk/>
            <pc:sldMk cId="1552870803" sldId="521"/>
            <ac:spMk id="108" creationId="{21AC6A30-4F22-4C0F-B278-19C5B8A80C55}"/>
          </ac:spMkLst>
        </pc:spChg>
        <pc:spChg chg="add del">
          <ac:chgData name="Monica Greene" userId="580d4f7b-22ab-4bed-a08a-0b25eeeaced9" providerId="ADAL" clId="{C750B7AA-FAA0-4D2F-8841-A54C4AB3ED25}" dt="2023-10-05T19:29:54.481" v="128" actId="26606"/>
          <ac:spMkLst>
            <pc:docMk/>
            <pc:sldMk cId="1552870803" sldId="521"/>
            <ac:spMk id="109" creationId="{BB4335AD-65B1-44E4-90AF-264024FE4BD2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0" creationId="{2F003F3F-F118-41D2-AA3F-74DB0D1970BB}"/>
          </ac:spMkLst>
        </pc:spChg>
        <pc:spChg chg="add del">
          <ac:chgData name="Monica Greene" userId="580d4f7b-22ab-4bed-a08a-0b25eeeaced9" providerId="ADAL" clId="{C750B7AA-FAA0-4D2F-8841-A54C4AB3ED25}" dt="2023-10-05T19:29:57.912" v="130" actId="26606"/>
          <ac:spMkLst>
            <pc:docMk/>
            <pc:sldMk cId="1552870803" sldId="521"/>
            <ac:spMk id="111" creationId="{95B1FC96-0749-41C9-BAED-E089E77149FA}"/>
          </ac:spMkLst>
        </pc:spChg>
        <pc:spChg chg="add del">
          <ac:chgData name="Monica Greene" userId="580d4f7b-22ab-4bed-a08a-0b25eeeaced9" providerId="ADAL" clId="{C750B7AA-FAA0-4D2F-8841-A54C4AB3ED25}" dt="2023-10-05T19:29:57.912" v="130" actId="26606"/>
          <ac:spMkLst>
            <pc:docMk/>
            <pc:sldMk cId="1552870803" sldId="521"/>
            <ac:spMk id="112" creationId="{63C1A86C-B1A8-4AEC-B001-595C91716E77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4" creationId="{873DDF9D-E27C-4E23-A1E8-CA352535F7C9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5" creationId="{4C6B5652-C661-4C58-B937-F0F490F7FCB2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6" creationId="{0B936867-6407-43FB-9DE6-1B0879D0CB31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7" creationId="{ACD0B258-678B-4A8C-894F-848AF24A1922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8" creationId="{C8D58395-74AF-401A-AF2F-76B6FCF71DFE}"/>
          </ac:spMkLst>
        </pc:spChg>
        <pc:spChg chg="add del">
          <ac:chgData name="Monica Greene" userId="580d4f7b-22ab-4bed-a08a-0b25eeeaced9" providerId="ADAL" clId="{C750B7AA-FAA0-4D2F-8841-A54C4AB3ED25}" dt="2023-10-05T19:33:11.920" v="147" actId="26606"/>
          <ac:spMkLst>
            <pc:docMk/>
            <pc:sldMk cId="1552870803" sldId="521"/>
            <ac:spMk id="120" creationId="{63F5877B-98C7-49DD-83AB-0F6F57CB6543}"/>
          </ac:spMkLst>
        </pc:spChg>
        <pc:spChg chg="add del">
          <ac:chgData name="Monica Greene" userId="580d4f7b-22ab-4bed-a08a-0b25eeeaced9" providerId="ADAL" clId="{C750B7AA-FAA0-4D2F-8841-A54C4AB3ED25}" dt="2023-10-05T19:33:11.920" v="147" actId="26606"/>
          <ac:spMkLst>
            <pc:docMk/>
            <pc:sldMk cId="1552870803" sldId="521"/>
            <ac:spMk id="121" creationId="{4EA91930-66BC-4C41-B4F5-C31EB216F64B}"/>
          </ac:spMkLst>
        </pc:spChg>
        <pc:spChg chg="add del">
          <ac:chgData name="Monica Greene" userId="580d4f7b-22ab-4bed-a08a-0b25eeeaced9" providerId="ADAL" clId="{C750B7AA-FAA0-4D2F-8841-A54C4AB3ED25}" dt="2023-10-05T19:33:11.920" v="147" actId="26606"/>
          <ac:spMkLst>
            <pc:docMk/>
            <pc:sldMk cId="1552870803" sldId="521"/>
            <ac:spMk id="122" creationId="{6313CF8F-B436-401E-9575-DE0F8E8B5B17}"/>
          </ac:spMkLst>
        </pc:spChg>
        <pc:spChg chg="add del">
          <ac:chgData name="Monica Greene" userId="580d4f7b-22ab-4bed-a08a-0b25eeeaced9" providerId="ADAL" clId="{C750B7AA-FAA0-4D2F-8841-A54C4AB3ED25}" dt="2023-10-05T19:33:11.920" v="147" actId="26606"/>
          <ac:spMkLst>
            <pc:docMk/>
            <pc:sldMk cId="1552870803" sldId="521"/>
            <ac:spMk id="123" creationId="{2A38CFE9-C30A-4551-ACCB-D5808FBC39CD}"/>
          </ac:spMkLst>
        </pc:spChg>
        <pc:spChg chg="add del">
          <ac:chgData name="Monica Greene" userId="580d4f7b-22ab-4bed-a08a-0b25eeeaced9" providerId="ADAL" clId="{C750B7AA-FAA0-4D2F-8841-A54C4AB3ED25}" dt="2023-10-05T19:33:11.920" v="147" actId="26606"/>
          <ac:spMkLst>
            <pc:docMk/>
            <pc:sldMk cId="1552870803" sldId="521"/>
            <ac:spMk id="124" creationId="{67EF550F-47CE-4FB2-9DAC-12AD835C833D}"/>
          </ac:spMkLst>
        </pc:spChg>
        <pc:spChg chg="add del">
          <ac:chgData name="Monica Greene" userId="580d4f7b-22ab-4bed-a08a-0b25eeeaced9" providerId="ADAL" clId="{C750B7AA-FAA0-4D2F-8841-A54C4AB3ED25}" dt="2023-10-05T19:33:10.312" v="144" actId="26606"/>
          <ac:spMkLst>
            <pc:docMk/>
            <pc:sldMk cId="1552870803" sldId="521"/>
            <ac:spMk id="133" creationId="{D7D9F91F-72C9-4DB9-ABD0-A8180D8262D5}"/>
          </ac:spMkLst>
        </pc:spChg>
        <pc:spChg chg="add del">
          <ac:chgData name="Monica Greene" userId="580d4f7b-22ab-4bed-a08a-0b25eeeaced9" providerId="ADAL" clId="{C750B7AA-FAA0-4D2F-8841-A54C4AB3ED25}" dt="2023-10-05T19:33:05.516" v="140" actId="26606"/>
          <ac:spMkLst>
            <pc:docMk/>
            <pc:sldMk cId="1552870803" sldId="521"/>
            <ac:spMk id="134" creationId="{C96C8BAF-68F3-4B78-B238-35DF5D86560D}"/>
          </ac:spMkLst>
        </pc:spChg>
        <pc:spChg chg="add del">
          <ac:chgData name="Monica Greene" userId="580d4f7b-22ab-4bed-a08a-0b25eeeaced9" providerId="ADAL" clId="{C750B7AA-FAA0-4D2F-8841-A54C4AB3ED25}" dt="2023-10-05T19:33:07.779" v="142" actId="26606"/>
          <ac:spMkLst>
            <pc:docMk/>
            <pc:sldMk cId="1552870803" sldId="521"/>
            <ac:spMk id="143" creationId="{BFDC535F-AC0A-417D-96AB-6706BECACD95}"/>
          </ac:spMkLst>
        </pc:spChg>
        <pc:spChg chg="add del">
          <ac:chgData name="Monica Greene" userId="580d4f7b-22ab-4bed-a08a-0b25eeeaced9" providerId="ADAL" clId="{C750B7AA-FAA0-4D2F-8841-A54C4AB3ED25}" dt="2023-10-05T19:33:07.779" v="142" actId="26606"/>
          <ac:spMkLst>
            <pc:docMk/>
            <pc:sldMk cId="1552870803" sldId="521"/>
            <ac:spMk id="144" creationId="{97AAAF8E-31DB-4148-8FCA-4D8233D691C6}"/>
          </ac:spMkLst>
        </pc:spChg>
        <pc:spChg chg="add del">
          <ac:chgData name="Monica Greene" userId="580d4f7b-22ab-4bed-a08a-0b25eeeaced9" providerId="ADAL" clId="{C750B7AA-FAA0-4D2F-8841-A54C4AB3ED25}" dt="2023-10-05T19:33:07.779" v="142" actId="26606"/>
          <ac:spMkLst>
            <pc:docMk/>
            <pc:sldMk cId="1552870803" sldId="521"/>
            <ac:spMk id="145" creationId="{AA274328-4774-4DF9-BA53-452565122FBB}"/>
          </ac:spMkLst>
        </pc:spChg>
        <pc:spChg chg="add del">
          <ac:chgData name="Monica Greene" userId="580d4f7b-22ab-4bed-a08a-0b25eeeaced9" providerId="ADAL" clId="{C750B7AA-FAA0-4D2F-8841-A54C4AB3ED25}" dt="2023-10-05T19:33:07.779" v="142" actId="26606"/>
          <ac:spMkLst>
            <pc:docMk/>
            <pc:sldMk cId="1552870803" sldId="521"/>
            <ac:spMk id="146" creationId="{01C7B46D-2FEF-4FAA-915B-8B21A66BB647}"/>
          </ac:spMkLst>
        </pc:spChg>
        <pc:spChg chg="add del">
          <ac:chgData name="Monica Greene" userId="580d4f7b-22ab-4bed-a08a-0b25eeeaced9" providerId="ADAL" clId="{C750B7AA-FAA0-4D2F-8841-A54C4AB3ED25}" dt="2023-10-05T19:33:10.312" v="144" actId="26606"/>
          <ac:spMkLst>
            <pc:docMk/>
            <pc:sldMk cId="1552870803" sldId="521"/>
            <ac:spMk id="148" creationId="{9527FCEA-6143-4C5E-8C45-8AC9237ADE89}"/>
          </ac:spMkLst>
        </pc:spChg>
        <pc:spChg chg="add del">
          <ac:chgData name="Monica Greene" userId="580d4f7b-22ab-4bed-a08a-0b25eeeaced9" providerId="ADAL" clId="{C750B7AA-FAA0-4D2F-8841-A54C4AB3ED25}" dt="2023-10-05T19:33:10.312" v="144" actId="26606"/>
          <ac:spMkLst>
            <pc:docMk/>
            <pc:sldMk cId="1552870803" sldId="521"/>
            <ac:spMk id="149" creationId="{1A9F23AD-7A55-49F3-A3EC-743F47F36B0E}"/>
          </ac:spMkLst>
        </pc:spChg>
        <pc:spChg chg="add del">
          <ac:chgData name="Monica Greene" userId="580d4f7b-22ab-4bed-a08a-0b25eeeaced9" providerId="ADAL" clId="{C750B7AA-FAA0-4D2F-8841-A54C4AB3ED25}" dt="2023-10-05T19:33:10.312" v="144" actId="26606"/>
          <ac:spMkLst>
            <pc:docMk/>
            <pc:sldMk cId="1552870803" sldId="521"/>
            <ac:spMk id="150" creationId="{BE016956-CE9F-4946-8834-A8BC3529D0F6}"/>
          </ac:spMkLst>
        </pc:spChg>
        <pc:spChg chg="add del">
          <ac:chgData name="Monica Greene" userId="580d4f7b-22ab-4bed-a08a-0b25eeeaced9" providerId="ADAL" clId="{C750B7AA-FAA0-4D2F-8841-A54C4AB3ED25}" dt="2023-10-05T19:33:11.920" v="146" actId="26606"/>
          <ac:spMkLst>
            <pc:docMk/>
            <pc:sldMk cId="1552870803" sldId="521"/>
            <ac:spMk id="152" creationId="{AA3CC463-F933-4AC4-86E1-5AC14B0C3163}"/>
          </ac:spMkLst>
        </pc:spChg>
        <pc:spChg chg="add del">
          <ac:chgData name="Monica Greene" userId="580d4f7b-22ab-4bed-a08a-0b25eeeaced9" providerId="ADAL" clId="{C750B7AA-FAA0-4D2F-8841-A54C4AB3ED25}" dt="2023-10-05T19:33:11.920" v="146" actId="26606"/>
          <ac:spMkLst>
            <pc:docMk/>
            <pc:sldMk cId="1552870803" sldId="521"/>
            <ac:spMk id="153" creationId="{6025D2DB-A12A-44DB-B00E-F4D622329EDD}"/>
          </ac:spMkLst>
        </pc:spChg>
        <pc:spChg chg="add del">
          <ac:chgData name="Monica Greene" userId="580d4f7b-22ab-4bed-a08a-0b25eeeaced9" providerId="ADAL" clId="{C750B7AA-FAA0-4D2F-8841-A54C4AB3ED25}" dt="2023-10-05T19:33:11.920" v="146" actId="26606"/>
          <ac:spMkLst>
            <pc:docMk/>
            <pc:sldMk cId="1552870803" sldId="521"/>
            <ac:spMk id="154" creationId="{CE7E7877-F64E-4EEA-B778-138031EFF874}"/>
          </ac:spMkLst>
        </pc:spChg>
        <pc:spChg chg="add del">
          <ac:chgData name="Monica Greene" userId="580d4f7b-22ab-4bed-a08a-0b25eeeaced9" providerId="ADAL" clId="{C750B7AA-FAA0-4D2F-8841-A54C4AB3ED25}" dt="2023-10-05T19:33:11.920" v="146" actId="26606"/>
          <ac:spMkLst>
            <pc:docMk/>
            <pc:sldMk cId="1552870803" sldId="521"/>
            <ac:spMk id="155" creationId="{7DD6C4F3-70FD-4F13-919C-702EE4886499}"/>
          </ac:spMkLst>
        </pc:spChg>
        <pc:spChg chg="add del mod">
          <ac:chgData name="Monica Greene" userId="580d4f7b-22ab-4bed-a08a-0b25eeeaced9" providerId="ADAL" clId="{C750B7AA-FAA0-4D2F-8841-A54C4AB3ED25}" dt="2023-10-05T19:33:53.912" v="150" actId="26606"/>
          <ac:spMkLst>
            <pc:docMk/>
            <pc:sldMk cId="1552870803" sldId="521"/>
            <ac:spMk id="157" creationId="{D9C4A1E0-B30B-4F81-873C-F77710333B2A}"/>
          </ac:spMkLst>
        </pc:spChg>
        <pc:spChg chg="add del mod">
          <ac:chgData name="Monica Greene" userId="580d4f7b-22ab-4bed-a08a-0b25eeeaced9" providerId="ADAL" clId="{C750B7AA-FAA0-4D2F-8841-A54C4AB3ED25}" dt="2023-10-05T19:33:53.912" v="150" actId="26606"/>
          <ac:spMkLst>
            <pc:docMk/>
            <pc:sldMk cId="1552870803" sldId="521"/>
            <ac:spMk id="158" creationId="{2884BC28-8C65-4886-B01A-667342EB70D7}"/>
          </ac:spMkLst>
        </pc:spChg>
        <pc:spChg chg="add del mod">
          <ac:chgData name="Monica Greene" userId="580d4f7b-22ab-4bed-a08a-0b25eeeaced9" providerId="ADAL" clId="{C750B7AA-FAA0-4D2F-8841-A54C4AB3ED25}" dt="2023-10-05T19:33:53.912" v="150" actId="26606"/>
          <ac:spMkLst>
            <pc:docMk/>
            <pc:sldMk cId="1552870803" sldId="521"/>
            <ac:spMk id="159" creationId="{0FC820FD-F8C0-4426-A38A-5B80A2E5286F}"/>
          </ac:spMkLst>
        </pc:spChg>
        <pc:spChg chg="add del mod">
          <ac:chgData name="Monica Greene" userId="580d4f7b-22ab-4bed-a08a-0b25eeeaced9" providerId="ADAL" clId="{C750B7AA-FAA0-4D2F-8841-A54C4AB3ED25}" dt="2023-10-05T19:33:53.912" v="150" actId="26606"/>
          <ac:spMkLst>
            <pc:docMk/>
            <pc:sldMk cId="1552870803" sldId="521"/>
            <ac:spMk id="160" creationId="{E1DAA296-54E3-4547-B36F-E8B35335378A}"/>
          </ac:spMkLst>
        </pc:spChg>
        <pc:spChg chg="add del">
          <ac:chgData name="Monica Greene" userId="580d4f7b-22ab-4bed-a08a-0b25eeeaced9" providerId="ADAL" clId="{C750B7AA-FAA0-4D2F-8841-A54C4AB3ED25}" dt="2023-10-05T19:33:53.912" v="149" actId="26606"/>
          <ac:spMkLst>
            <pc:docMk/>
            <pc:sldMk cId="1552870803" sldId="521"/>
            <ac:spMk id="165" creationId="{AB8C311F-7253-4AED-9701-7FC0708C41C7}"/>
          </ac:spMkLst>
        </pc:spChg>
        <pc:spChg chg="add del">
          <ac:chgData name="Monica Greene" userId="580d4f7b-22ab-4bed-a08a-0b25eeeaced9" providerId="ADAL" clId="{C750B7AA-FAA0-4D2F-8841-A54C4AB3ED25}" dt="2023-10-05T19:33:53.912" v="149" actId="26606"/>
          <ac:spMkLst>
            <pc:docMk/>
            <pc:sldMk cId="1552870803" sldId="521"/>
            <ac:spMk id="167" creationId="{FD073016-B734-483B-8953-5BADEE145112}"/>
          </ac:spMkLst>
        </pc:spChg>
        <pc:spChg chg="add del">
          <ac:chgData name="Monica Greene" userId="580d4f7b-22ab-4bed-a08a-0b25eeeaced9" providerId="ADAL" clId="{C750B7AA-FAA0-4D2F-8841-A54C4AB3ED25}" dt="2023-10-05T19:33:53.912" v="149" actId="26606"/>
          <ac:spMkLst>
            <pc:docMk/>
            <pc:sldMk cId="1552870803" sldId="521"/>
            <ac:spMk id="169" creationId="{90A7EAB6-59D3-4325-8DE6-E0CA4009CE53}"/>
          </ac:spMkLst>
        </pc:spChg>
        <pc:spChg chg="add del">
          <ac:chgData name="Monica Greene" userId="580d4f7b-22ab-4bed-a08a-0b25eeeaced9" providerId="ADAL" clId="{C750B7AA-FAA0-4D2F-8841-A54C4AB3ED25}" dt="2023-10-05T19:33:53.912" v="149" actId="26606"/>
          <ac:spMkLst>
            <pc:docMk/>
            <pc:sldMk cId="1552870803" sldId="521"/>
            <ac:spMk id="171" creationId="{A8D57A06-A426-446D-B02C-A2DC6B62E45E}"/>
          </ac:spMkLst>
        </pc:spChg>
        <pc:spChg chg="add del">
          <ac:chgData name="Monica Greene" userId="580d4f7b-22ab-4bed-a08a-0b25eeeaced9" providerId="ADAL" clId="{C750B7AA-FAA0-4D2F-8841-A54C4AB3ED25}" dt="2023-10-05T19:34:53.573" v="155" actId="26606"/>
          <ac:spMkLst>
            <pc:docMk/>
            <pc:sldMk cId="1552870803" sldId="521"/>
            <ac:spMk id="174" creationId="{C96C8BAF-68F3-4B78-B238-35DF5D86560D}"/>
          </ac:spMkLst>
        </pc:spChg>
        <pc:spChg chg="add del">
          <ac:chgData name="Monica Greene" userId="580d4f7b-22ab-4bed-a08a-0b25eeeaced9" providerId="ADAL" clId="{C750B7AA-FAA0-4D2F-8841-A54C4AB3ED25}" dt="2023-10-05T19:34:52.786" v="152" actId="26606"/>
          <ac:spMkLst>
            <pc:docMk/>
            <pc:sldMk cId="1552870803" sldId="521"/>
            <ac:spMk id="185" creationId="{BFDC535F-AC0A-417D-96AB-6706BECACD95}"/>
          </ac:spMkLst>
        </pc:spChg>
        <pc:spChg chg="add del">
          <ac:chgData name="Monica Greene" userId="580d4f7b-22ab-4bed-a08a-0b25eeeaced9" providerId="ADAL" clId="{C750B7AA-FAA0-4D2F-8841-A54C4AB3ED25}" dt="2023-10-05T19:34:52.786" v="152" actId="26606"/>
          <ac:spMkLst>
            <pc:docMk/>
            <pc:sldMk cId="1552870803" sldId="521"/>
            <ac:spMk id="187" creationId="{97AAAF8E-31DB-4148-8FCA-4D8233D691C6}"/>
          </ac:spMkLst>
        </pc:spChg>
        <pc:spChg chg="add del">
          <ac:chgData name="Monica Greene" userId="580d4f7b-22ab-4bed-a08a-0b25eeeaced9" providerId="ADAL" clId="{C750B7AA-FAA0-4D2F-8841-A54C4AB3ED25}" dt="2023-10-05T19:34:52.786" v="152" actId="26606"/>
          <ac:spMkLst>
            <pc:docMk/>
            <pc:sldMk cId="1552870803" sldId="521"/>
            <ac:spMk id="189" creationId="{AA274328-4774-4DF9-BA53-452565122FBB}"/>
          </ac:spMkLst>
        </pc:spChg>
        <pc:spChg chg="add del">
          <ac:chgData name="Monica Greene" userId="580d4f7b-22ab-4bed-a08a-0b25eeeaced9" providerId="ADAL" clId="{C750B7AA-FAA0-4D2F-8841-A54C4AB3ED25}" dt="2023-10-05T19:34:52.786" v="152" actId="26606"/>
          <ac:spMkLst>
            <pc:docMk/>
            <pc:sldMk cId="1552870803" sldId="521"/>
            <ac:spMk id="191" creationId="{01C7B46D-2FEF-4FAA-915B-8B21A66BB647}"/>
          </ac:spMkLst>
        </pc:spChg>
        <pc:spChg chg="add del">
          <ac:chgData name="Monica Greene" userId="580d4f7b-22ab-4bed-a08a-0b25eeeaced9" providerId="ADAL" clId="{C750B7AA-FAA0-4D2F-8841-A54C4AB3ED25}" dt="2023-10-05T19:34:53.573" v="154" actId="26606"/>
          <ac:spMkLst>
            <pc:docMk/>
            <pc:sldMk cId="1552870803" sldId="521"/>
            <ac:spMk id="194" creationId="{C96C8BAF-68F3-4B78-B238-35DF5D86560D}"/>
          </ac:spMkLst>
        </pc:spChg>
        <pc:spChg chg="add del">
          <ac:chgData name="Monica Greene" userId="580d4f7b-22ab-4bed-a08a-0b25eeeaced9" providerId="ADAL" clId="{C750B7AA-FAA0-4D2F-8841-A54C4AB3ED25}" dt="2023-10-05T19:35:20.177" v="157" actId="26606"/>
          <ac:spMkLst>
            <pc:docMk/>
            <pc:sldMk cId="1552870803" sldId="521"/>
            <ac:spMk id="208" creationId="{C96C8BAF-68F3-4B78-B238-35DF5D86560D}"/>
          </ac:spMkLst>
        </pc:spChg>
        <pc:spChg chg="add del">
          <ac:chgData name="Monica Greene" userId="580d4f7b-22ab-4bed-a08a-0b25eeeaced9" providerId="ADAL" clId="{C750B7AA-FAA0-4D2F-8841-A54C4AB3ED25}" dt="2023-10-05T19:35:41.484" v="158" actId="26606"/>
          <ac:spMkLst>
            <pc:docMk/>
            <pc:sldMk cId="1552870803" sldId="521"/>
            <ac:spMk id="225" creationId="{BFDC535F-AC0A-417D-96AB-6706BECACD95}"/>
          </ac:spMkLst>
        </pc:spChg>
        <pc:spChg chg="add del">
          <ac:chgData name="Monica Greene" userId="580d4f7b-22ab-4bed-a08a-0b25eeeaced9" providerId="ADAL" clId="{C750B7AA-FAA0-4D2F-8841-A54C4AB3ED25}" dt="2023-10-05T19:35:41.484" v="158" actId="26606"/>
          <ac:spMkLst>
            <pc:docMk/>
            <pc:sldMk cId="1552870803" sldId="521"/>
            <ac:spMk id="227" creationId="{97AAAF8E-31DB-4148-8FCA-4D8233D691C6}"/>
          </ac:spMkLst>
        </pc:spChg>
        <pc:spChg chg="add del">
          <ac:chgData name="Monica Greene" userId="580d4f7b-22ab-4bed-a08a-0b25eeeaced9" providerId="ADAL" clId="{C750B7AA-FAA0-4D2F-8841-A54C4AB3ED25}" dt="2023-10-05T19:35:41.484" v="158" actId="26606"/>
          <ac:spMkLst>
            <pc:docMk/>
            <pc:sldMk cId="1552870803" sldId="521"/>
            <ac:spMk id="229" creationId="{AA274328-4774-4DF9-BA53-452565122FBB}"/>
          </ac:spMkLst>
        </pc:spChg>
        <pc:spChg chg="add del">
          <ac:chgData name="Monica Greene" userId="580d4f7b-22ab-4bed-a08a-0b25eeeaced9" providerId="ADAL" clId="{C750B7AA-FAA0-4D2F-8841-A54C4AB3ED25}" dt="2023-10-05T19:35:41.484" v="158" actId="26606"/>
          <ac:spMkLst>
            <pc:docMk/>
            <pc:sldMk cId="1552870803" sldId="521"/>
            <ac:spMk id="231" creationId="{01C7B46D-2FEF-4FAA-915B-8B21A66BB647}"/>
          </ac:spMkLst>
        </pc:spChg>
        <pc:spChg chg="add">
          <ac:chgData name="Monica Greene" userId="580d4f7b-22ab-4bed-a08a-0b25eeeaced9" providerId="ADAL" clId="{C750B7AA-FAA0-4D2F-8841-A54C4AB3ED25}" dt="2023-10-05T19:35:41.484" v="158" actId="26606"/>
          <ac:spMkLst>
            <pc:docMk/>
            <pc:sldMk cId="1552870803" sldId="521"/>
            <ac:spMk id="236" creationId="{C96C8BAF-68F3-4B78-B238-35DF5D86560D}"/>
          </ac:spMkLst>
        </pc:spChg>
        <pc:grpChg chg="add del">
          <ac:chgData name="Monica Greene" userId="580d4f7b-22ab-4bed-a08a-0b25eeeaced9" providerId="ADAL" clId="{C750B7AA-FAA0-4D2F-8841-A54C4AB3ED25}" dt="2023-10-05T19:26:40.426" v="87" actId="26606"/>
          <ac:grpSpMkLst>
            <pc:docMk/>
            <pc:sldMk cId="1552870803" sldId="521"/>
            <ac:grpSpMk id="66" creationId="{514E1141-65DC-4F54-8399-7221AE6F83D4}"/>
          </ac:grpSpMkLst>
        </pc:grpChg>
        <pc:grpChg chg="add del">
          <ac:chgData name="Monica Greene" userId="580d4f7b-22ab-4bed-a08a-0b25eeeaced9" providerId="ADAL" clId="{C750B7AA-FAA0-4D2F-8841-A54C4AB3ED25}" dt="2023-10-05T19:26:51.511" v="89" actId="26606"/>
          <ac:grpSpMkLst>
            <pc:docMk/>
            <pc:sldMk cId="1552870803" sldId="521"/>
            <ac:grpSpMk id="75" creationId="{C6C6FA52-B664-419A-A212-125E50579D98}"/>
          </ac:grpSpMkLst>
        </pc:grpChg>
        <pc:grpChg chg="add del">
          <ac:chgData name="Monica Greene" userId="580d4f7b-22ab-4bed-a08a-0b25eeeaced9" providerId="ADAL" clId="{C750B7AA-FAA0-4D2F-8841-A54C4AB3ED25}" dt="2023-10-05T19:33:05.516" v="140" actId="26606"/>
          <ac:grpSpMkLst>
            <pc:docMk/>
            <pc:sldMk cId="1552870803" sldId="521"/>
            <ac:grpSpMk id="135" creationId="{E9537076-EF48-4F72-9164-FD8260D550AC}"/>
          </ac:grpSpMkLst>
        </pc:grpChg>
        <pc:grpChg chg="add del">
          <ac:chgData name="Monica Greene" userId="580d4f7b-22ab-4bed-a08a-0b25eeeaced9" providerId="ADAL" clId="{C750B7AA-FAA0-4D2F-8841-A54C4AB3ED25}" dt="2023-10-05T19:33:05.516" v="140" actId="26606"/>
          <ac:grpSpMkLst>
            <pc:docMk/>
            <pc:sldMk cId="1552870803" sldId="521"/>
            <ac:grpSpMk id="138" creationId="{4F4CD6D0-5A87-4BA2-A13A-0E40511C3CFA}"/>
          </ac:grpSpMkLst>
        </pc:grpChg>
        <pc:grpChg chg="add del">
          <ac:chgData name="Monica Greene" userId="580d4f7b-22ab-4bed-a08a-0b25eeeaced9" providerId="ADAL" clId="{C750B7AA-FAA0-4D2F-8841-A54C4AB3ED25}" dt="2023-10-05T19:33:05.516" v="140" actId="26606"/>
          <ac:grpSpMkLst>
            <pc:docMk/>
            <pc:sldMk cId="1552870803" sldId="521"/>
            <ac:grpSpMk id="139" creationId="{6EFC3492-86BD-4D75-B5B4-C2DBFE0BD106}"/>
          </ac:grpSpMkLst>
        </pc:grpChg>
        <pc:grpChg chg="add del">
          <ac:chgData name="Monica Greene" userId="580d4f7b-22ab-4bed-a08a-0b25eeeaced9" providerId="ADAL" clId="{C750B7AA-FAA0-4D2F-8841-A54C4AB3ED25}" dt="2023-10-05T19:34:53.573" v="155" actId="26606"/>
          <ac:grpSpMkLst>
            <pc:docMk/>
            <pc:sldMk cId="1552870803" sldId="521"/>
            <ac:grpSpMk id="175" creationId="{6EFC3492-86BD-4D75-B5B4-C2DBFE0BD106}"/>
          </ac:grpSpMkLst>
        </pc:grpChg>
        <pc:grpChg chg="add del">
          <ac:chgData name="Monica Greene" userId="580d4f7b-22ab-4bed-a08a-0b25eeeaced9" providerId="ADAL" clId="{C750B7AA-FAA0-4D2F-8841-A54C4AB3ED25}" dt="2023-10-05T19:34:53.573" v="155" actId="26606"/>
          <ac:grpSpMkLst>
            <pc:docMk/>
            <pc:sldMk cId="1552870803" sldId="521"/>
            <ac:grpSpMk id="178" creationId="{4F4CD6D0-5A87-4BA2-A13A-0E40511C3CFA}"/>
          </ac:grpSpMkLst>
        </pc:grpChg>
        <pc:grpChg chg="add del">
          <ac:chgData name="Monica Greene" userId="580d4f7b-22ab-4bed-a08a-0b25eeeaced9" providerId="ADAL" clId="{C750B7AA-FAA0-4D2F-8841-A54C4AB3ED25}" dt="2023-10-05T19:34:53.573" v="155" actId="26606"/>
          <ac:grpSpMkLst>
            <pc:docMk/>
            <pc:sldMk cId="1552870803" sldId="521"/>
            <ac:grpSpMk id="180" creationId="{E9537076-EF48-4F72-9164-FD8260D550AC}"/>
          </ac:grpSpMkLst>
        </pc:grpChg>
        <pc:grpChg chg="add del">
          <ac:chgData name="Monica Greene" userId="580d4f7b-22ab-4bed-a08a-0b25eeeaced9" providerId="ADAL" clId="{C750B7AA-FAA0-4D2F-8841-A54C4AB3ED25}" dt="2023-10-05T19:34:53.573" v="154" actId="26606"/>
          <ac:grpSpMkLst>
            <pc:docMk/>
            <pc:sldMk cId="1552870803" sldId="521"/>
            <ac:grpSpMk id="195" creationId="{6EFC3492-86BD-4D75-B5B4-C2DBFE0BD106}"/>
          </ac:grpSpMkLst>
        </pc:grpChg>
        <pc:grpChg chg="add del">
          <ac:chgData name="Monica Greene" userId="580d4f7b-22ab-4bed-a08a-0b25eeeaced9" providerId="ADAL" clId="{C750B7AA-FAA0-4D2F-8841-A54C4AB3ED25}" dt="2023-10-05T19:34:53.573" v="154" actId="26606"/>
          <ac:grpSpMkLst>
            <pc:docMk/>
            <pc:sldMk cId="1552870803" sldId="521"/>
            <ac:grpSpMk id="198" creationId="{4F4CD6D0-5A87-4BA2-A13A-0E40511C3CFA}"/>
          </ac:grpSpMkLst>
        </pc:grpChg>
        <pc:grpChg chg="add del">
          <ac:chgData name="Monica Greene" userId="580d4f7b-22ab-4bed-a08a-0b25eeeaced9" providerId="ADAL" clId="{C750B7AA-FAA0-4D2F-8841-A54C4AB3ED25}" dt="2023-10-05T19:34:53.573" v="154" actId="26606"/>
          <ac:grpSpMkLst>
            <pc:docMk/>
            <pc:sldMk cId="1552870803" sldId="521"/>
            <ac:grpSpMk id="200" creationId="{E9537076-EF48-4F72-9164-FD8260D550AC}"/>
          </ac:grpSpMkLst>
        </pc:grpChg>
        <pc:grpChg chg="add del">
          <ac:chgData name="Monica Greene" userId="580d4f7b-22ab-4bed-a08a-0b25eeeaced9" providerId="ADAL" clId="{C750B7AA-FAA0-4D2F-8841-A54C4AB3ED25}" dt="2023-10-05T19:35:20.177" v="157" actId="26606"/>
          <ac:grpSpMkLst>
            <pc:docMk/>
            <pc:sldMk cId="1552870803" sldId="521"/>
            <ac:grpSpMk id="210" creationId="{4F4CD6D0-5A87-4BA2-A13A-0E40511C3CFA}"/>
          </ac:grpSpMkLst>
        </pc:grpChg>
        <pc:grpChg chg="add del">
          <ac:chgData name="Monica Greene" userId="580d4f7b-22ab-4bed-a08a-0b25eeeaced9" providerId="ADAL" clId="{C750B7AA-FAA0-4D2F-8841-A54C4AB3ED25}" dt="2023-10-05T19:35:20.177" v="157" actId="26606"/>
          <ac:grpSpMkLst>
            <pc:docMk/>
            <pc:sldMk cId="1552870803" sldId="521"/>
            <ac:grpSpMk id="214" creationId="{E9537076-EF48-4F72-9164-FD8260D550AC}"/>
          </ac:grpSpMkLst>
        </pc:grpChg>
        <pc:grpChg chg="add del">
          <ac:chgData name="Monica Greene" userId="580d4f7b-22ab-4bed-a08a-0b25eeeaced9" providerId="ADAL" clId="{C750B7AA-FAA0-4D2F-8841-A54C4AB3ED25}" dt="2023-10-05T19:35:20.177" v="157" actId="26606"/>
          <ac:grpSpMkLst>
            <pc:docMk/>
            <pc:sldMk cId="1552870803" sldId="521"/>
            <ac:grpSpMk id="218" creationId="{6EFC3492-86BD-4D75-B5B4-C2DBFE0BD106}"/>
          </ac:grpSpMkLst>
        </pc:grpChg>
        <pc:grpChg chg="add">
          <ac:chgData name="Monica Greene" userId="580d4f7b-22ab-4bed-a08a-0b25eeeaced9" providerId="ADAL" clId="{C750B7AA-FAA0-4D2F-8841-A54C4AB3ED25}" dt="2023-10-05T19:35:41.484" v="158" actId="26606"/>
          <ac:grpSpMkLst>
            <pc:docMk/>
            <pc:sldMk cId="1552870803" sldId="521"/>
            <ac:grpSpMk id="238" creationId="{4F4CD6D0-5A87-4BA2-A13A-0E40511C3CFA}"/>
          </ac:grpSpMkLst>
        </pc:grpChg>
        <pc:grpChg chg="add">
          <ac:chgData name="Monica Greene" userId="580d4f7b-22ab-4bed-a08a-0b25eeeaced9" providerId="ADAL" clId="{C750B7AA-FAA0-4D2F-8841-A54C4AB3ED25}" dt="2023-10-05T19:35:41.484" v="158" actId="26606"/>
          <ac:grpSpMkLst>
            <pc:docMk/>
            <pc:sldMk cId="1552870803" sldId="521"/>
            <ac:grpSpMk id="242" creationId="{E9537076-EF48-4F72-9164-FD8260D550AC}"/>
          </ac:grpSpMkLst>
        </pc:grpChg>
        <pc:grpChg chg="add">
          <ac:chgData name="Monica Greene" userId="580d4f7b-22ab-4bed-a08a-0b25eeeaced9" providerId="ADAL" clId="{C750B7AA-FAA0-4D2F-8841-A54C4AB3ED25}" dt="2023-10-05T19:35:41.484" v="158" actId="26606"/>
          <ac:grpSpMkLst>
            <pc:docMk/>
            <pc:sldMk cId="1552870803" sldId="521"/>
            <ac:grpSpMk id="246" creationId="{6EFC3492-86BD-4D75-B5B4-C2DBFE0BD106}"/>
          </ac:grpSpMkLst>
        </pc:grpChg>
        <pc:picChg chg="add mod ord">
          <ac:chgData name="Monica Greene" userId="580d4f7b-22ab-4bed-a08a-0b25eeeaced9" providerId="ADAL" clId="{C750B7AA-FAA0-4D2F-8841-A54C4AB3ED25}" dt="2023-10-05T19:36:06.763" v="162" actId="1076"/>
          <ac:picMkLst>
            <pc:docMk/>
            <pc:sldMk cId="1552870803" sldId="521"/>
            <ac:picMk id="3" creationId="{C7B34885-711D-21D9-A5F2-B85F14C34393}"/>
          </ac:picMkLst>
        </pc:picChg>
        <pc:picChg chg="add del mod ord">
          <ac:chgData name="Monica Greene" userId="580d4f7b-22ab-4bed-a08a-0b25eeeaced9" providerId="ADAL" clId="{C750B7AA-FAA0-4D2F-8841-A54C4AB3ED25}" dt="2023-10-05T19:35:41.484" v="158" actId="26606"/>
          <ac:picMkLst>
            <pc:docMk/>
            <pc:sldMk cId="1552870803" sldId="521"/>
            <ac:picMk id="5" creationId="{421A6802-B7CF-428A-3089-3ED9B754D44B}"/>
          </ac:picMkLst>
        </pc:picChg>
        <pc:picChg chg="add del mod ord">
          <ac:chgData name="Monica Greene" userId="580d4f7b-22ab-4bed-a08a-0b25eeeaced9" providerId="ADAL" clId="{C750B7AA-FAA0-4D2F-8841-A54C4AB3ED25}" dt="2023-10-05T19:37:31.723" v="166" actId="478"/>
          <ac:picMkLst>
            <pc:docMk/>
            <pc:sldMk cId="1552870803" sldId="521"/>
            <ac:picMk id="55" creationId="{539BE2E8-A8AB-A486-8CFF-17CE7F49319A}"/>
          </ac:picMkLst>
        </pc:picChg>
        <pc:picChg chg="add mod">
          <ac:chgData name="Monica Greene" userId="580d4f7b-22ab-4bed-a08a-0b25eeeaced9" providerId="ADAL" clId="{C750B7AA-FAA0-4D2F-8841-A54C4AB3ED25}" dt="2023-10-05T19:38:00.821" v="171" actId="1076"/>
          <ac:picMkLst>
            <pc:docMk/>
            <pc:sldMk cId="1552870803" sldId="521"/>
            <ac:picMk id="60" creationId="{F57D661B-CA34-4EF2-E7B4-96E2595FE8DF}"/>
          </ac:picMkLst>
        </pc:picChg>
        <pc:cxnChg chg="add del">
          <ac:chgData name="Monica Greene" userId="580d4f7b-22ab-4bed-a08a-0b25eeeaced9" providerId="ADAL" clId="{C750B7AA-FAA0-4D2F-8841-A54C4AB3ED25}" dt="2023-10-05T19:26:51.511" v="89" actId="26606"/>
          <ac:cxnSpMkLst>
            <pc:docMk/>
            <pc:sldMk cId="1552870803" sldId="521"/>
            <ac:cxnSpMk id="79" creationId="{C49DA8F6-BCC1-4447-B54C-57856834B94B}"/>
          </ac:cxnSpMkLst>
        </pc:cxnChg>
        <pc:cxnChg chg="add del">
          <ac:chgData name="Monica Greene" userId="580d4f7b-22ab-4bed-a08a-0b25eeeaced9" providerId="ADAL" clId="{C750B7AA-FAA0-4D2F-8841-A54C4AB3ED25}" dt="2023-10-05T19:29:37.880" v="126" actId="26606"/>
          <ac:cxnSpMkLst>
            <pc:docMk/>
            <pc:sldMk cId="1552870803" sldId="521"/>
            <ac:cxnSpMk id="106" creationId="{C49DA8F6-BCC1-4447-B54C-57856834B94B}"/>
          </ac:cxnSpMkLst>
        </pc:cxnChg>
        <pc:cxnChg chg="add del">
          <ac:chgData name="Monica Greene" userId="580d4f7b-22ab-4bed-a08a-0b25eeeaced9" providerId="ADAL" clId="{C750B7AA-FAA0-4D2F-8841-A54C4AB3ED25}" dt="2023-10-05T19:32:58.663" v="138" actId="26606"/>
          <ac:cxnSpMkLst>
            <pc:docMk/>
            <pc:sldMk cId="1552870803" sldId="521"/>
            <ac:cxnSpMk id="129" creationId="{DCD67800-37AC-4E14-89B0-F79DCB3FB86D}"/>
          </ac:cxnSpMkLst>
        </pc:cxnChg>
        <pc:cxnChg chg="add del">
          <ac:chgData name="Monica Greene" userId="580d4f7b-22ab-4bed-a08a-0b25eeeaced9" providerId="ADAL" clId="{C750B7AA-FAA0-4D2F-8841-A54C4AB3ED25}" dt="2023-10-05T19:32:58.663" v="138" actId="26606"/>
          <ac:cxnSpMkLst>
            <pc:docMk/>
            <pc:sldMk cId="1552870803" sldId="521"/>
            <ac:cxnSpMk id="131" creationId="{20F1788F-A5AE-4188-8274-F7F2E3833ECD}"/>
          </ac:cxnSpMkLst>
        </pc:cxnChg>
        <pc:cxnChg chg="add del">
          <ac:chgData name="Monica Greene" userId="580d4f7b-22ab-4bed-a08a-0b25eeeaced9" providerId="ADAL" clId="{C750B7AA-FAA0-4D2F-8841-A54C4AB3ED25}" dt="2023-10-05T19:35:06.749" v="156" actId="26606"/>
          <ac:cxnSpMkLst>
            <pc:docMk/>
            <pc:sldMk cId="1552870803" sldId="521"/>
            <ac:cxnSpMk id="202" creationId="{DCD67800-37AC-4E14-89B0-F79DCB3FB86D}"/>
          </ac:cxnSpMkLst>
        </pc:cxnChg>
        <pc:cxnChg chg="add del">
          <ac:chgData name="Monica Greene" userId="580d4f7b-22ab-4bed-a08a-0b25eeeaced9" providerId="ADAL" clId="{C750B7AA-FAA0-4D2F-8841-A54C4AB3ED25}" dt="2023-10-05T19:35:06.749" v="156" actId="26606"/>
          <ac:cxnSpMkLst>
            <pc:docMk/>
            <pc:sldMk cId="1552870803" sldId="521"/>
            <ac:cxnSpMk id="203" creationId="{20F1788F-A5AE-4188-8274-F7F2E3833ECD}"/>
          </ac:cxnSpMkLst>
        </pc:cxnChg>
      </pc:sldChg>
      <pc:sldChg chg="addSp add mo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4213006549" sldId="522"/>
        </pc:sldMkLst>
        <pc:picChg chg="add">
          <ac:chgData name="Monica Greene" userId="580d4f7b-22ab-4bed-a08a-0b25eeeaced9" providerId="ADAL" clId="{C750B7AA-FAA0-4D2F-8841-A54C4AB3ED25}" dt="2023-10-05T19:14:18.685" v="9" actId="22"/>
          <ac:picMkLst>
            <pc:docMk/>
            <pc:sldMk cId="4213006549" sldId="522"/>
            <ac:picMk id="3" creationId="{2DDE6EBE-9015-73F5-439B-250925789954}"/>
          </ac:picMkLst>
        </pc:picChg>
      </pc:sldChg>
      <pc:sldChg chg="addSp add mo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544657865" sldId="523"/>
        </pc:sldMkLst>
        <pc:picChg chg="add">
          <ac:chgData name="Monica Greene" userId="580d4f7b-22ab-4bed-a08a-0b25eeeaced9" providerId="ADAL" clId="{C750B7AA-FAA0-4D2F-8841-A54C4AB3ED25}" dt="2023-10-05T19:13:43.244" v="8" actId="22"/>
          <ac:picMkLst>
            <pc:docMk/>
            <pc:sldMk cId="544657865" sldId="523"/>
            <ac:picMk id="3" creationId="{9741F4F6-DCA1-2498-4D5A-D6943DF72E20}"/>
          </ac:picMkLst>
        </pc:picChg>
      </pc:sldChg>
      <pc:sldMasterChg chg="modTransition modSldLayout">
        <pc:chgData name="Monica Greene" userId="580d4f7b-22ab-4bed-a08a-0b25eeeaced9" providerId="ADAL" clId="{C750B7AA-FAA0-4D2F-8841-A54C4AB3ED25}" dt="2023-10-05T19:41:08.748" v="23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750B7AA-FAA0-4D2F-8841-A54C4AB3ED25}" dt="2023-10-05T19:41:08.748" v="231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del delSldLayout">
        <pc:chgData name="Monica Greene" userId="580d4f7b-22ab-4bed-a08a-0b25eeeaced9" providerId="ADAL" clId="{C750B7AA-FAA0-4D2F-8841-A54C4AB3ED25}" dt="2023-10-05T19:39:45.919" v="189" actId="47"/>
        <pc:sldMasterMkLst>
          <pc:docMk/>
          <pc:sldMasterMk cId="2107106719" sldId="2147483684"/>
        </pc:sldMasterMkLst>
        <pc:sldLayoutChg chg="del">
          <pc:chgData name="Monica Greene" userId="580d4f7b-22ab-4bed-a08a-0b25eeeaced9" providerId="ADAL" clId="{C750B7AA-FAA0-4D2F-8841-A54C4AB3ED25}" dt="2023-10-05T19:39:45.919" v="189" actId="47"/>
          <pc:sldLayoutMkLst>
            <pc:docMk/>
            <pc:sldMasterMk cId="2107106719" sldId="2147483684"/>
            <pc:sldLayoutMk cId="1328282407" sldId="2147483685"/>
          </pc:sldLayoutMkLst>
        </pc:sldLayoutChg>
        <pc:sldLayoutChg chg="del">
          <pc:chgData name="Monica Greene" userId="580d4f7b-22ab-4bed-a08a-0b25eeeaced9" providerId="ADAL" clId="{C750B7AA-FAA0-4D2F-8841-A54C4AB3ED25}" dt="2023-10-05T19:39:45.919" v="189" actId="47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del delSldLayout">
        <pc:chgData name="Monica Greene" userId="580d4f7b-22ab-4bed-a08a-0b25eeeaced9" providerId="ADAL" clId="{C750B7AA-FAA0-4D2F-8841-A54C4AB3ED25}" dt="2023-10-05T19:40:22.736" v="224" actId="47"/>
        <pc:sldMasterMkLst>
          <pc:docMk/>
          <pc:sldMasterMk cId="1558763888" sldId="2147483687"/>
        </pc:sldMasterMkLst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869244951" sldId="2147483688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95817563" sldId="2147483689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2292808318" sldId="2147483690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3567213569" sldId="2147483691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3598161882" sldId="2147483692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085221459" sldId="2147483693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252649571" sldId="2147483694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287097912" sldId="2147483695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3744933069" sldId="2147483696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520463565" sldId="2147483697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5F012336-1685-4CD1-91F2-B61C48C14639}"/>
    <pc:docChg chg="custSel addSld delSld modSld sldOrd modMainMaster">
      <pc:chgData name="Monica Greene" userId="580d4f7b-22ab-4bed-a08a-0b25eeeaced9" providerId="ADAL" clId="{5F012336-1685-4CD1-91F2-B61C48C14639}" dt="2023-03-02T18:11:29.446" v="15"/>
      <pc:docMkLst>
        <pc:docMk/>
      </pc:docMkLst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5F012336-1685-4CD1-91F2-B61C48C14639}" dt="2023-03-02T18:09:28.206" v="11" actId="47"/>
        <pc:sldMkLst>
          <pc:docMk/>
          <pc:sldMk cId="1084565861" sldId="265"/>
        </pc:sldMkLst>
      </pc:sldChg>
      <pc:sldChg chg="add modTransition">
        <pc:chgData name="Monica Greene" userId="580d4f7b-22ab-4bed-a08a-0b25eeeaced9" providerId="ADAL" clId="{5F012336-1685-4CD1-91F2-B61C48C14639}" dt="2023-03-02T18:11:29.446" v="15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4132302472" sldId="351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799754438" sldId="35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766388387" sldId="411"/>
        </pc:sldMkLst>
      </pc:sldChg>
      <pc:sldChg chg="addSp delSp modSp mod modTransition">
        <pc:chgData name="Monica Greene" userId="580d4f7b-22ab-4bed-a08a-0b25eeeaced9" providerId="ADAL" clId="{5F012336-1685-4CD1-91F2-B61C48C14639}" dt="2023-03-02T18:11:29.446" v="15"/>
        <pc:sldMkLst>
          <pc:docMk/>
          <pc:sldMk cId="1227540435" sldId="412"/>
        </pc:sldMkLst>
        <pc:picChg chg="del">
          <ac:chgData name="Monica Greene" userId="580d4f7b-22ab-4bed-a08a-0b25eeeaced9" providerId="ADAL" clId="{5F012336-1685-4CD1-91F2-B61C48C14639}" dt="2023-03-02T18:06:40.135" v="0" actId="478"/>
          <ac:picMkLst>
            <pc:docMk/>
            <pc:sldMk cId="1227540435" sldId="412"/>
            <ac:picMk id="2" creationId="{2688DED6-E602-7CEE-013E-D4E723663E57}"/>
          </ac:picMkLst>
        </pc:picChg>
        <pc:picChg chg="add mod">
          <ac:chgData name="Monica Greene" userId="580d4f7b-22ab-4bed-a08a-0b25eeeaced9" providerId="ADAL" clId="{5F012336-1685-4CD1-91F2-B61C48C14639}" dt="2023-03-02T18:07:09.450" v="3" actId="962"/>
          <ac:picMkLst>
            <pc:docMk/>
            <pc:sldMk cId="1227540435" sldId="412"/>
            <ac:picMk id="4" creationId="{4B6FD371-402A-3414-C371-2B6CAFE8CC03}"/>
          </ac:picMkLst>
        </pc:picChg>
      </pc:sldChg>
      <pc:sldChg chg="del">
        <pc:chgData name="Monica Greene" userId="580d4f7b-22ab-4bed-a08a-0b25eeeaced9" providerId="ADAL" clId="{5F012336-1685-4CD1-91F2-B61C48C14639}" dt="2023-03-02T18:09:21.411" v="10" actId="47"/>
        <pc:sldMkLst>
          <pc:docMk/>
          <pc:sldMk cId="129777373" sldId="413"/>
        </pc:sldMkLst>
      </pc:sldChg>
      <pc:sldChg chg="ord modTransition">
        <pc:chgData name="Monica Greene" userId="580d4f7b-22ab-4bed-a08a-0b25eeeaced9" providerId="ADAL" clId="{5F012336-1685-4CD1-91F2-B61C48C14639}" dt="2023-03-02T18:11:29.446" v="15"/>
        <pc:sldMkLst>
          <pc:docMk/>
          <pc:sldMk cId="3679802233" sldId="414"/>
        </pc:sldMkLst>
      </pc:sldChg>
      <pc:sldChg chg="add modTransition">
        <pc:chgData name="Monica Greene" userId="580d4f7b-22ab-4bed-a08a-0b25eeeaced9" providerId="ADAL" clId="{5F012336-1685-4CD1-91F2-B61C48C14639}" dt="2023-03-02T18:11:29.446" v="15"/>
        <pc:sldMkLst>
          <pc:docMk/>
          <pc:sldMk cId="0" sldId="415"/>
        </pc:sldMkLst>
      </pc:sldChg>
      <pc:sldChg chg="new del">
        <pc:chgData name="Monica Greene" userId="580d4f7b-22ab-4bed-a08a-0b25eeeaced9" providerId="ADAL" clId="{5F012336-1685-4CD1-91F2-B61C48C14639}" dt="2023-03-02T18:08:17.643" v="7" actId="47"/>
        <pc:sldMkLst>
          <pc:docMk/>
          <pc:sldMk cId="4070850227" sldId="415"/>
        </pc:sldMkLst>
      </pc:sldChg>
      <pc:sldMasterChg chg="modTransition modSldLayout">
        <pc:chgData name="Monica Greene" userId="580d4f7b-22ab-4bed-a08a-0b25eeeaced9" providerId="ADAL" clId="{5F012336-1685-4CD1-91F2-B61C48C14639}" dt="2023-03-02T18:11:29.446" v="1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E1455CA7-B966-4D6C-93E0-160342EC925D}"/>
    <pc:docChg chg="undo custSel addSld delSld modSld sldOrd delMainMaster">
      <pc:chgData name="Monica Greene" userId="580d4f7b-22ab-4bed-a08a-0b25eeeaced9" providerId="ADAL" clId="{E1455CA7-B966-4D6C-93E0-160342EC925D}" dt="2022-12-29T20:15:38.281" v="998"/>
      <pc:docMkLst>
        <pc:docMk/>
      </pc:docMkLst>
      <pc:sldChg chg="new del">
        <pc:chgData name="Monica Greene" userId="580d4f7b-22ab-4bed-a08a-0b25eeeaced9" providerId="ADAL" clId="{E1455CA7-B966-4D6C-93E0-160342EC925D}" dt="2022-12-29T18:03:43.612" v="1" actId="47"/>
        <pc:sldMkLst>
          <pc:docMk/>
          <pc:sldMk cId="1274610192" sldId="256"/>
        </pc:sldMkLst>
      </pc:sldChg>
      <pc:sldChg chg="delSp modSp mod ord">
        <pc:chgData name="Monica Greene" userId="580d4f7b-22ab-4bed-a08a-0b25eeeaced9" providerId="ADAL" clId="{E1455CA7-B966-4D6C-93E0-160342EC925D}" dt="2022-12-29T18:10:53.979" v="32"/>
        <pc:sldMkLst>
          <pc:docMk/>
          <pc:sldMk cId="2190442017" sldId="261"/>
        </pc:sldMkLst>
        <pc:picChg chg="del mod">
          <ac:chgData name="Monica Greene" userId="580d4f7b-22ab-4bed-a08a-0b25eeeaced9" providerId="ADAL" clId="{E1455CA7-B966-4D6C-93E0-160342EC925D}" dt="2022-12-29T18:08:53.842" v="5"/>
          <ac:picMkLst>
            <pc:docMk/>
            <pc:sldMk cId="2190442017" sldId="261"/>
            <ac:picMk id="17" creationId="{BA073F9A-8FFD-4E0E-4BD0-40FDF2A9B5C0}"/>
          </ac:picMkLst>
        </pc:picChg>
      </pc:sldChg>
      <pc:sldChg chg="addSp modSp new mod ord">
        <pc:chgData name="Monica Greene" userId="580d4f7b-22ab-4bed-a08a-0b25eeeaced9" providerId="ADAL" clId="{E1455CA7-B966-4D6C-93E0-160342EC925D}" dt="2022-12-29T18:09:33.180" v="15" actId="962"/>
        <pc:sldMkLst>
          <pc:docMk/>
          <pc:sldMk cId="3386045009" sldId="312"/>
        </pc:sldMkLst>
        <pc:picChg chg="add mod">
          <ac:chgData name="Monica Greene" userId="580d4f7b-22ab-4bed-a08a-0b25eeeaced9" providerId="ADAL" clId="{E1455CA7-B966-4D6C-93E0-160342EC925D}" dt="2022-12-29T18:09:33.180" v="15" actId="962"/>
          <ac:picMkLst>
            <pc:docMk/>
            <pc:sldMk cId="3386045009" sldId="312"/>
            <ac:picMk id="3" creationId="{ACD763FF-45A2-E34B-3133-FEAF4D70C54F}"/>
          </ac:picMkLst>
        </pc:picChg>
      </pc:sldChg>
      <pc:sldChg chg="addSp modSp new mod ord">
        <pc:chgData name="Monica Greene" userId="580d4f7b-22ab-4bed-a08a-0b25eeeaced9" providerId="ADAL" clId="{E1455CA7-B966-4D6C-93E0-160342EC925D}" dt="2022-12-29T20:15:36.330" v="996"/>
        <pc:sldMkLst>
          <pc:docMk/>
          <pc:sldMk cId="4132027443" sldId="313"/>
        </pc:sldMkLst>
        <pc:picChg chg="add mod">
          <ac:chgData name="Monica Greene" userId="580d4f7b-22ab-4bed-a08a-0b25eeeaced9" providerId="ADAL" clId="{E1455CA7-B966-4D6C-93E0-160342EC925D}" dt="2022-12-29T18:09:54.335" v="18" actId="962"/>
          <ac:picMkLst>
            <pc:docMk/>
            <pc:sldMk cId="4132027443" sldId="313"/>
            <ac:picMk id="3" creationId="{4291A6BF-292A-ADAE-581D-C3F7E0187533}"/>
          </ac:picMkLst>
        </pc:picChg>
      </pc:sldChg>
      <pc:sldChg chg="addSp modSp new mod ord">
        <pc:chgData name="Monica Greene" userId="580d4f7b-22ab-4bed-a08a-0b25eeeaced9" providerId="ADAL" clId="{E1455CA7-B966-4D6C-93E0-160342EC925D}" dt="2022-12-29T18:10:42.699" v="30"/>
        <pc:sldMkLst>
          <pc:docMk/>
          <pc:sldMk cId="665771513" sldId="314"/>
        </pc:sldMkLst>
        <pc:picChg chg="add mod">
          <ac:chgData name="Monica Greene" userId="580d4f7b-22ab-4bed-a08a-0b25eeeaced9" providerId="ADAL" clId="{E1455CA7-B966-4D6C-93E0-160342EC925D}" dt="2022-12-29T18:10:31.538" v="24" actId="27614"/>
          <ac:picMkLst>
            <pc:docMk/>
            <pc:sldMk cId="665771513" sldId="314"/>
            <ac:picMk id="3" creationId="{871E454B-9E36-EC22-54BA-BAE59FA9ECBB}"/>
          </ac:picMkLst>
        </pc:picChg>
      </pc:sldChg>
      <pc:sldChg chg="addSp modSp new mod ord">
        <pc:chgData name="Monica Greene" userId="580d4f7b-22ab-4bed-a08a-0b25eeeaced9" providerId="ADAL" clId="{E1455CA7-B966-4D6C-93E0-160342EC925D}" dt="2022-12-29T18:10:36.844" v="26"/>
        <pc:sldMkLst>
          <pc:docMk/>
          <pc:sldMk cId="3466800514" sldId="315"/>
        </pc:sldMkLst>
        <pc:picChg chg="add mod">
          <ac:chgData name="Monica Greene" userId="580d4f7b-22ab-4bed-a08a-0b25eeeaced9" providerId="ADAL" clId="{E1455CA7-B966-4D6C-93E0-160342EC925D}" dt="2022-12-29T18:10:12.752" v="20" actId="27614"/>
          <ac:picMkLst>
            <pc:docMk/>
            <pc:sldMk cId="3466800514" sldId="315"/>
            <ac:picMk id="3" creationId="{E1E0166E-D125-B583-0D61-0FE7E4F48A96}"/>
          </ac:picMkLst>
        </pc:picChg>
      </pc:sldChg>
      <pc:sldChg chg="addSp modSp new mod">
        <pc:chgData name="Monica Greene" userId="580d4f7b-22ab-4bed-a08a-0b25eeeaced9" providerId="ADAL" clId="{E1455CA7-B966-4D6C-93E0-160342EC925D}" dt="2022-12-29T18:10:22.395" v="22" actId="27614"/>
        <pc:sldMkLst>
          <pc:docMk/>
          <pc:sldMk cId="3472775792" sldId="316"/>
        </pc:sldMkLst>
        <pc:picChg chg="add mod">
          <ac:chgData name="Monica Greene" userId="580d4f7b-22ab-4bed-a08a-0b25eeeaced9" providerId="ADAL" clId="{E1455CA7-B966-4D6C-93E0-160342EC925D}" dt="2022-12-29T18:10:22.395" v="22" actId="27614"/>
          <ac:picMkLst>
            <pc:docMk/>
            <pc:sldMk cId="3472775792" sldId="316"/>
            <ac:picMk id="3" creationId="{513710B8-8F1F-FBF4-9506-927DD8B48E92}"/>
          </ac:picMkLst>
        </pc:picChg>
      </pc:sldChg>
      <pc:sldChg chg="new setBg">
        <pc:chgData name="Monica Greene" userId="580d4f7b-22ab-4bed-a08a-0b25eeeaced9" providerId="ADAL" clId="{E1455CA7-B966-4D6C-93E0-160342EC925D}" dt="2022-12-29T18:11:27.705" v="34"/>
        <pc:sldMkLst>
          <pc:docMk/>
          <pc:sldMk cId="591349375" sldId="317"/>
        </pc:sldMkLst>
      </pc:sldChg>
      <pc:sldChg chg="addSp modSp new mod">
        <pc:chgData name="Monica Greene" userId="580d4f7b-22ab-4bed-a08a-0b25eeeaced9" providerId="ADAL" clId="{E1455CA7-B966-4D6C-93E0-160342EC925D}" dt="2022-12-29T20:15:22.539" v="992" actId="6549"/>
        <pc:sldMkLst>
          <pc:docMk/>
          <pc:sldMk cId="3820791778" sldId="318"/>
        </pc:sldMkLst>
        <pc:spChg chg="add mod">
          <ac:chgData name="Monica Greene" userId="580d4f7b-22ab-4bed-a08a-0b25eeeaced9" providerId="ADAL" clId="{E1455CA7-B966-4D6C-93E0-160342EC925D}" dt="2022-12-29T20:15:22.539" v="992" actId="6549"/>
          <ac:spMkLst>
            <pc:docMk/>
            <pc:sldMk cId="3820791778" sldId="318"/>
            <ac:spMk id="2" creationId="{18BDE9D8-2F99-6659-A531-C3751EBA49C8}"/>
          </ac:spMkLst>
        </pc:spChg>
      </pc:sldChg>
      <pc:sldChg chg="modSp add del mod">
        <pc:chgData name="Monica Greene" userId="580d4f7b-22ab-4bed-a08a-0b25eeeaced9" providerId="ADAL" clId="{E1455CA7-B966-4D6C-93E0-160342EC925D}" dt="2022-12-29T18:14:23.357" v="63" actId="2696"/>
        <pc:sldMkLst>
          <pc:docMk/>
          <pc:sldMk cId="2618202865" sldId="319"/>
        </pc:sldMkLst>
        <pc:spChg chg="mod">
          <ac:chgData name="Monica Greene" userId="580d4f7b-22ab-4bed-a08a-0b25eeeaced9" providerId="ADAL" clId="{E1455CA7-B966-4D6C-93E0-160342EC925D}" dt="2022-12-29T18:14:02.646" v="62" actId="20577"/>
          <ac:spMkLst>
            <pc:docMk/>
            <pc:sldMk cId="2618202865" sldId="319"/>
            <ac:spMk id="2" creationId="{18BDE9D8-2F99-6659-A531-C3751EBA49C8}"/>
          </ac:spMkLst>
        </pc:spChg>
      </pc:sldChg>
      <pc:sldChg chg="addSp delSp modSp add mod setBg">
        <pc:chgData name="Monica Greene" userId="580d4f7b-22ab-4bed-a08a-0b25eeeaced9" providerId="ADAL" clId="{E1455CA7-B966-4D6C-93E0-160342EC925D}" dt="2022-12-29T18:28:47.688" v="927" actId="208"/>
        <pc:sldMkLst>
          <pc:docMk/>
          <pc:sldMk cId="3447140171" sldId="319"/>
        </pc:sldMkLst>
        <pc:spChg chg="mod">
          <ac:chgData name="Monica Greene" userId="580d4f7b-22ab-4bed-a08a-0b25eeeaced9" providerId="ADAL" clId="{E1455CA7-B966-4D6C-93E0-160342EC925D}" dt="2022-12-29T18:27:00.394" v="919" actId="113"/>
          <ac:spMkLst>
            <pc:docMk/>
            <pc:sldMk cId="3447140171" sldId="319"/>
            <ac:spMk id="2" creationId="{18BDE9D8-2F99-6659-A531-C3751EBA49C8}"/>
          </ac:spMkLst>
        </pc:spChg>
        <pc:picChg chg="add del">
          <ac:chgData name="Monica Greene" userId="580d4f7b-22ab-4bed-a08a-0b25eeeaced9" providerId="ADAL" clId="{E1455CA7-B966-4D6C-93E0-160342EC925D}" dt="2022-12-29T18:19:39.338" v="226" actId="478"/>
          <ac:picMkLst>
            <pc:docMk/>
            <pc:sldMk cId="3447140171" sldId="319"/>
            <ac:picMk id="3" creationId="{AAB2654D-6BB6-FB1F-01D9-46932AB3D9EE}"/>
          </ac:picMkLst>
        </pc:picChg>
        <pc:picChg chg="add mod">
          <ac:chgData name="Monica Greene" userId="580d4f7b-22ab-4bed-a08a-0b25eeeaced9" providerId="ADAL" clId="{E1455CA7-B966-4D6C-93E0-160342EC925D}" dt="2022-12-29T18:28:47.688" v="927" actId="208"/>
          <ac:picMkLst>
            <pc:docMk/>
            <pc:sldMk cId="3447140171" sldId="319"/>
            <ac:picMk id="4" creationId="{F2B55B45-9071-65B5-C87B-A63A2E4812A3}"/>
          </ac:picMkLst>
        </pc:picChg>
        <pc:picChg chg="add mod">
          <ac:chgData name="Monica Greene" userId="580d4f7b-22ab-4bed-a08a-0b25eeeaced9" providerId="ADAL" clId="{E1455CA7-B966-4D6C-93E0-160342EC925D}" dt="2022-12-29T18:21:02.996" v="232" actId="1076"/>
          <ac:picMkLst>
            <pc:docMk/>
            <pc:sldMk cId="3447140171" sldId="319"/>
            <ac:picMk id="1026" creationId="{FB6F3BDD-572C-F9B2-F56B-4F8F72837420}"/>
          </ac:picMkLst>
        </pc:picChg>
      </pc:sldChg>
      <pc:sldChg chg="modSp add mod">
        <pc:chgData name="Monica Greene" userId="580d4f7b-22ab-4bed-a08a-0b25eeeaced9" providerId="ADAL" clId="{E1455CA7-B966-4D6C-93E0-160342EC925D}" dt="2022-12-29T18:29:51.800" v="944" actId="20577"/>
        <pc:sldMkLst>
          <pc:docMk/>
          <pc:sldMk cId="437951431" sldId="320"/>
        </pc:sldMkLst>
        <pc:spChg chg="mod">
          <ac:chgData name="Monica Greene" userId="580d4f7b-22ab-4bed-a08a-0b25eeeaced9" providerId="ADAL" clId="{E1455CA7-B966-4D6C-93E0-160342EC925D}" dt="2022-12-29T18:29:51.800" v="944" actId="20577"/>
          <ac:spMkLst>
            <pc:docMk/>
            <pc:sldMk cId="437951431" sldId="320"/>
            <ac:spMk id="2" creationId="{18BDE9D8-2F99-6659-A531-C3751EBA49C8}"/>
          </ac:spMkLst>
        </pc:spChg>
      </pc:sldChg>
      <pc:sldChg chg="addSp modSp add del mod">
        <pc:chgData name="Monica Greene" userId="580d4f7b-22ab-4bed-a08a-0b25eeeaced9" providerId="ADAL" clId="{E1455CA7-B966-4D6C-93E0-160342EC925D}" dt="2022-12-29T18:29:33.753" v="929" actId="47"/>
        <pc:sldMkLst>
          <pc:docMk/>
          <pc:sldMk cId="2867429968" sldId="320"/>
        </pc:sldMkLst>
        <pc:spChg chg="mod">
          <ac:chgData name="Monica Greene" userId="580d4f7b-22ab-4bed-a08a-0b25eeeaced9" providerId="ADAL" clId="{E1455CA7-B966-4D6C-93E0-160342EC925D}" dt="2022-12-29T18:27:34.352" v="923" actId="20577"/>
          <ac:spMkLst>
            <pc:docMk/>
            <pc:sldMk cId="2867429968" sldId="320"/>
            <ac:spMk id="2" creationId="{18BDE9D8-2F99-6659-A531-C3751EBA49C8}"/>
          </ac:spMkLst>
        </pc:spChg>
        <pc:picChg chg="add">
          <ac:chgData name="Monica Greene" userId="580d4f7b-22ab-4bed-a08a-0b25eeeaced9" providerId="ADAL" clId="{E1455CA7-B966-4D6C-93E0-160342EC925D}" dt="2022-12-29T18:29:18.307" v="928"/>
          <ac:picMkLst>
            <pc:docMk/>
            <pc:sldMk cId="2867429968" sldId="320"/>
            <ac:picMk id="3" creationId="{746ED9ED-485F-DD93-BBB4-25357D36FF28}"/>
          </ac:picMkLst>
        </pc:picChg>
      </pc:sldChg>
      <pc:sldChg chg="addSp modSp new mod ord">
        <pc:chgData name="Monica Greene" userId="580d4f7b-22ab-4bed-a08a-0b25eeeaced9" providerId="ADAL" clId="{E1455CA7-B966-4D6C-93E0-160342EC925D}" dt="2022-12-29T20:15:34.066" v="994"/>
        <pc:sldMkLst>
          <pc:docMk/>
          <pc:sldMk cId="4010300902" sldId="321"/>
        </pc:sldMkLst>
        <pc:picChg chg="add mod">
          <ac:chgData name="Monica Greene" userId="580d4f7b-22ab-4bed-a08a-0b25eeeaced9" providerId="ADAL" clId="{E1455CA7-B966-4D6C-93E0-160342EC925D}" dt="2022-12-29T20:14:31.646" v="948" actId="962"/>
          <ac:picMkLst>
            <pc:docMk/>
            <pc:sldMk cId="4010300902" sldId="321"/>
            <ac:picMk id="3" creationId="{07CF8B46-7464-E784-6405-43002FEBB88E}"/>
          </ac:picMkLst>
        </pc:picChg>
      </pc:sldChg>
      <pc:sldChg chg="addSp new ord">
        <pc:chgData name="Monica Greene" userId="580d4f7b-22ab-4bed-a08a-0b25eeeaced9" providerId="ADAL" clId="{E1455CA7-B966-4D6C-93E0-160342EC925D}" dt="2022-12-29T20:15:38.281" v="998"/>
        <pc:sldMkLst>
          <pc:docMk/>
          <pc:sldMk cId="3460198801" sldId="322"/>
        </pc:sldMkLst>
        <pc:picChg chg="add">
          <ac:chgData name="Monica Greene" userId="580d4f7b-22ab-4bed-a08a-0b25eeeaced9" providerId="ADAL" clId="{E1455CA7-B966-4D6C-93E0-160342EC925D}" dt="2022-12-29T20:15:13.575" v="973"/>
          <ac:picMkLst>
            <pc:docMk/>
            <pc:sldMk cId="3460198801" sldId="322"/>
            <ac:picMk id="2" creationId="{8B22E76B-09BE-D9DF-7097-19FA64B5D702}"/>
          </ac:picMkLst>
        </pc:picChg>
      </pc:sldChg>
      <pc:sldMasterChg chg="del delSldLayout">
        <pc:chgData name="Monica Greene" userId="580d4f7b-22ab-4bed-a08a-0b25eeeaced9" providerId="ADAL" clId="{E1455CA7-B966-4D6C-93E0-160342EC925D}" dt="2022-12-29T18:03:43.612" v="1" actId="47"/>
        <pc:sldMasterMkLst>
          <pc:docMk/>
          <pc:sldMasterMk cId="760095935" sldId="2147483648"/>
        </pc:sldMasterMkLst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1727765167" sldId="2147483649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747381381" sldId="2147483650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505326805" sldId="2147483651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632410912" sldId="2147483652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668974790" sldId="2147483653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572329292" sldId="2147483654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055173904" sldId="2147483655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3059700158" sldId="2147483656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4220802062" sldId="2147483657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918405233" sldId="2147483658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1024565002" sldId="2147483659"/>
          </pc:sldLayoutMkLst>
        </pc:sldLayoutChg>
      </pc:sldMasterChg>
    </pc:docChg>
  </pc:docChgLst>
  <pc:docChgLst>
    <pc:chgData name="Monica Greene" userId="580d4f7b-22ab-4bed-a08a-0b25eeeaced9" providerId="ADAL" clId="{BEA00C5A-12A3-4BB5-A2BF-BEFF65C87988}"/>
    <pc:docChg chg="undo custSel addSld delSld modSld sldOrd modMainMaster">
      <pc:chgData name="Monica Greene" userId="580d4f7b-22ab-4bed-a08a-0b25eeeaced9" providerId="ADAL" clId="{BEA00C5A-12A3-4BB5-A2BF-BEFF65C87988}" dt="2023-07-20T17:49:30.365" v="138"/>
      <pc:docMkLst>
        <pc:docMk/>
      </pc:docMkLst>
      <pc:sldChg chg="del">
        <pc:chgData name="Monica Greene" userId="580d4f7b-22ab-4bed-a08a-0b25eeeaced9" providerId="ADAL" clId="{BEA00C5A-12A3-4BB5-A2BF-BEFF65C87988}" dt="2023-07-20T16:56:45.497" v="82" actId="47"/>
        <pc:sldMkLst>
          <pc:docMk/>
          <pc:sldMk cId="1574754153" sldId="259"/>
        </pc:sldMkLst>
      </pc:sldChg>
      <pc:sldChg chg="ord modTransition">
        <pc:chgData name="Monica Greene" userId="580d4f7b-22ab-4bed-a08a-0b25eeeaced9" providerId="ADAL" clId="{BEA00C5A-12A3-4BB5-A2BF-BEFF65C87988}" dt="2023-07-20T17:49:30.365" v="138"/>
        <pc:sldMkLst>
          <pc:docMk/>
          <pc:sldMk cId="1368854586" sldId="260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196746956" sldId="271"/>
        </pc:sldMkLst>
      </pc:sldChg>
      <pc:sldChg chg="ord modTransition">
        <pc:chgData name="Monica Greene" userId="580d4f7b-22ab-4bed-a08a-0b25eeeaced9" providerId="ADAL" clId="{BEA00C5A-12A3-4BB5-A2BF-BEFF65C87988}" dt="2023-07-20T17:49:30.365" v="138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717205054" sldId="364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433894432" sldId="393"/>
        </pc:sldMkLst>
      </pc:sldChg>
      <pc:sldChg chg="del">
        <pc:chgData name="Monica Greene" userId="580d4f7b-22ab-4bed-a08a-0b25eeeaced9" providerId="ADAL" clId="{BEA00C5A-12A3-4BB5-A2BF-BEFF65C87988}" dt="2023-07-20T16:56:18.508" v="73" actId="47"/>
        <pc:sldMkLst>
          <pc:docMk/>
          <pc:sldMk cId="930635104" sldId="397"/>
        </pc:sldMkLst>
      </pc:sldChg>
      <pc:sldChg chg="del">
        <pc:chgData name="Monica Greene" userId="580d4f7b-22ab-4bed-a08a-0b25eeeaced9" providerId="ADAL" clId="{BEA00C5A-12A3-4BB5-A2BF-BEFF65C87988}" dt="2023-07-20T16:56:18.508" v="73" actId="47"/>
        <pc:sldMkLst>
          <pc:docMk/>
          <pc:sldMk cId="1486251873" sldId="398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2715967669" sldId="400"/>
        </pc:sldMkLst>
      </pc:sldChg>
      <pc:sldChg chg="modSp mod modTransition">
        <pc:chgData name="Monica Greene" userId="580d4f7b-22ab-4bed-a08a-0b25eeeaced9" providerId="ADAL" clId="{BEA00C5A-12A3-4BB5-A2BF-BEFF65C87988}" dt="2023-07-20T17:49:30.365" v="138"/>
        <pc:sldMkLst>
          <pc:docMk/>
          <pc:sldMk cId="299153169" sldId="433"/>
        </pc:sldMkLst>
        <pc:spChg chg="mod">
          <ac:chgData name="Monica Greene" userId="580d4f7b-22ab-4bed-a08a-0b25eeeaced9" providerId="ADAL" clId="{BEA00C5A-12A3-4BB5-A2BF-BEFF65C87988}" dt="2023-07-20T16:57:08.446" v="123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2669351535" sldId="474"/>
        </pc:sldMkLst>
      </pc:sldChg>
      <pc:sldChg chg="ord modTransition">
        <pc:chgData name="Monica Greene" userId="580d4f7b-22ab-4bed-a08a-0b25eeeaced9" providerId="ADAL" clId="{BEA00C5A-12A3-4BB5-A2BF-BEFF65C87988}" dt="2023-07-20T17:49:30.365" v="138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BEA00C5A-12A3-4BB5-A2BF-BEFF65C87988}" dt="2023-07-20T16:56:18.508" v="73" actId="47"/>
        <pc:sldMkLst>
          <pc:docMk/>
          <pc:sldMk cId="1288986951" sldId="479"/>
        </pc:sldMkLst>
      </pc:sldChg>
      <pc:sldChg chg="del">
        <pc:chgData name="Monica Greene" userId="580d4f7b-22ab-4bed-a08a-0b25eeeaced9" providerId="ADAL" clId="{BEA00C5A-12A3-4BB5-A2BF-BEFF65C87988}" dt="2023-07-20T16:56:48.301" v="83" actId="47"/>
        <pc:sldMkLst>
          <pc:docMk/>
          <pc:sldMk cId="1087579071" sldId="480"/>
        </pc:sldMkLst>
      </pc:sldChg>
      <pc:sldChg chg="del">
        <pc:chgData name="Monica Greene" userId="580d4f7b-22ab-4bed-a08a-0b25eeeaced9" providerId="ADAL" clId="{BEA00C5A-12A3-4BB5-A2BF-BEFF65C87988}" dt="2023-07-20T16:52:14.356" v="66" actId="47"/>
        <pc:sldMkLst>
          <pc:docMk/>
          <pc:sldMk cId="3004990502" sldId="481"/>
        </pc:sldMkLst>
      </pc:sldChg>
      <pc:sldChg chg="modSp mod modTransition">
        <pc:chgData name="Monica Greene" userId="580d4f7b-22ab-4bed-a08a-0b25eeeaced9" providerId="ADAL" clId="{BEA00C5A-12A3-4BB5-A2BF-BEFF65C87988}" dt="2023-07-20T17:49:30.365" v="138"/>
        <pc:sldMkLst>
          <pc:docMk/>
          <pc:sldMk cId="3879886804" sldId="482"/>
        </pc:sldMkLst>
        <pc:spChg chg="mod">
          <ac:chgData name="Monica Greene" userId="580d4f7b-22ab-4bed-a08a-0b25eeeaced9" providerId="ADAL" clId="{BEA00C5A-12A3-4BB5-A2BF-BEFF65C87988}" dt="2023-07-20T16:48:32.792" v="59" actId="1076"/>
          <ac:spMkLst>
            <pc:docMk/>
            <pc:sldMk cId="3879886804" sldId="482"/>
            <ac:spMk id="5" creationId="{DF567D7F-F4AE-93D6-31CC-D3E549692CCE}"/>
          </ac:spMkLst>
        </pc:spChg>
        <pc:spChg chg="mod">
          <ac:chgData name="Monica Greene" userId="580d4f7b-22ab-4bed-a08a-0b25eeeaced9" providerId="ADAL" clId="{BEA00C5A-12A3-4BB5-A2BF-BEFF65C87988}" dt="2023-07-20T16:49:53.901" v="64" actId="1076"/>
          <ac:spMkLst>
            <pc:docMk/>
            <pc:sldMk cId="3879886804" sldId="482"/>
            <ac:spMk id="6" creationId="{D21E05A5-B4AE-1423-6DBF-125853377397}"/>
          </ac:spMkLst>
        </pc:spChg>
        <pc:picChg chg="mod modCrop">
          <ac:chgData name="Monica Greene" userId="580d4f7b-22ab-4bed-a08a-0b25eeeaced9" providerId="ADAL" clId="{BEA00C5A-12A3-4BB5-A2BF-BEFF65C87988}" dt="2023-07-20T16:47:12.905" v="25" actId="1076"/>
          <ac:picMkLst>
            <pc:docMk/>
            <pc:sldMk cId="3879886804" sldId="482"/>
            <ac:picMk id="4" creationId="{52A1FCDC-4423-3047-8DD5-951356D122EA}"/>
          </ac:picMkLst>
        </pc:picChg>
        <pc:picChg chg="mod">
          <ac:chgData name="Monica Greene" userId="580d4f7b-22ab-4bed-a08a-0b25eeeaced9" providerId="ADAL" clId="{BEA00C5A-12A3-4BB5-A2BF-BEFF65C87988}" dt="2023-07-20T16:48:35.921" v="60" actId="1076"/>
          <ac:picMkLst>
            <pc:docMk/>
            <pc:sldMk cId="3879886804" sldId="482"/>
            <ac:picMk id="7" creationId="{ACF72234-9092-56A3-654E-F54045F17E1E}"/>
          </ac:picMkLst>
        </pc:picChg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85912423" sldId="483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694438984" sldId="484"/>
        </pc:sldMkLst>
      </pc:sldChg>
      <pc:sldChg chg="add del">
        <pc:chgData name="Monica Greene" userId="580d4f7b-22ab-4bed-a08a-0b25eeeaced9" providerId="ADAL" clId="{BEA00C5A-12A3-4BB5-A2BF-BEFF65C87988}" dt="2023-07-20T16:50:39.300" v="65" actId="47"/>
        <pc:sldMkLst>
          <pc:docMk/>
          <pc:sldMk cId="78781322" sldId="485"/>
        </pc:sldMkLst>
      </pc:sldChg>
      <pc:sldChg chg="addSp new ord modTransition setBg">
        <pc:chgData name="Monica Greene" userId="580d4f7b-22ab-4bed-a08a-0b25eeeaced9" providerId="ADAL" clId="{BEA00C5A-12A3-4BB5-A2BF-BEFF65C87988}" dt="2023-07-20T17:49:30.365" v="138"/>
        <pc:sldMkLst>
          <pc:docMk/>
          <pc:sldMk cId="1340366836" sldId="485"/>
        </pc:sldMkLst>
        <pc:picChg chg="add">
          <ac:chgData name="Monica Greene" userId="580d4f7b-22ab-4bed-a08a-0b25eeeaced9" providerId="ADAL" clId="{BEA00C5A-12A3-4BB5-A2BF-BEFF65C87988}" dt="2023-07-20T16:52:59.721" v="72"/>
          <ac:picMkLst>
            <pc:docMk/>
            <pc:sldMk cId="1340366836" sldId="485"/>
            <ac:picMk id="2" creationId="{059AFABB-C298-4B7D-63CC-1E7CD6AC113D}"/>
          </ac:picMkLst>
        </pc:picChg>
      </pc:sldChg>
      <pc:sldChg chg="addSp new modTransition setBg">
        <pc:chgData name="Monica Greene" userId="580d4f7b-22ab-4bed-a08a-0b25eeeaced9" providerId="ADAL" clId="{BEA00C5A-12A3-4BB5-A2BF-BEFF65C87988}" dt="2023-07-20T17:49:30.365" v="138"/>
        <pc:sldMkLst>
          <pc:docMk/>
          <pc:sldMk cId="2504117823" sldId="486"/>
        </pc:sldMkLst>
        <pc:picChg chg="add">
          <ac:chgData name="Monica Greene" userId="580d4f7b-22ab-4bed-a08a-0b25eeeaced9" providerId="ADAL" clId="{BEA00C5A-12A3-4BB5-A2BF-BEFF65C87988}" dt="2023-07-20T16:52:44.912" v="71"/>
          <ac:picMkLst>
            <pc:docMk/>
            <pc:sldMk cId="2504117823" sldId="486"/>
            <ac:picMk id="2" creationId="{5889BE4C-79F6-5455-62E7-5BF02CF42A92}"/>
          </ac:picMkLst>
        </pc:picChg>
      </pc:sldChg>
      <pc:sldChg chg="addSp new ord modTransition setBg">
        <pc:chgData name="Monica Greene" userId="580d4f7b-22ab-4bed-a08a-0b25eeeaced9" providerId="ADAL" clId="{BEA00C5A-12A3-4BB5-A2BF-BEFF65C87988}" dt="2023-07-20T17:49:30.365" v="138"/>
        <pc:sldMkLst>
          <pc:docMk/>
          <pc:sldMk cId="1178233006" sldId="487"/>
        </pc:sldMkLst>
        <pc:picChg chg="add">
          <ac:chgData name="Monica Greene" userId="580d4f7b-22ab-4bed-a08a-0b25eeeaced9" providerId="ADAL" clId="{BEA00C5A-12A3-4BB5-A2BF-BEFF65C87988}" dt="2023-07-20T17:46:51.466" v="130"/>
          <ac:picMkLst>
            <pc:docMk/>
            <pc:sldMk cId="1178233006" sldId="487"/>
            <ac:picMk id="2" creationId="{4563B563-DFBE-333F-4EE4-053432C0F5FB}"/>
          </ac:picMkLst>
        </pc:picChg>
      </pc:sldChg>
      <pc:sldMasterChg chg="modTransition modSldLayout">
        <pc:chgData name="Monica Greene" userId="580d4f7b-22ab-4bed-a08a-0b25eeeaced9" providerId="ADAL" clId="{BEA00C5A-12A3-4BB5-A2BF-BEFF65C87988}" dt="2023-07-20T17:49:30.365" v="13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BEA00C5A-12A3-4BB5-A2BF-BEFF65C87988}" dt="2023-07-20T17:49:30.365" v="13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BEA00C5A-12A3-4BB5-A2BF-BEFF65C87988}" dt="2023-07-20T17:49:30.365" v="13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BEA00C5A-12A3-4BB5-A2BF-BEFF65C87988}" dt="2023-07-20T17:49:30.365" v="13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9726C143-C3BC-4AB1-BBEA-D0F2A75340A7}"/>
    <pc:docChg chg="custSel addSld delSld modSld sldOrd delMainMaster modMainMaster">
      <pc:chgData name="Monica Greene" userId="580d4f7b-22ab-4bed-a08a-0b25eeeaced9" providerId="ADAL" clId="{9726C143-C3BC-4AB1-BBEA-D0F2A75340A7}" dt="2023-02-23T19:56:17.692" v="44"/>
      <pc:docMkLst>
        <pc:docMk/>
      </pc:docMkLst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2190442017" sldId="261"/>
        </pc:sldMkLst>
      </pc:sldChg>
      <pc:sldChg chg="add del modTransition">
        <pc:chgData name="Monica Greene" userId="580d4f7b-22ab-4bed-a08a-0b25eeeaced9" providerId="ADAL" clId="{9726C143-C3BC-4AB1-BBEA-D0F2A75340A7}" dt="2023-02-23T19:34:11.706" v="33" actId="47"/>
        <pc:sldMkLst>
          <pc:docMk/>
          <pc:sldMk cId="2088468463" sldId="262"/>
        </pc:sldMkLst>
      </pc:sldChg>
      <pc:sldChg chg="del">
        <pc:chgData name="Monica Greene" userId="580d4f7b-22ab-4bed-a08a-0b25eeeaced9" providerId="ADAL" clId="{9726C143-C3BC-4AB1-BBEA-D0F2A75340A7}" dt="2023-02-02T19:54:14.681" v="13" actId="47"/>
        <pc:sldMkLst>
          <pc:docMk/>
          <pc:sldMk cId="3597880407" sldId="263"/>
        </pc:sldMkLst>
      </pc:sldChg>
      <pc:sldChg chg="add del ord modTransition">
        <pc:chgData name="Monica Greene" userId="580d4f7b-22ab-4bed-a08a-0b25eeeaced9" providerId="ADAL" clId="{9726C143-C3BC-4AB1-BBEA-D0F2A75340A7}" dt="2023-02-23T19:36:09.882" v="37" actId="47"/>
        <pc:sldMkLst>
          <pc:docMk/>
          <pc:sldMk cId="3842583797" sldId="264"/>
        </pc:sldMkLst>
      </pc:sldChg>
      <pc:sldChg chg="add ord modTransition">
        <pc:chgData name="Monica Greene" userId="580d4f7b-22ab-4bed-a08a-0b25eeeaced9" providerId="ADAL" clId="{9726C143-C3BC-4AB1-BBEA-D0F2A75340A7}" dt="2023-02-23T19:56:17.692" v="44"/>
        <pc:sldMkLst>
          <pc:docMk/>
          <pc:sldMk cId="1084565861" sldId="265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386045009" sldId="312"/>
        </pc:sldMkLst>
      </pc:sldChg>
      <pc:sldChg chg="del">
        <pc:chgData name="Monica Greene" userId="580d4f7b-22ab-4bed-a08a-0b25eeeaced9" providerId="ADAL" clId="{9726C143-C3BC-4AB1-BBEA-D0F2A75340A7}" dt="2023-02-02T19:44:18.012" v="4" actId="47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665771513" sldId="314"/>
        </pc:sldMkLst>
      </pc:sldChg>
      <pc:sldChg chg="del modTransition">
        <pc:chgData name="Monica Greene" userId="580d4f7b-22ab-4bed-a08a-0b25eeeaced9" providerId="ADAL" clId="{9726C143-C3BC-4AB1-BBEA-D0F2A75340A7}" dt="2023-02-23T19:33:07.471" v="27" actId="47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472775792" sldId="316"/>
        </pc:sldMkLst>
      </pc:sldChg>
      <pc:sldChg chg="ord modTransition">
        <pc:chgData name="Monica Greene" userId="580d4f7b-22ab-4bed-a08a-0b25eeeaced9" providerId="ADAL" clId="{9726C143-C3BC-4AB1-BBEA-D0F2A75340A7}" dt="2023-02-23T19:56:17.692" v="44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4132302472" sldId="351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9726C143-C3BC-4AB1-BBEA-D0F2A75340A7}" dt="2023-02-02T19:44:11.600" v="0" actId="47"/>
        <pc:sldMkLst>
          <pc:docMk/>
          <pc:sldMk cId="3567445443" sldId="393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2713357453" sldId="399"/>
        </pc:sldMkLst>
      </pc:sldChg>
      <pc:sldChg chg="del">
        <pc:chgData name="Monica Greene" userId="580d4f7b-22ab-4bed-a08a-0b25eeeaced9" providerId="ADAL" clId="{9726C143-C3BC-4AB1-BBEA-D0F2A75340A7}" dt="2023-02-02T19:44:13.793" v="1" actId="47"/>
        <pc:sldMkLst>
          <pc:docMk/>
          <pc:sldMk cId="1374317615" sldId="401"/>
        </pc:sldMkLst>
      </pc:sldChg>
      <pc:sldChg chg="del">
        <pc:chgData name="Monica Greene" userId="580d4f7b-22ab-4bed-a08a-0b25eeeaced9" providerId="ADAL" clId="{9726C143-C3BC-4AB1-BBEA-D0F2A75340A7}" dt="2023-02-02T19:44:14.327" v="2" actId="47"/>
        <pc:sldMkLst>
          <pc:docMk/>
          <pc:sldMk cId="1335125963" sldId="402"/>
        </pc:sldMkLst>
      </pc:sldChg>
      <pc:sldChg chg="del">
        <pc:chgData name="Monica Greene" userId="580d4f7b-22ab-4bed-a08a-0b25eeeaced9" providerId="ADAL" clId="{9726C143-C3BC-4AB1-BBEA-D0F2A75340A7}" dt="2023-02-02T19:44:15.061" v="3" actId="47"/>
        <pc:sldMkLst>
          <pc:docMk/>
          <pc:sldMk cId="2836616761" sldId="403"/>
        </pc:sldMkLst>
      </pc:sldChg>
      <pc:sldChg chg="del modTransition">
        <pc:chgData name="Monica Greene" userId="580d4f7b-22ab-4bed-a08a-0b25eeeaced9" providerId="ADAL" clId="{9726C143-C3BC-4AB1-BBEA-D0F2A75340A7}" dt="2023-02-23T19:33:08.435" v="28" actId="47"/>
        <pc:sldMkLst>
          <pc:docMk/>
          <pc:sldMk cId="1594995656" sldId="406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534774072" sldId="409"/>
        </pc:sldMkLst>
      </pc:sldChg>
      <pc:sldChg chg="del modTransition">
        <pc:chgData name="Monica Greene" userId="580d4f7b-22ab-4bed-a08a-0b25eeeaced9" providerId="ADAL" clId="{9726C143-C3BC-4AB1-BBEA-D0F2A75340A7}" dt="2023-02-23T19:33:09.335" v="29" actId="47"/>
        <pc:sldMkLst>
          <pc:docMk/>
          <pc:sldMk cId="4103687108" sldId="410"/>
        </pc:sldMkLst>
      </pc:sldChg>
      <pc:sldChg chg="addSp delSp mod modTransition">
        <pc:chgData name="Monica Greene" userId="580d4f7b-22ab-4bed-a08a-0b25eeeaced9" providerId="ADAL" clId="{9726C143-C3BC-4AB1-BBEA-D0F2A75340A7}" dt="2023-02-23T19:56:17.692" v="44"/>
        <pc:sldMkLst>
          <pc:docMk/>
          <pc:sldMk cId="766388387" sldId="411"/>
        </pc:sldMkLst>
        <pc:picChg chg="del">
          <ac:chgData name="Monica Greene" userId="580d4f7b-22ab-4bed-a08a-0b25eeeaced9" providerId="ADAL" clId="{9726C143-C3BC-4AB1-BBEA-D0F2A75340A7}" dt="2023-02-22T19:41:00.198" v="25" actId="478"/>
          <ac:picMkLst>
            <pc:docMk/>
            <pc:sldMk cId="766388387" sldId="411"/>
            <ac:picMk id="2" creationId="{42E2C9F5-1898-CD86-E29C-594BEA8535F3}"/>
          </ac:picMkLst>
        </pc:picChg>
        <pc:picChg chg="add">
          <ac:chgData name="Monica Greene" userId="580d4f7b-22ab-4bed-a08a-0b25eeeaced9" providerId="ADAL" clId="{9726C143-C3BC-4AB1-BBEA-D0F2A75340A7}" dt="2023-02-22T19:41:16.659" v="26"/>
          <ac:picMkLst>
            <pc:docMk/>
            <pc:sldMk cId="766388387" sldId="411"/>
            <ac:picMk id="3" creationId="{8E1B06B7-E993-9BF3-6894-D51BE6676A29}"/>
          </ac:picMkLst>
        </pc:picChg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1227540435" sldId="412"/>
        </pc:sldMkLst>
      </pc:sldChg>
      <pc:sldChg chg="add del ord modTransition">
        <pc:chgData name="Monica Greene" userId="580d4f7b-22ab-4bed-a08a-0b25eeeaced9" providerId="ADAL" clId="{9726C143-C3BC-4AB1-BBEA-D0F2A75340A7}" dt="2023-02-23T19:56:17.692" v="44"/>
        <pc:sldMkLst>
          <pc:docMk/>
          <pc:sldMk cId="129777373" sldId="413"/>
        </pc:sldMkLst>
      </pc:sldChg>
      <pc:sldChg chg="addSp new del ord modTransition setBg">
        <pc:chgData name="Monica Greene" userId="580d4f7b-22ab-4bed-a08a-0b25eeeaced9" providerId="ADAL" clId="{9726C143-C3BC-4AB1-BBEA-D0F2A75340A7}" dt="2023-02-02T21:24:18.915" v="20" actId="47"/>
        <pc:sldMkLst>
          <pc:docMk/>
          <pc:sldMk cId="44185574" sldId="414"/>
        </pc:sldMkLst>
        <pc:picChg chg="add">
          <ac:chgData name="Monica Greene" userId="580d4f7b-22ab-4bed-a08a-0b25eeeaced9" providerId="ADAL" clId="{9726C143-C3BC-4AB1-BBEA-D0F2A75340A7}" dt="2023-02-02T19:52:33.199" v="7"/>
          <ac:picMkLst>
            <pc:docMk/>
            <pc:sldMk cId="44185574" sldId="414"/>
            <ac:picMk id="2" creationId="{03EEF51B-C93B-950C-B5A9-3849D211D732}"/>
          </ac:picMkLst>
        </pc:picChg>
      </pc:sldChg>
      <pc:sldChg chg="addSp new modTransition setBg">
        <pc:chgData name="Monica Greene" userId="580d4f7b-22ab-4bed-a08a-0b25eeeaced9" providerId="ADAL" clId="{9726C143-C3BC-4AB1-BBEA-D0F2A75340A7}" dt="2023-02-23T19:56:17.692" v="44"/>
        <pc:sldMkLst>
          <pc:docMk/>
          <pc:sldMk cId="3679802233" sldId="414"/>
        </pc:sldMkLst>
        <pc:picChg chg="add">
          <ac:chgData name="Monica Greene" userId="580d4f7b-22ab-4bed-a08a-0b25eeeaced9" providerId="ADAL" clId="{9726C143-C3BC-4AB1-BBEA-D0F2A75340A7}" dt="2023-02-23T19:42:24.947" v="40"/>
          <ac:picMkLst>
            <pc:docMk/>
            <pc:sldMk cId="3679802233" sldId="414"/>
            <ac:picMk id="2" creationId="{E7E9AF85-22A7-B263-058A-9AA0CA985A53}"/>
          </ac:picMkLst>
        </pc:picChg>
      </pc:sldChg>
      <pc:sldMasterChg chg="modTransition modSldLayout">
        <pc:chgData name="Monica Greene" userId="580d4f7b-22ab-4bed-a08a-0b25eeeaced9" providerId="ADAL" clId="{9726C143-C3BC-4AB1-BBEA-D0F2A75340A7}" dt="2023-02-23T19:56:17.692" v="4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del delSldLayout">
        <pc:chgData name="Monica Greene" userId="580d4f7b-22ab-4bed-a08a-0b25eeeaced9" providerId="ADAL" clId="{9726C143-C3BC-4AB1-BBEA-D0F2A75340A7}" dt="2023-02-02T19:44:15.061" v="3" actId="47"/>
        <pc:sldMasterMkLst>
          <pc:docMk/>
          <pc:sldMasterMk cId="447617801" sldId="2147483672"/>
        </pc:sldMasterMkLst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188010237" sldId="2147483673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10208916" sldId="2147483674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46042763" sldId="2147483675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646036991" sldId="2147483676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890349142" sldId="2147483677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186488201" sldId="2147483678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605508108" sldId="2147483679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894184368" sldId="2147483680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457776687" sldId="2147483681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2776785865" sldId="2147483682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601D2786-B800-45E2-906D-EE905963278D}"/>
    <pc:docChg chg="addSld delSld modSld sldOrd modMainMaster">
      <pc:chgData name="Monica Greene" userId="580d4f7b-22ab-4bed-a08a-0b25eeeaced9" providerId="ADAL" clId="{601D2786-B800-45E2-906D-EE905963278D}" dt="2023-05-18T19:03:43.939" v="53"/>
      <pc:docMkLst>
        <pc:docMk/>
      </pc:docMkLst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2190442017" sldId="261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2088468463" sldId="262"/>
        </pc:sldMkLst>
      </pc:sldChg>
      <pc:sldChg chg="del">
        <pc:chgData name="Monica Greene" userId="580d4f7b-22ab-4bed-a08a-0b25eeeaced9" providerId="ADAL" clId="{601D2786-B800-45E2-906D-EE905963278D}" dt="2023-05-18T18:55:46.304" v="14" actId="47"/>
        <pc:sldMkLst>
          <pc:docMk/>
          <pc:sldMk cId="3597880407" sldId="263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1084565861" sldId="265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601D2786-B800-45E2-906D-EE905963278D}" dt="2023-05-18T18:55:15.825" v="12" actId="47"/>
        <pc:sldMkLst>
          <pc:docMk/>
          <pc:sldMk cId="17202679" sldId="378"/>
        </pc:sldMkLst>
      </pc:sldChg>
      <pc:sldChg chg="del">
        <pc:chgData name="Monica Greene" userId="580d4f7b-22ab-4bed-a08a-0b25eeeaced9" providerId="ADAL" clId="{601D2786-B800-45E2-906D-EE905963278D}" dt="2023-05-18T18:55:14.993" v="11" actId="47"/>
        <pc:sldMkLst>
          <pc:docMk/>
          <pc:sldMk cId="2212977715" sldId="379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197509959" sldId="381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2273570109" sldId="382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601D2786-B800-45E2-906D-EE905963278D}" dt="2023-05-18T19:03:43.939" v="53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601D2786-B800-45E2-906D-EE905963278D}" dt="2023-05-18T19:03:43.939" v="53"/>
        <pc:sldMkLst>
          <pc:docMk/>
          <pc:sldMk cId="299153169" sldId="433"/>
        </pc:sldMkLst>
        <pc:spChg chg="mod">
          <ac:chgData name="Monica Greene" userId="580d4f7b-22ab-4bed-a08a-0b25eeeaced9" providerId="ADAL" clId="{601D2786-B800-45E2-906D-EE905963278D}" dt="2023-05-18T18:56:16.812" v="43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601D2786-B800-45E2-906D-EE905963278D}" dt="2023-05-18T18:54:32.415" v="7" actId="47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962224373" sldId="451"/>
        </pc:sldMkLst>
      </pc:sldChg>
      <pc:sldChg chg="del">
        <pc:chgData name="Monica Greene" userId="580d4f7b-22ab-4bed-a08a-0b25eeeaced9" providerId="ADAL" clId="{601D2786-B800-45E2-906D-EE905963278D}" dt="2023-05-18T18:54:38.623" v="9" actId="47"/>
        <pc:sldMkLst>
          <pc:docMk/>
          <pc:sldMk cId="2950000104" sldId="453"/>
        </pc:sldMkLst>
      </pc:sldChg>
      <pc:sldChg chg="ord modTransition">
        <pc:chgData name="Monica Greene" userId="580d4f7b-22ab-4bed-a08a-0b25eeeaced9" providerId="ADAL" clId="{601D2786-B800-45E2-906D-EE905963278D}" dt="2023-05-18T19:03:43.939" v="53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377842905" sldId="458"/>
        </pc:sldMkLst>
      </pc:sldChg>
      <pc:sldChg chg="del">
        <pc:chgData name="Monica Greene" userId="580d4f7b-22ab-4bed-a08a-0b25eeeaced9" providerId="ADAL" clId="{601D2786-B800-45E2-906D-EE905963278D}" dt="2023-05-18T18:53:38.492" v="3" actId="47"/>
        <pc:sldMkLst>
          <pc:docMk/>
          <pc:sldMk cId="3115984099" sldId="459"/>
        </pc:sldMkLst>
      </pc:sldChg>
      <pc:sldChg chg="del">
        <pc:chgData name="Monica Greene" userId="580d4f7b-22ab-4bed-a08a-0b25eeeaced9" providerId="ADAL" clId="{601D2786-B800-45E2-906D-EE905963278D}" dt="2023-05-18T18:54:34.369" v="8" actId="47"/>
        <pc:sldMkLst>
          <pc:docMk/>
          <pc:sldMk cId="1212887823" sldId="460"/>
        </pc:sldMkLst>
      </pc:sldChg>
      <pc:sldChg chg="del">
        <pc:chgData name="Monica Greene" userId="580d4f7b-22ab-4bed-a08a-0b25eeeaced9" providerId="ADAL" clId="{601D2786-B800-45E2-906D-EE905963278D}" dt="2023-05-18T18:56:03.760" v="16" actId="47"/>
        <pc:sldMkLst>
          <pc:docMk/>
          <pc:sldMk cId="829012716" sldId="461"/>
        </pc:sldMkLst>
      </pc:sldChg>
      <pc:sldChg chg="addSp new ord modTransition setBg">
        <pc:chgData name="Monica Greene" userId="580d4f7b-22ab-4bed-a08a-0b25eeeaced9" providerId="ADAL" clId="{601D2786-B800-45E2-906D-EE905963278D}" dt="2023-05-18T19:03:43.939" v="53"/>
        <pc:sldMkLst>
          <pc:docMk/>
          <pc:sldMk cId="919153542" sldId="462"/>
        </pc:sldMkLst>
        <pc:picChg chg="add">
          <ac:chgData name="Monica Greene" userId="580d4f7b-22ab-4bed-a08a-0b25eeeaced9" providerId="ADAL" clId="{601D2786-B800-45E2-906D-EE905963278D}" dt="2023-05-18T18:53:13.396" v="2"/>
          <ac:picMkLst>
            <pc:docMk/>
            <pc:sldMk cId="919153542" sldId="462"/>
            <ac:picMk id="2" creationId="{88F87C22-0340-4C92-B738-67FC3BE08117}"/>
          </ac:picMkLst>
        </pc:picChg>
      </pc:sldChg>
      <pc:sldChg chg="new del">
        <pc:chgData name="Monica Greene" userId="580d4f7b-22ab-4bed-a08a-0b25eeeaced9" providerId="ADAL" clId="{601D2786-B800-45E2-906D-EE905963278D}" dt="2023-05-18T18:54:18.238" v="5" actId="47"/>
        <pc:sldMkLst>
          <pc:docMk/>
          <pc:sldMk cId="150535953" sldId="463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2579778878" sldId="463"/>
        </pc:sldMkLst>
      </pc:sldChg>
      <pc:sldMasterChg chg="modTransition modSldLayout">
        <pc:chgData name="Monica Greene" userId="580d4f7b-22ab-4bed-a08a-0b25eeeaced9" providerId="ADAL" clId="{601D2786-B800-45E2-906D-EE905963278D}" dt="2023-05-18T19:03:43.939" v="5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601D2786-B800-45E2-906D-EE905963278D}" dt="2023-05-18T19:03:43.939" v="53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601D2786-B800-45E2-906D-EE905963278D}" dt="2023-05-18T19:03:43.939" v="53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601D2786-B800-45E2-906D-EE905963278D}" dt="2023-05-18T19:03:43.939" v="53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D457017C-AA2C-4E4E-AED1-930C37019E5F}"/>
    <pc:docChg chg="undo custSel addSld delSld modSld sldOrd modMainMaster">
      <pc:chgData name="Monica Greene" userId="580d4f7b-22ab-4bed-a08a-0b25eeeaced9" providerId="ADAL" clId="{D457017C-AA2C-4E4E-AED1-930C37019E5F}" dt="2023-07-06T18:22:52.995" v="81"/>
      <pc:docMkLst>
        <pc:docMk/>
      </pc:docMkLst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D457017C-AA2C-4E4E-AED1-930C37019E5F}" dt="2023-07-06T18:16:55.104" v="7" actId="47"/>
        <pc:sldMkLst>
          <pc:docMk/>
          <pc:sldMk cId="3677604373" sldId="267"/>
        </pc:sldMkLst>
      </pc:sldChg>
      <pc:sldChg chg="del">
        <pc:chgData name="Monica Greene" userId="580d4f7b-22ab-4bed-a08a-0b25eeeaced9" providerId="ADAL" clId="{D457017C-AA2C-4E4E-AED1-930C37019E5F}" dt="2023-07-06T18:14:09.932" v="4" actId="47"/>
        <pc:sldMkLst>
          <pc:docMk/>
          <pc:sldMk cId="2143732595" sldId="268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556785324" sldId="269"/>
        </pc:sldMkLst>
      </pc:sldChg>
      <pc:sldChg chg="ord modTransition">
        <pc:chgData name="Monica Greene" userId="580d4f7b-22ab-4bed-a08a-0b25eeeaced9" providerId="ADAL" clId="{D457017C-AA2C-4E4E-AED1-930C37019E5F}" dt="2023-07-06T18:22:52.995" v="81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D457017C-AA2C-4E4E-AED1-930C37019E5F}" dt="2023-07-06T18:12:45.941" v="1" actId="47"/>
        <pc:sldMkLst>
          <pc:docMk/>
          <pc:sldMk cId="3531456319" sldId="275"/>
        </pc:sldMkLst>
      </pc:sldChg>
      <pc:sldChg chg="modSp del mod">
        <pc:chgData name="Monica Greene" userId="580d4f7b-22ab-4bed-a08a-0b25eeeaced9" providerId="ADAL" clId="{D457017C-AA2C-4E4E-AED1-930C37019E5F}" dt="2023-07-06T18:13:19.506" v="3" actId="47"/>
        <pc:sldMkLst>
          <pc:docMk/>
          <pc:sldMk cId="3761965303" sldId="276"/>
        </pc:sldMkLst>
        <pc:spChg chg="mod">
          <ac:chgData name="Monica Greene" userId="580d4f7b-22ab-4bed-a08a-0b25eeeaced9" providerId="ADAL" clId="{D457017C-AA2C-4E4E-AED1-930C37019E5F}" dt="2023-07-06T18:10:53.840" v="0" actId="207"/>
          <ac:spMkLst>
            <pc:docMk/>
            <pc:sldMk cId="3761965303" sldId="276"/>
            <ac:spMk id="9" creationId="{4ECC6422-7D8A-4435-9BC9-1C0F7D49E656}"/>
          </ac:spMkLst>
        </pc:spChg>
      </pc:sldChg>
      <pc:sldChg chg="del">
        <pc:chgData name="Monica Greene" userId="580d4f7b-22ab-4bed-a08a-0b25eeeaced9" providerId="ADAL" clId="{D457017C-AA2C-4E4E-AED1-930C37019E5F}" dt="2023-07-06T18:12:55.238" v="2" actId="47"/>
        <pc:sldMkLst>
          <pc:docMk/>
          <pc:sldMk cId="1147356620" sldId="277"/>
        </pc:sldMkLst>
      </pc:sldChg>
      <pc:sldChg chg="modSp mod modTransition">
        <pc:chgData name="Monica Greene" userId="580d4f7b-22ab-4bed-a08a-0b25eeeaced9" providerId="ADAL" clId="{D457017C-AA2C-4E4E-AED1-930C37019E5F}" dt="2023-07-06T18:22:52.995" v="81"/>
        <pc:sldMkLst>
          <pc:docMk/>
          <pc:sldMk cId="0" sldId="310"/>
        </pc:sldMkLst>
        <pc:picChg chg="mod">
          <ac:chgData name="Monica Greene" userId="580d4f7b-22ab-4bed-a08a-0b25eeeaced9" providerId="ADAL" clId="{D457017C-AA2C-4E4E-AED1-930C37019E5F}" dt="2023-07-06T18:19:12.159" v="74" actId="1076"/>
          <ac:picMkLst>
            <pc:docMk/>
            <pc:sldMk cId="0" sldId="310"/>
            <ac:picMk id="2" creationId="{00000000-0000-0000-0000-000000000000}"/>
          </ac:picMkLst>
        </pc:picChg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457017C-AA2C-4E4E-AED1-930C37019E5F}" dt="2023-07-06T18:17:44.630" v="68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D457017C-AA2C-4E4E-AED1-930C37019E5F}" dt="2023-07-06T18:17:43.768" v="67" actId="47"/>
        <pc:sldMkLst>
          <pc:docMk/>
          <pc:sldMk cId="2058713369" sldId="35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001219827" sldId="394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208415336" sldId="39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800317486" sldId="396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227540435" sldId="412"/>
        </pc:sldMkLst>
      </pc:sldChg>
      <pc:sldChg chg="modSp mod modTransition">
        <pc:chgData name="Monica Greene" userId="580d4f7b-22ab-4bed-a08a-0b25eeeaced9" providerId="ADAL" clId="{D457017C-AA2C-4E4E-AED1-930C37019E5F}" dt="2023-07-06T18:22:52.995" v="81"/>
        <pc:sldMkLst>
          <pc:docMk/>
          <pc:sldMk cId="299153169" sldId="433"/>
        </pc:sldMkLst>
        <pc:spChg chg="mod">
          <ac:chgData name="Monica Greene" userId="580d4f7b-22ab-4bed-a08a-0b25eeeaced9" providerId="ADAL" clId="{D457017C-AA2C-4E4E-AED1-930C37019E5F}" dt="2023-07-06T18:17:16.734" v="66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058607075" sldId="468"/>
        </pc:sldMkLst>
      </pc:sldChg>
      <pc:sldChg chg="add del">
        <pc:chgData name="Monica Greene" userId="580d4f7b-22ab-4bed-a08a-0b25eeeaced9" providerId="ADAL" clId="{D457017C-AA2C-4E4E-AED1-930C37019E5F}" dt="2023-07-06T18:21:06.943" v="75" actId="47"/>
        <pc:sldMkLst>
          <pc:docMk/>
          <pc:sldMk cId="2197567329" sldId="469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549769761" sldId="470"/>
        </pc:sldMkLst>
      </pc:sldChg>
      <pc:sldChg chg="ord modTransition">
        <pc:chgData name="Monica Greene" userId="580d4f7b-22ab-4bed-a08a-0b25eeeaced9" providerId="ADAL" clId="{D457017C-AA2C-4E4E-AED1-930C37019E5F}" dt="2023-07-06T18:22:52.995" v="81"/>
        <pc:sldMkLst>
          <pc:docMk/>
          <pc:sldMk cId="3927311460" sldId="472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663723531" sldId="473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669351535" sldId="474"/>
        </pc:sldMkLst>
      </pc:sldChg>
      <pc:sldChg chg="del">
        <pc:chgData name="Monica Greene" userId="580d4f7b-22ab-4bed-a08a-0b25eeeaced9" providerId="ADAL" clId="{D457017C-AA2C-4E4E-AED1-930C37019E5F}" dt="2023-07-06T18:16:59.120" v="8" actId="47"/>
        <pc:sldMkLst>
          <pc:docMk/>
          <pc:sldMk cId="2110457447" sldId="47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548892496" sldId="478"/>
        </pc:sldMkLst>
      </pc:sldChg>
      <pc:sldMasterChg chg="modTransition modSldLayout">
        <pc:chgData name="Monica Greene" userId="580d4f7b-22ab-4bed-a08a-0b25eeeaced9" providerId="ADAL" clId="{D457017C-AA2C-4E4E-AED1-930C37019E5F}" dt="2023-07-06T18:22:52.995" v="8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D457017C-AA2C-4E4E-AED1-930C37019E5F}" dt="2023-07-06T18:22:52.995" v="81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D457017C-AA2C-4E4E-AED1-930C37019E5F}" dt="2023-07-06T18:22:52.995" v="81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D457017C-AA2C-4E4E-AED1-930C37019E5F}" dt="2023-07-06T18:22:52.995" v="81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A17CA948-5577-4EDD-9DFB-7334CAA7BC2E}"/>
    <pc:docChg chg="undo custSel addSld delSld modSld sldOrd modMainMaster">
      <pc:chgData name="Monica Greene" userId="580d4f7b-22ab-4bed-a08a-0b25eeeaced9" providerId="ADAL" clId="{A17CA948-5577-4EDD-9DFB-7334CAA7BC2E}" dt="2023-03-16T17:31:56.106" v="344"/>
      <pc:docMkLst>
        <pc:docMk/>
      </pc:docMkLst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A17CA948-5577-4EDD-9DFB-7334CAA7BC2E}" dt="2023-03-10T16:53:26.494" v="246" actId="47"/>
        <pc:sldMkLst>
          <pc:docMk/>
          <pc:sldMk cId="3677604373" sldId="267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717205054" sldId="364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433894432" sldId="393"/>
        </pc:sldMkLst>
      </pc:sldChg>
      <pc:sldChg chg="del modTransition">
        <pc:chgData name="Monica Greene" userId="580d4f7b-22ab-4bed-a08a-0b25eeeaced9" providerId="ADAL" clId="{A17CA948-5577-4EDD-9DFB-7334CAA7BC2E}" dt="2023-03-10T16:57:39.125" v="282" actId="47"/>
        <pc:sldMkLst>
          <pc:docMk/>
          <pc:sldMk cId="930635104" sldId="397"/>
        </pc:sldMkLst>
      </pc:sldChg>
      <pc:sldChg chg="del modTransition">
        <pc:chgData name="Monica Greene" userId="580d4f7b-22ab-4bed-a08a-0b25eeeaced9" providerId="ADAL" clId="{A17CA948-5577-4EDD-9DFB-7334CAA7BC2E}" dt="2023-03-10T16:57:40.044" v="283" actId="47"/>
        <pc:sldMkLst>
          <pc:docMk/>
          <pc:sldMk cId="1486251873" sldId="398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715967669" sldId="400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1505584566" sldId="407"/>
        </pc:sldMkLst>
      </pc:sldChg>
      <pc:sldChg chg="addSp delSp modSp mod modTransition">
        <pc:chgData name="Monica Greene" userId="580d4f7b-22ab-4bed-a08a-0b25eeeaced9" providerId="ADAL" clId="{A17CA948-5577-4EDD-9DFB-7334CAA7BC2E}" dt="2023-03-16T17:31:56.106" v="344"/>
        <pc:sldMkLst>
          <pc:docMk/>
          <pc:sldMk cId="834616306" sldId="408"/>
        </pc:sldMkLst>
        <pc:spChg chg="add del mod">
          <ac:chgData name="Monica Greene" userId="580d4f7b-22ab-4bed-a08a-0b25eeeaced9" providerId="ADAL" clId="{A17CA948-5577-4EDD-9DFB-7334CAA7BC2E}" dt="2023-03-10T16:50:01.251" v="232" actId="478"/>
          <ac:spMkLst>
            <pc:docMk/>
            <pc:sldMk cId="834616306" sldId="408"/>
            <ac:spMk id="3" creationId="{820C76BA-7292-6037-2189-B448CE8C5F26}"/>
          </ac:spMkLst>
        </pc:spChg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A17CA948-5577-4EDD-9DFB-7334CAA7BC2E}" dt="2023-03-16T17:31:56.106" v="344"/>
        <pc:sldMkLst>
          <pc:docMk/>
          <pc:sldMk cId="606434923" sldId="416"/>
        </pc:sldMkLst>
      </pc:sldChg>
      <pc:sldChg chg="del modTransition">
        <pc:chgData name="Monica Greene" userId="580d4f7b-22ab-4bed-a08a-0b25eeeaced9" providerId="ADAL" clId="{A17CA948-5577-4EDD-9DFB-7334CAA7BC2E}" dt="2023-03-10T16:57:40.892" v="284" actId="47"/>
        <pc:sldMkLst>
          <pc:docMk/>
          <pc:sldMk cId="1288986951" sldId="417"/>
        </pc:sldMkLst>
      </pc:sldChg>
      <pc:sldChg chg="del">
        <pc:chgData name="Monica Greene" userId="580d4f7b-22ab-4bed-a08a-0b25eeeaced9" providerId="ADAL" clId="{A17CA948-5577-4EDD-9DFB-7334CAA7BC2E}" dt="2023-03-10T16:52:45.455" v="245" actId="47"/>
        <pc:sldMkLst>
          <pc:docMk/>
          <pc:sldMk cId="0" sldId="418"/>
        </pc:sldMkLst>
      </pc:sldChg>
      <pc:sldChg chg="addSp delSp modSp new mod or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4084688947" sldId="419"/>
        </pc:sldMkLst>
        <pc:spChg chg="add del">
          <ac:chgData name="Monica Greene" userId="580d4f7b-22ab-4bed-a08a-0b25eeeaced9" providerId="ADAL" clId="{A17CA948-5577-4EDD-9DFB-7334CAA7BC2E}" dt="2023-03-10T16:47:27.927" v="210" actId="26606"/>
          <ac:spMkLst>
            <pc:docMk/>
            <pc:sldMk cId="4084688947" sldId="419"/>
            <ac:spMk id="7" creationId="{69D184B2-2226-4E31-BCCB-444330767440}"/>
          </ac:spMkLst>
        </pc:spChg>
        <pc:spChg chg="add del">
          <ac:chgData name="Monica Greene" userId="580d4f7b-22ab-4bed-a08a-0b25eeeaced9" providerId="ADAL" clId="{A17CA948-5577-4EDD-9DFB-7334CAA7BC2E}" dt="2023-03-10T16:47:27.927" v="210" actId="26606"/>
          <ac:spMkLst>
            <pc:docMk/>
            <pc:sldMk cId="4084688947" sldId="419"/>
            <ac:spMk id="9" creationId="{1AC4D4E3-486A-464A-8EC8-D44881097267}"/>
          </ac:spMkLst>
        </pc:spChg>
        <pc:spChg chg="add del">
          <ac:chgData name="Monica Greene" userId="580d4f7b-22ab-4bed-a08a-0b25eeeaced9" providerId="ADAL" clId="{A17CA948-5577-4EDD-9DFB-7334CAA7BC2E}" dt="2023-03-10T16:47:27.927" v="210" actId="26606"/>
          <ac:spMkLst>
            <pc:docMk/>
            <pc:sldMk cId="4084688947" sldId="419"/>
            <ac:spMk id="11" creationId="{864DE13E-58EB-4475-B79C-0D4FC651239B}"/>
          </ac:spMkLst>
        </pc:spChg>
        <pc:spChg chg="add">
          <ac:chgData name="Monica Greene" userId="580d4f7b-22ab-4bed-a08a-0b25eeeaced9" providerId="ADAL" clId="{A17CA948-5577-4EDD-9DFB-7334CAA7BC2E}" dt="2023-03-10T16:47:27.927" v="210" actId="26606"/>
          <ac:spMkLst>
            <pc:docMk/>
            <pc:sldMk cId="4084688947" sldId="419"/>
            <ac:spMk id="16" creationId="{42A4FC2C-047E-45A5-965D-8E1E3BF09BC6}"/>
          </ac:spMkLst>
        </pc:spChg>
        <pc:picChg chg="add mod">
          <ac:chgData name="Monica Greene" userId="580d4f7b-22ab-4bed-a08a-0b25eeeaced9" providerId="ADAL" clId="{A17CA948-5577-4EDD-9DFB-7334CAA7BC2E}" dt="2023-03-10T16:47:27.927" v="210" actId="26606"/>
          <ac:picMkLst>
            <pc:docMk/>
            <pc:sldMk cId="4084688947" sldId="419"/>
            <ac:picMk id="2" creationId="{DCE0CB50-A76C-7D4D-EA74-C543BAD7C279}"/>
          </ac:picMkLst>
        </pc:picChg>
      </pc:sldChg>
      <pc:sldChg chg="addSp delSp modSp add mod or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3743445432" sldId="420"/>
        </pc:sldMkLst>
        <pc:spChg chg="add del">
          <ac:chgData name="Monica Greene" userId="580d4f7b-22ab-4bed-a08a-0b25eeeaced9" providerId="ADAL" clId="{A17CA948-5577-4EDD-9DFB-7334CAA7BC2E}" dt="2023-03-10T16:47:37.583" v="213" actId="26606"/>
          <ac:spMkLst>
            <pc:docMk/>
            <pc:sldMk cId="3743445432" sldId="420"/>
            <ac:spMk id="7" creationId="{69D184B2-2226-4E31-BCCB-444330767440}"/>
          </ac:spMkLst>
        </pc:spChg>
        <pc:spChg chg="add del">
          <ac:chgData name="Monica Greene" userId="580d4f7b-22ab-4bed-a08a-0b25eeeaced9" providerId="ADAL" clId="{A17CA948-5577-4EDD-9DFB-7334CAA7BC2E}" dt="2023-03-10T16:47:37.583" v="213" actId="26606"/>
          <ac:spMkLst>
            <pc:docMk/>
            <pc:sldMk cId="3743445432" sldId="420"/>
            <ac:spMk id="9" creationId="{1AC4D4E3-486A-464A-8EC8-D44881097267}"/>
          </ac:spMkLst>
        </pc:spChg>
        <pc:spChg chg="add del">
          <ac:chgData name="Monica Greene" userId="580d4f7b-22ab-4bed-a08a-0b25eeeaced9" providerId="ADAL" clId="{A17CA948-5577-4EDD-9DFB-7334CAA7BC2E}" dt="2023-03-10T16:47:37.583" v="213" actId="26606"/>
          <ac:spMkLst>
            <pc:docMk/>
            <pc:sldMk cId="3743445432" sldId="420"/>
            <ac:spMk id="11" creationId="{864DE13E-58EB-4475-B79C-0D4FC651239B}"/>
          </ac:spMkLst>
        </pc:spChg>
        <pc:spChg chg="add del">
          <ac:chgData name="Monica Greene" userId="580d4f7b-22ab-4bed-a08a-0b25eeeaced9" providerId="ADAL" clId="{A17CA948-5577-4EDD-9DFB-7334CAA7BC2E}" dt="2023-03-10T16:47:37.583" v="212" actId="26606"/>
          <ac:spMkLst>
            <pc:docMk/>
            <pc:sldMk cId="3743445432" sldId="420"/>
            <ac:spMk id="16" creationId="{A2509F26-B5DC-4BA7-B476-4CB044237A2E}"/>
          </ac:spMkLst>
        </pc:spChg>
        <pc:spChg chg="add del">
          <ac:chgData name="Monica Greene" userId="580d4f7b-22ab-4bed-a08a-0b25eeeaced9" providerId="ADAL" clId="{A17CA948-5577-4EDD-9DFB-7334CAA7BC2E}" dt="2023-03-10T16:47:37.583" v="212" actId="26606"/>
          <ac:spMkLst>
            <pc:docMk/>
            <pc:sldMk cId="3743445432" sldId="420"/>
            <ac:spMk id="18" creationId="{DB103EB1-B135-4526-B883-33228FC27FF1}"/>
          </ac:spMkLst>
        </pc:spChg>
        <pc:spChg chg="add">
          <ac:chgData name="Monica Greene" userId="580d4f7b-22ab-4bed-a08a-0b25eeeaced9" providerId="ADAL" clId="{A17CA948-5577-4EDD-9DFB-7334CAA7BC2E}" dt="2023-03-10T16:47:37.583" v="213" actId="26606"/>
          <ac:spMkLst>
            <pc:docMk/>
            <pc:sldMk cId="3743445432" sldId="420"/>
            <ac:spMk id="20" creationId="{42A4FC2C-047E-45A5-965D-8E1E3BF09BC6}"/>
          </ac:spMkLst>
        </pc:spChg>
        <pc:picChg chg="add mod">
          <ac:chgData name="Monica Greene" userId="580d4f7b-22ab-4bed-a08a-0b25eeeaced9" providerId="ADAL" clId="{A17CA948-5577-4EDD-9DFB-7334CAA7BC2E}" dt="2023-03-10T16:47:43.761" v="214" actId="27614"/>
          <ac:picMkLst>
            <pc:docMk/>
            <pc:sldMk cId="3743445432" sldId="420"/>
            <ac:picMk id="2" creationId="{64CA22EE-F91F-382B-4EEB-5C1A94D147F8}"/>
          </ac:picMkLst>
        </pc:picChg>
      </pc:sldChg>
      <pc:sldChg chg="addSp modSp add del mod">
        <pc:chgData name="Monica Greene" userId="580d4f7b-22ab-4bed-a08a-0b25eeeaced9" providerId="ADAL" clId="{A17CA948-5577-4EDD-9DFB-7334CAA7BC2E}" dt="2023-03-10T16:47:20.540" v="209" actId="47"/>
        <pc:sldMkLst>
          <pc:docMk/>
          <pc:sldMk cId="1424272303" sldId="421"/>
        </pc:sldMkLst>
        <pc:spChg chg="add mod">
          <ac:chgData name="Monica Greene" userId="580d4f7b-22ab-4bed-a08a-0b25eeeaced9" providerId="ADAL" clId="{A17CA948-5577-4EDD-9DFB-7334CAA7BC2E}" dt="2023-03-10T16:30:27.095" v="8" actId="208"/>
          <ac:spMkLst>
            <pc:docMk/>
            <pc:sldMk cId="1424272303" sldId="421"/>
            <ac:spMk id="3" creationId="{BD86D4F7-63A5-9DF2-4536-CEAB35C18EE9}"/>
          </ac:spMkLst>
        </pc:spChg>
      </pc:sldChg>
      <pc:sldChg chg="addSp delSp add del mod">
        <pc:chgData name="Monica Greene" userId="580d4f7b-22ab-4bed-a08a-0b25eeeaced9" providerId="ADAL" clId="{A17CA948-5577-4EDD-9DFB-7334CAA7BC2E}" dt="2023-03-10T16:47:14.906" v="208" actId="47"/>
        <pc:sldMkLst>
          <pc:docMk/>
          <pc:sldMk cId="1904134281" sldId="422"/>
        </pc:sldMkLst>
        <pc:picChg chg="del">
          <ac:chgData name="Monica Greene" userId="580d4f7b-22ab-4bed-a08a-0b25eeeaced9" providerId="ADAL" clId="{A17CA948-5577-4EDD-9DFB-7334CAA7BC2E}" dt="2023-03-10T16:34:04.691" v="11" actId="478"/>
          <ac:picMkLst>
            <pc:docMk/>
            <pc:sldMk cId="1904134281" sldId="422"/>
            <ac:picMk id="2" creationId="{DCE0CB50-A76C-7D4D-EA74-C543BAD7C279}"/>
          </ac:picMkLst>
        </pc:picChg>
        <pc:picChg chg="add del">
          <ac:chgData name="Monica Greene" userId="580d4f7b-22ab-4bed-a08a-0b25eeeaced9" providerId="ADAL" clId="{A17CA948-5577-4EDD-9DFB-7334CAA7BC2E}" dt="2023-03-10T16:34:08.418" v="12" actId="478"/>
          <ac:picMkLst>
            <pc:docMk/>
            <pc:sldMk cId="1904134281" sldId="422"/>
            <ac:picMk id="3" creationId="{C61FFDA5-9609-C6C8-92A5-2ECD2CF0420F}"/>
          </ac:picMkLst>
        </pc:picChg>
        <pc:picChg chg="add">
          <ac:chgData name="Monica Greene" userId="580d4f7b-22ab-4bed-a08a-0b25eeeaced9" providerId="ADAL" clId="{A17CA948-5577-4EDD-9DFB-7334CAA7BC2E}" dt="2023-03-10T16:34:11.645" v="13"/>
          <ac:picMkLst>
            <pc:docMk/>
            <pc:sldMk cId="1904134281" sldId="422"/>
            <ac:picMk id="4" creationId="{E6DEB306-DFAF-DD04-B8CF-6111FB846AE6}"/>
          </ac:picMkLst>
        </pc:picChg>
      </pc:sldChg>
      <pc:sldChg chg="addSp delSp modSp new del mod setBg">
        <pc:chgData name="Monica Greene" userId="580d4f7b-22ab-4bed-a08a-0b25eeeaced9" providerId="ADAL" clId="{A17CA948-5577-4EDD-9DFB-7334CAA7BC2E}" dt="2023-03-10T16:38:39.389" v="39" actId="47"/>
        <pc:sldMkLst>
          <pc:docMk/>
          <pc:sldMk cId="998957082" sldId="423"/>
        </pc:sldMkLst>
        <pc:spChg chg="add del">
          <ac:chgData name="Monica Greene" userId="580d4f7b-22ab-4bed-a08a-0b25eeeaced9" providerId="ADAL" clId="{A17CA948-5577-4EDD-9DFB-7334CAA7BC2E}" dt="2023-03-10T16:37:50.695" v="35" actId="26606"/>
          <ac:spMkLst>
            <pc:docMk/>
            <pc:sldMk cId="998957082" sldId="423"/>
            <ac:spMk id="9" creationId="{6680F1D3-7650-4307-A001-0163AD371D29}"/>
          </ac:spMkLst>
        </pc:spChg>
        <pc:spChg chg="add del">
          <ac:chgData name="Monica Greene" userId="580d4f7b-22ab-4bed-a08a-0b25eeeaced9" providerId="ADAL" clId="{A17CA948-5577-4EDD-9DFB-7334CAA7BC2E}" dt="2023-03-10T16:37:48.159" v="32" actId="26606"/>
          <ac:spMkLst>
            <pc:docMk/>
            <pc:sldMk cId="998957082" sldId="423"/>
            <ac:spMk id="14" creationId="{B670DBD5-770C-4383-9F54-5B86E86BD5BB}"/>
          </ac:spMkLst>
        </pc:spChg>
        <pc:spChg chg="add del">
          <ac:chgData name="Monica Greene" userId="580d4f7b-22ab-4bed-a08a-0b25eeeaced9" providerId="ADAL" clId="{A17CA948-5577-4EDD-9DFB-7334CAA7BC2E}" dt="2023-03-10T16:37:50.695" v="34" actId="26606"/>
          <ac:spMkLst>
            <pc:docMk/>
            <pc:sldMk cId="998957082" sldId="423"/>
            <ac:spMk id="16" creationId="{5D9FC6AC-4A12-4825-8ABE-0732B8EF4D16}"/>
          </ac:spMkLst>
        </pc:spChg>
        <pc:spChg chg="add">
          <ac:chgData name="Monica Greene" userId="580d4f7b-22ab-4bed-a08a-0b25eeeaced9" providerId="ADAL" clId="{A17CA948-5577-4EDD-9DFB-7334CAA7BC2E}" dt="2023-03-10T16:37:50.695" v="35" actId="26606"/>
          <ac:spMkLst>
            <pc:docMk/>
            <pc:sldMk cId="998957082" sldId="423"/>
            <ac:spMk id="18" creationId="{B670DBD5-770C-4383-9F54-5B86E86BD5BB}"/>
          </ac:spMkLst>
        </pc:spChg>
        <pc:picChg chg="add del">
          <ac:chgData name="Monica Greene" userId="580d4f7b-22ab-4bed-a08a-0b25eeeaced9" providerId="ADAL" clId="{A17CA948-5577-4EDD-9DFB-7334CAA7BC2E}" dt="2023-03-10T16:34:42.694" v="16" actId="478"/>
          <ac:picMkLst>
            <pc:docMk/>
            <pc:sldMk cId="998957082" sldId="423"/>
            <ac:picMk id="2" creationId="{AEB3C492-C545-DFE2-35B4-766E764F8C74}"/>
          </ac:picMkLst>
        </pc:picChg>
        <pc:picChg chg="add del mod">
          <ac:chgData name="Monica Greene" userId="580d4f7b-22ab-4bed-a08a-0b25eeeaced9" providerId="ADAL" clId="{A17CA948-5577-4EDD-9DFB-7334CAA7BC2E}" dt="2023-03-10T16:38:23.871" v="38" actId="478"/>
          <ac:picMkLst>
            <pc:docMk/>
            <pc:sldMk cId="998957082" sldId="423"/>
            <ac:picMk id="4" creationId="{0CAC89EF-621B-9BD2-D5DE-6A4CA6A78CC1}"/>
          </ac:picMkLst>
        </pc:picChg>
        <pc:picChg chg="add del mod">
          <ac:chgData name="Monica Greene" userId="580d4f7b-22ab-4bed-a08a-0b25eeeaced9" providerId="ADAL" clId="{A17CA948-5577-4EDD-9DFB-7334CAA7BC2E}" dt="2023-03-10T16:37:10.194" v="26" actId="478"/>
          <ac:picMkLst>
            <pc:docMk/>
            <pc:sldMk cId="998957082" sldId="423"/>
            <ac:picMk id="5" creationId="{535AFEE5-E15F-99D0-471A-A433C6493510}"/>
          </ac:picMkLst>
        </pc:picChg>
      </pc:sldChg>
      <pc:sldChg chg="addSp delSp modSp new mo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1229472757" sldId="423"/>
        </pc:sldMkLst>
        <pc:spChg chg="add mod ord">
          <ac:chgData name="Monica Greene" userId="580d4f7b-22ab-4bed-a08a-0b25eeeaced9" providerId="ADAL" clId="{A17CA948-5577-4EDD-9DFB-7334CAA7BC2E}" dt="2023-03-16T17:17:39.944" v="335" actId="114"/>
          <ac:spMkLst>
            <pc:docMk/>
            <pc:sldMk cId="1229472757" sldId="423"/>
            <ac:spMk id="4" creationId="{4199227A-C558-C796-1E9C-8DF01A325247}"/>
          </ac:spMkLst>
        </pc:spChg>
        <pc:spChg chg="add del">
          <ac:chgData name="Monica Greene" userId="580d4f7b-22ab-4bed-a08a-0b25eeeaced9" providerId="ADAL" clId="{A17CA948-5577-4EDD-9DFB-7334CAA7BC2E}" dt="2023-03-10T16:39:22.959" v="50" actId="26606"/>
          <ac:spMkLst>
            <pc:docMk/>
            <pc:sldMk cId="1229472757" sldId="423"/>
            <ac:spMk id="8" creationId="{854ECEBE-9353-406C-9313-02A517A310EF}"/>
          </ac:spMkLst>
        </pc:spChg>
        <pc:spChg chg="add del">
          <ac:chgData name="Monica Greene" userId="580d4f7b-22ab-4bed-a08a-0b25eeeaced9" providerId="ADAL" clId="{A17CA948-5577-4EDD-9DFB-7334CAA7BC2E}" dt="2023-03-10T16:39:22.959" v="50" actId="26606"/>
          <ac:spMkLst>
            <pc:docMk/>
            <pc:sldMk cId="1229472757" sldId="423"/>
            <ac:spMk id="10" creationId="{86806086-A782-4311-A63B-1A68574D8067}"/>
          </ac:spMkLst>
        </pc:spChg>
        <pc:spChg chg="add del">
          <ac:chgData name="Monica Greene" userId="580d4f7b-22ab-4bed-a08a-0b25eeeaced9" providerId="ADAL" clId="{A17CA948-5577-4EDD-9DFB-7334CAA7BC2E}" dt="2023-03-10T16:39:22.959" v="50" actId="26606"/>
          <ac:spMkLst>
            <pc:docMk/>
            <pc:sldMk cId="1229472757" sldId="423"/>
            <ac:spMk id="12" creationId="{CE71458B-DF80-43DF-9693-2EC3878ACAB5}"/>
          </ac:spMkLst>
        </pc:spChg>
        <pc:spChg chg="add del">
          <ac:chgData name="Monica Greene" userId="580d4f7b-22ab-4bed-a08a-0b25eeeaced9" providerId="ADAL" clId="{A17CA948-5577-4EDD-9DFB-7334CAA7BC2E}" dt="2023-03-10T16:39:22.959" v="50" actId="26606"/>
          <ac:spMkLst>
            <pc:docMk/>
            <pc:sldMk cId="1229472757" sldId="423"/>
            <ac:spMk id="14" creationId="{DE1994AC-22D1-4B48-9EDA-BE373E704567}"/>
          </ac:spMkLst>
        </pc:spChg>
        <pc:spChg chg="add del">
          <ac:chgData name="Monica Greene" userId="580d4f7b-22ab-4bed-a08a-0b25eeeaced9" providerId="ADAL" clId="{A17CA948-5577-4EDD-9DFB-7334CAA7BC2E}" dt="2023-03-10T16:39:22.959" v="50" actId="26606"/>
          <ac:spMkLst>
            <pc:docMk/>
            <pc:sldMk cId="1229472757" sldId="423"/>
            <ac:spMk id="16" creationId="{22220111-5018-4EB7-A38B-79BD37F7C095}"/>
          </ac:spMkLst>
        </pc:spChg>
        <pc:spChg chg="add del">
          <ac:chgData name="Monica Greene" userId="580d4f7b-22ab-4bed-a08a-0b25eeeaced9" providerId="ADAL" clId="{A17CA948-5577-4EDD-9DFB-7334CAA7BC2E}" dt="2023-03-10T16:39:29.214" v="52" actId="26606"/>
          <ac:spMkLst>
            <pc:docMk/>
            <pc:sldMk cId="1229472757" sldId="423"/>
            <ac:spMk id="18" creationId="{EE5F705A-5E81-4B3A-8EF4-911982DB313C}"/>
          </ac:spMkLst>
        </pc:spChg>
        <pc:spChg chg="add del">
          <ac:chgData name="Monica Greene" userId="580d4f7b-22ab-4bed-a08a-0b25eeeaced9" providerId="ADAL" clId="{A17CA948-5577-4EDD-9DFB-7334CAA7BC2E}" dt="2023-03-10T16:39:29.214" v="52" actId="26606"/>
          <ac:spMkLst>
            <pc:docMk/>
            <pc:sldMk cId="1229472757" sldId="423"/>
            <ac:spMk id="19" creationId="{9A4D4505-9E74-45A8-988C-61DEB14606FC}"/>
          </ac:spMkLst>
        </pc:spChg>
        <pc:spChg chg="add del">
          <ac:chgData name="Monica Greene" userId="580d4f7b-22ab-4bed-a08a-0b25eeeaced9" providerId="ADAL" clId="{A17CA948-5577-4EDD-9DFB-7334CAA7BC2E}" dt="2023-03-10T16:39:29.214" v="52" actId="26606"/>
          <ac:spMkLst>
            <pc:docMk/>
            <pc:sldMk cId="1229472757" sldId="423"/>
            <ac:spMk id="20" creationId="{6D6B998F-CA62-4EE6-B7E7-046377D4F7EF}"/>
          </ac:spMkLst>
        </pc:spChg>
        <pc:spChg chg="add del">
          <ac:chgData name="Monica Greene" userId="580d4f7b-22ab-4bed-a08a-0b25eeeaced9" providerId="ADAL" clId="{A17CA948-5577-4EDD-9DFB-7334CAA7BC2E}" dt="2023-03-10T16:39:37.390" v="54" actId="26606"/>
          <ac:spMkLst>
            <pc:docMk/>
            <pc:sldMk cId="1229472757" sldId="423"/>
            <ac:spMk id="22" creationId="{854ECEBE-9353-406C-9313-02A517A310EF}"/>
          </ac:spMkLst>
        </pc:spChg>
        <pc:spChg chg="add del">
          <ac:chgData name="Monica Greene" userId="580d4f7b-22ab-4bed-a08a-0b25eeeaced9" providerId="ADAL" clId="{A17CA948-5577-4EDD-9DFB-7334CAA7BC2E}" dt="2023-03-10T16:39:37.390" v="54" actId="26606"/>
          <ac:spMkLst>
            <pc:docMk/>
            <pc:sldMk cId="1229472757" sldId="423"/>
            <ac:spMk id="23" creationId="{86806086-A782-4311-A63B-1A68574D8067}"/>
          </ac:spMkLst>
        </pc:spChg>
        <pc:spChg chg="add del">
          <ac:chgData name="Monica Greene" userId="580d4f7b-22ab-4bed-a08a-0b25eeeaced9" providerId="ADAL" clId="{A17CA948-5577-4EDD-9DFB-7334CAA7BC2E}" dt="2023-03-10T16:39:37.390" v="54" actId="26606"/>
          <ac:spMkLst>
            <pc:docMk/>
            <pc:sldMk cId="1229472757" sldId="423"/>
            <ac:spMk id="24" creationId="{CE71458B-DF80-43DF-9693-2EC3878ACAB5}"/>
          </ac:spMkLst>
        </pc:spChg>
        <pc:spChg chg="add del">
          <ac:chgData name="Monica Greene" userId="580d4f7b-22ab-4bed-a08a-0b25eeeaced9" providerId="ADAL" clId="{A17CA948-5577-4EDD-9DFB-7334CAA7BC2E}" dt="2023-03-10T16:39:37.390" v="54" actId="26606"/>
          <ac:spMkLst>
            <pc:docMk/>
            <pc:sldMk cId="1229472757" sldId="423"/>
            <ac:spMk id="25" creationId="{DE1994AC-22D1-4B48-9EDA-BE373E704567}"/>
          </ac:spMkLst>
        </pc:spChg>
        <pc:spChg chg="add del">
          <ac:chgData name="Monica Greene" userId="580d4f7b-22ab-4bed-a08a-0b25eeeaced9" providerId="ADAL" clId="{A17CA948-5577-4EDD-9DFB-7334CAA7BC2E}" dt="2023-03-10T16:39:37.390" v="54" actId="26606"/>
          <ac:spMkLst>
            <pc:docMk/>
            <pc:sldMk cId="1229472757" sldId="423"/>
            <ac:spMk id="26" creationId="{22220111-5018-4EB7-A38B-79BD37F7C095}"/>
          </ac:spMkLst>
        </pc:spChg>
        <pc:spChg chg="add del">
          <ac:chgData name="Monica Greene" userId="580d4f7b-22ab-4bed-a08a-0b25eeeaced9" providerId="ADAL" clId="{A17CA948-5577-4EDD-9DFB-7334CAA7BC2E}" dt="2023-03-10T16:39:41.143" v="56" actId="26606"/>
          <ac:spMkLst>
            <pc:docMk/>
            <pc:sldMk cId="1229472757" sldId="423"/>
            <ac:spMk id="28" creationId="{E97C36FC-DEAA-4DCA-B0AB-7F9357FA4016}"/>
          </ac:spMkLst>
        </pc:spChg>
        <pc:spChg chg="add del">
          <ac:chgData name="Monica Greene" userId="580d4f7b-22ab-4bed-a08a-0b25eeeaced9" providerId="ADAL" clId="{A17CA948-5577-4EDD-9DFB-7334CAA7BC2E}" dt="2023-03-10T16:39:41.143" v="56" actId="26606"/>
          <ac:spMkLst>
            <pc:docMk/>
            <pc:sldMk cId="1229472757" sldId="423"/>
            <ac:spMk id="29" creationId="{278C38CD-A630-49FF-8417-6792A2B13FCA}"/>
          </ac:spMkLst>
        </pc:spChg>
        <pc:spChg chg="add del">
          <ac:chgData name="Monica Greene" userId="580d4f7b-22ab-4bed-a08a-0b25eeeaced9" providerId="ADAL" clId="{A17CA948-5577-4EDD-9DFB-7334CAA7BC2E}" dt="2023-03-10T16:39:47.455" v="58" actId="26606"/>
          <ac:spMkLst>
            <pc:docMk/>
            <pc:sldMk cId="1229472757" sldId="423"/>
            <ac:spMk id="31" creationId="{23F913F6-F63F-48B0-A7AF-926A7153D62C}"/>
          </ac:spMkLst>
        </pc:spChg>
        <pc:spChg chg="add del">
          <ac:chgData name="Monica Greene" userId="580d4f7b-22ab-4bed-a08a-0b25eeeaced9" providerId="ADAL" clId="{A17CA948-5577-4EDD-9DFB-7334CAA7BC2E}" dt="2023-03-10T16:39:47.455" v="58" actId="26606"/>
          <ac:spMkLst>
            <pc:docMk/>
            <pc:sldMk cId="1229472757" sldId="423"/>
            <ac:spMk id="32" creationId="{07BFFC13-2799-44A2-A567-CEE04002BD2F}"/>
          </ac:spMkLst>
        </pc:spChg>
        <pc:spChg chg="add del">
          <ac:chgData name="Monica Greene" userId="580d4f7b-22ab-4bed-a08a-0b25eeeaced9" providerId="ADAL" clId="{A17CA948-5577-4EDD-9DFB-7334CAA7BC2E}" dt="2023-03-10T16:39:47.455" v="58" actId="26606"/>
          <ac:spMkLst>
            <pc:docMk/>
            <pc:sldMk cId="1229472757" sldId="423"/>
            <ac:spMk id="33" creationId="{0E7AFD98-0C20-4002-94A1-A343CE3E2C1D}"/>
          </ac:spMkLst>
        </pc:spChg>
        <pc:spChg chg="add del">
          <ac:chgData name="Monica Greene" userId="580d4f7b-22ab-4bed-a08a-0b25eeeaced9" providerId="ADAL" clId="{A17CA948-5577-4EDD-9DFB-7334CAA7BC2E}" dt="2023-03-10T16:39:47.455" v="58" actId="26606"/>
          <ac:spMkLst>
            <pc:docMk/>
            <pc:sldMk cId="1229472757" sldId="423"/>
            <ac:spMk id="34" creationId="{C3EF5342-2828-4B40-9776-872CF7FCAD37}"/>
          </ac:spMkLst>
        </pc:spChg>
        <pc:spChg chg="add del">
          <ac:chgData name="Monica Greene" userId="580d4f7b-22ab-4bed-a08a-0b25eeeaced9" providerId="ADAL" clId="{A17CA948-5577-4EDD-9DFB-7334CAA7BC2E}" dt="2023-03-10T16:39:47.455" v="58" actId="26606"/>
          <ac:spMkLst>
            <pc:docMk/>
            <pc:sldMk cId="1229472757" sldId="423"/>
            <ac:spMk id="35" creationId="{AE2D9032-6C33-4FC4-B12D-A43A532EF7A1}"/>
          </ac:spMkLst>
        </pc:spChg>
        <pc:spChg chg="add del">
          <ac:chgData name="Monica Greene" userId="580d4f7b-22ab-4bed-a08a-0b25eeeaced9" providerId="ADAL" clId="{A17CA948-5577-4EDD-9DFB-7334CAA7BC2E}" dt="2023-03-10T16:40:08.422" v="60" actId="26606"/>
          <ac:spMkLst>
            <pc:docMk/>
            <pc:sldMk cId="1229472757" sldId="423"/>
            <ac:spMk id="37" creationId="{69D184B2-2226-4E31-BCCB-444330767440}"/>
          </ac:spMkLst>
        </pc:spChg>
        <pc:spChg chg="add del">
          <ac:chgData name="Monica Greene" userId="580d4f7b-22ab-4bed-a08a-0b25eeeaced9" providerId="ADAL" clId="{A17CA948-5577-4EDD-9DFB-7334CAA7BC2E}" dt="2023-03-10T16:40:08.422" v="60" actId="26606"/>
          <ac:spMkLst>
            <pc:docMk/>
            <pc:sldMk cId="1229472757" sldId="423"/>
            <ac:spMk id="38" creationId="{1AC4D4E3-486A-464A-8EC8-D44881097267}"/>
          </ac:spMkLst>
        </pc:spChg>
        <pc:spChg chg="add del">
          <ac:chgData name="Monica Greene" userId="580d4f7b-22ab-4bed-a08a-0b25eeeaced9" providerId="ADAL" clId="{A17CA948-5577-4EDD-9DFB-7334CAA7BC2E}" dt="2023-03-10T16:40:08.422" v="60" actId="26606"/>
          <ac:spMkLst>
            <pc:docMk/>
            <pc:sldMk cId="1229472757" sldId="423"/>
            <ac:spMk id="39" creationId="{864DE13E-58EB-4475-B79C-0D4FC651239B}"/>
          </ac:spMkLst>
        </pc:spChg>
        <pc:spChg chg="add del">
          <ac:chgData name="Monica Greene" userId="580d4f7b-22ab-4bed-a08a-0b25eeeaced9" providerId="ADAL" clId="{A17CA948-5577-4EDD-9DFB-7334CAA7BC2E}" dt="2023-03-10T16:40:22.031" v="64" actId="26606"/>
          <ac:spMkLst>
            <pc:docMk/>
            <pc:sldMk cId="1229472757" sldId="423"/>
            <ac:spMk id="44" creationId="{5D1D4658-32CD-4903-BDA6-7B54EEA4ED6F}"/>
          </ac:spMkLst>
        </pc:spChg>
        <pc:spChg chg="add del">
          <ac:chgData name="Monica Greene" userId="580d4f7b-22ab-4bed-a08a-0b25eeeaced9" providerId="ADAL" clId="{A17CA948-5577-4EDD-9DFB-7334CAA7BC2E}" dt="2023-03-10T16:40:22.031" v="64" actId="26606"/>
          <ac:spMkLst>
            <pc:docMk/>
            <pc:sldMk cId="1229472757" sldId="423"/>
            <ac:spMk id="45" creationId="{7A29A97C-0C3C-4F06-9CA4-68DFD1CE4039}"/>
          </ac:spMkLst>
        </pc:spChg>
        <pc:spChg chg="add del">
          <ac:chgData name="Monica Greene" userId="580d4f7b-22ab-4bed-a08a-0b25eeeaced9" providerId="ADAL" clId="{A17CA948-5577-4EDD-9DFB-7334CAA7BC2E}" dt="2023-03-10T16:40:22.031" v="64" actId="26606"/>
          <ac:spMkLst>
            <pc:docMk/>
            <pc:sldMk cId="1229472757" sldId="423"/>
            <ac:spMk id="46" creationId="{801292C1-8B12-4AF2-9B59-8851A132E5E2}"/>
          </ac:spMkLst>
        </pc:spChg>
        <pc:spChg chg="add del">
          <ac:chgData name="Monica Greene" userId="580d4f7b-22ab-4bed-a08a-0b25eeeaced9" providerId="ADAL" clId="{A17CA948-5577-4EDD-9DFB-7334CAA7BC2E}" dt="2023-03-10T16:40:31.835" v="66" actId="26606"/>
          <ac:spMkLst>
            <pc:docMk/>
            <pc:sldMk cId="1229472757" sldId="423"/>
            <ac:spMk id="48" creationId="{1500B4A4-B1F1-41EA-886A-B8A210DBCA3B}"/>
          </ac:spMkLst>
        </pc:spChg>
        <pc:spChg chg="add del">
          <ac:chgData name="Monica Greene" userId="580d4f7b-22ab-4bed-a08a-0b25eeeaced9" providerId="ADAL" clId="{A17CA948-5577-4EDD-9DFB-7334CAA7BC2E}" dt="2023-03-10T16:40:31.835" v="66" actId="26606"/>
          <ac:spMkLst>
            <pc:docMk/>
            <pc:sldMk cId="1229472757" sldId="423"/>
            <ac:spMk id="49" creationId="{5E55A99C-0BDC-4DBE-8E40-9FA66F629FA1}"/>
          </ac:spMkLst>
        </pc:spChg>
        <pc:spChg chg="add del">
          <ac:chgData name="Monica Greene" userId="580d4f7b-22ab-4bed-a08a-0b25eeeaced9" providerId="ADAL" clId="{A17CA948-5577-4EDD-9DFB-7334CAA7BC2E}" dt="2023-03-10T16:40:37.958" v="70" actId="26606"/>
          <ac:spMkLst>
            <pc:docMk/>
            <pc:sldMk cId="1229472757" sldId="423"/>
            <ac:spMk id="54" creationId="{8950AD4C-6AF3-49F8-94E1-DBCAFB39478B}"/>
          </ac:spMkLst>
        </pc:spChg>
        <pc:spChg chg="add del">
          <ac:chgData name="Monica Greene" userId="580d4f7b-22ab-4bed-a08a-0b25eeeaced9" providerId="ADAL" clId="{A17CA948-5577-4EDD-9DFB-7334CAA7BC2E}" dt="2023-03-10T16:40:37.958" v="70" actId="26606"/>
          <ac:spMkLst>
            <pc:docMk/>
            <pc:sldMk cId="1229472757" sldId="423"/>
            <ac:spMk id="55" creationId="{0ACBD85E-A404-45CB-B532-1039E479D4C6}"/>
          </ac:spMkLst>
        </pc:spChg>
        <pc:spChg chg="add del">
          <ac:chgData name="Monica Greene" userId="580d4f7b-22ab-4bed-a08a-0b25eeeaced9" providerId="ADAL" clId="{A17CA948-5577-4EDD-9DFB-7334CAA7BC2E}" dt="2023-03-10T16:40:37.958" v="70" actId="26606"/>
          <ac:spMkLst>
            <pc:docMk/>
            <pc:sldMk cId="1229472757" sldId="423"/>
            <ac:spMk id="56" creationId="{DB1626B1-BAC7-4893-A5AC-620597685187}"/>
          </ac:spMkLst>
        </pc:spChg>
        <pc:spChg chg="add del">
          <ac:chgData name="Monica Greene" userId="580d4f7b-22ab-4bed-a08a-0b25eeeaced9" providerId="ADAL" clId="{A17CA948-5577-4EDD-9DFB-7334CAA7BC2E}" dt="2023-03-10T16:40:37.958" v="70" actId="26606"/>
          <ac:spMkLst>
            <pc:docMk/>
            <pc:sldMk cId="1229472757" sldId="423"/>
            <ac:spMk id="57" creationId="{D64E9910-51FE-45BF-973D-9D2401FD3C63}"/>
          </ac:spMkLst>
        </pc:spChg>
        <pc:spChg chg="add del">
          <ac:chgData name="Monica Greene" userId="580d4f7b-22ab-4bed-a08a-0b25eeeaced9" providerId="ADAL" clId="{A17CA948-5577-4EDD-9DFB-7334CAA7BC2E}" dt="2023-03-10T16:40:39.718" v="72" actId="26606"/>
          <ac:spMkLst>
            <pc:docMk/>
            <pc:sldMk cId="1229472757" sldId="423"/>
            <ac:spMk id="59" creationId="{7AA67C3D-6D28-4C64-81F8-295FC9396EB6}"/>
          </ac:spMkLst>
        </pc:spChg>
        <pc:spChg chg="add del">
          <ac:chgData name="Monica Greene" userId="580d4f7b-22ab-4bed-a08a-0b25eeeaced9" providerId="ADAL" clId="{A17CA948-5577-4EDD-9DFB-7334CAA7BC2E}" dt="2023-03-10T16:40:39.718" v="72" actId="26606"/>
          <ac:spMkLst>
            <pc:docMk/>
            <pc:sldMk cId="1229472757" sldId="423"/>
            <ac:spMk id="60" creationId="{8DBEAE55-3EA1-41D7-A212-5F7D8986C1F2}"/>
          </ac:spMkLst>
        </pc:spChg>
        <pc:spChg chg="add del">
          <ac:chgData name="Monica Greene" userId="580d4f7b-22ab-4bed-a08a-0b25eeeaced9" providerId="ADAL" clId="{A17CA948-5577-4EDD-9DFB-7334CAA7BC2E}" dt="2023-03-10T16:40:39.718" v="72" actId="26606"/>
          <ac:spMkLst>
            <pc:docMk/>
            <pc:sldMk cId="1229472757" sldId="423"/>
            <ac:spMk id="61" creationId="{CFC5F0E7-644F-4101-BE72-12825CF537E7}"/>
          </ac:spMkLst>
        </pc:spChg>
        <pc:spChg chg="add del">
          <ac:chgData name="Monica Greene" userId="580d4f7b-22ab-4bed-a08a-0b25eeeaced9" providerId="ADAL" clId="{A17CA948-5577-4EDD-9DFB-7334CAA7BC2E}" dt="2023-03-10T16:40:39.718" v="72" actId="26606"/>
          <ac:spMkLst>
            <pc:docMk/>
            <pc:sldMk cId="1229472757" sldId="423"/>
            <ac:spMk id="62" creationId="{74283919-7E00-4FC2-BFC9-3F56E58808F7}"/>
          </ac:spMkLst>
        </pc:spChg>
        <pc:spChg chg="add del">
          <ac:chgData name="Monica Greene" userId="580d4f7b-22ab-4bed-a08a-0b25eeeaced9" providerId="ADAL" clId="{A17CA948-5577-4EDD-9DFB-7334CAA7BC2E}" dt="2023-03-10T16:40:39.718" v="72" actId="26606"/>
          <ac:spMkLst>
            <pc:docMk/>
            <pc:sldMk cId="1229472757" sldId="423"/>
            <ac:spMk id="63" creationId="{2217FF4A-5EDF-43B7-90EE-BDD9F1E9EAC2}"/>
          </ac:spMkLst>
        </pc:spChg>
        <pc:spChg chg="add del">
          <ac:chgData name="Monica Greene" userId="580d4f7b-22ab-4bed-a08a-0b25eeeaced9" providerId="ADAL" clId="{A17CA948-5577-4EDD-9DFB-7334CAA7BC2E}" dt="2023-03-10T16:40:43.735" v="74" actId="26606"/>
          <ac:spMkLst>
            <pc:docMk/>
            <pc:sldMk cId="1229472757" sldId="423"/>
            <ac:spMk id="65" creationId="{854ECEBE-9353-406C-9313-02A517A310EF}"/>
          </ac:spMkLst>
        </pc:spChg>
        <pc:spChg chg="add del">
          <ac:chgData name="Monica Greene" userId="580d4f7b-22ab-4bed-a08a-0b25eeeaced9" providerId="ADAL" clId="{A17CA948-5577-4EDD-9DFB-7334CAA7BC2E}" dt="2023-03-10T16:40:43.735" v="74" actId="26606"/>
          <ac:spMkLst>
            <pc:docMk/>
            <pc:sldMk cId="1229472757" sldId="423"/>
            <ac:spMk id="66" creationId="{71A74C97-ECC4-4C3A-988A-A72C1F8BBAC8}"/>
          </ac:spMkLst>
        </pc:spChg>
        <pc:spChg chg="add del">
          <ac:chgData name="Monica Greene" userId="580d4f7b-22ab-4bed-a08a-0b25eeeaced9" providerId="ADAL" clId="{A17CA948-5577-4EDD-9DFB-7334CAA7BC2E}" dt="2023-03-10T16:40:43.735" v="74" actId="26606"/>
          <ac:spMkLst>
            <pc:docMk/>
            <pc:sldMk cId="1229472757" sldId="423"/>
            <ac:spMk id="67" creationId="{5FB5F3BA-58DF-40DA-AE44-974A00E0619C}"/>
          </ac:spMkLst>
        </pc:spChg>
        <pc:spChg chg="add del">
          <ac:chgData name="Monica Greene" userId="580d4f7b-22ab-4bed-a08a-0b25eeeaced9" providerId="ADAL" clId="{A17CA948-5577-4EDD-9DFB-7334CAA7BC2E}" dt="2023-03-10T16:40:43.735" v="74" actId="26606"/>
          <ac:spMkLst>
            <pc:docMk/>
            <pc:sldMk cId="1229472757" sldId="423"/>
            <ac:spMk id="68" creationId="{DE1994AC-22D1-4B48-9EDA-BE373E704567}"/>
          </ac:spMkLst>
        </pc:spChg>
        <pc:spChg chg="add del">
          <ac:chgData name="Monica Greene" userId="580d4f7b-22ab-4bed-a08a-0b25eeeaced9" providerId="ADAL" clId="{A17CA948-5577-4EDD-9DFB-7334CAA7BC2E}" dt="2023-03-10T16:40:43.735" v="74" actId="26606"/>
          <ac:spMkLst>
            <pc:docMk/>
            <pc:sldMk cId="1229472757" sldId="423"/>
            <ac:spMk id="69" creationId="{86806086-A782-4311-A63B-1A68574D8067}"/>
          </ac:spMkLst>
        </pc:spChg>
        <pc:spChg chg="add del">
          <ac:chgData name="Monica Greene" userId="580d4f7b-22ab-4bed-a08a-0b25eeeaced9" providerId="ADAL" clId="{A17CA948-5577-4EDD-9DFB-7334CAA7BC2E}" dt="2023-03-10T16:43:14.111" v="125" actId="26606"/>
          <ac:spMkLst>
            <pc:docMk/>
            <pc:sldMk cId="1229472757" sldId="423"/>
            <ac:spMk id="71" creationId="{69D184B2-2226-4E31-BCCB-444330767440}"/>
          </ac:spMkLst>
        </pc:spChg>
        <pc:spChg chg="add del">
          <ac:chgData name="Monica Greene" userId="580d4f7b-22ab-4bed-a08a-0b25eeeaced9" providerId="ADAL" clId="{A17CA948-5577-4EDD-9DFB-7334CAA7BC2E}" dt="2023-03-10T16:43:14.111" v="125" actId="26606"/>
          <ac:spMkLst>
            <pc:docMk/>
            <pc:sldMk cId="1229472757" sldId="423"/>
            <ac:spMk id="72" creationId="{1AC4D4E3-486A-464A-8EC8-D44881097267}"/>
          </ac:spMkLst>
        </pc:spChg>
        <pc:spChg chg="add del">
          <ac:chgData name="Monica Greene" userId="580d4f7b-22ab-4bed-a08a-0b25eeeaced9" providerId="ADAL" clId="{A17CA948-5577-4EDD-9DFB-7334CAA7BC2E}" dt="2023-03-10T16:43:14.111" v="125" actId="26606"/>
          <ac:spMkLst>
            <pc:docMk/>
            <pc:sldMk cId="1229472757" sldId="423"/>
            <ac:spMk id="73" creationId="{864DE13E-58EB-4475-B79C-0D4FC651239B}"/>
          </ac:spMkLst>
        </pc:spChg>
        <pc:spChg chg="add del">
          <ac:chgData name="Monica Greene" userId="580d4f7b-22ab-4bed-a08a-0b25eeeaced9" providerId="ADAL" clId="{A17CA948-5577-4EDD-9DFB-7334CAA7BC2E}" dt="2023-03-10T16:42:09.638" v="98" actId="26606"/>
          <ac:spMkLst>
            <pc:docMk/>
            <pc:sldMk cId="1229472757" sldId="423"/>
            <ac:spMk id="79" creationId="{63F5877B-98C7-49DD-83AB-0F6F57CB6543}"/>
          </ac:spMkLst>
        </pc:spChg>
        <pc:spChg chg="add del">
          <ac:chgData name="Monica Greene" userId="580d4f7b-22ab-4bed-a08a-0b25eeeaced9" providerId="ADAL" clId="{A17CA948-5577-4EDD-9DFB-7334CAA7BC2E}" dt="2023-03-10T16:42:09.638" v="98" actId="26606"/>
          <ac:spMkLst>
            <pc:docMk/>
            <pc:sldMk cId="1229472757" sldId="423"/>
            <ac:spMk id="81" creationId="{4EA91930-66BC-4C41-B4F5-C31EB216F64B}"/>
          </ac:spMkLst>
        </pc:spChg>
        <pc:spChg chg="add del">
          <ac:chgData name="Monica Greene" userId="580d4f7b-22ab-4bed-a08a-0b25eeeaced9" providerId="ADAL" clId="{A17CA948-5577-4EDD-9DFB-7334CAA7BC2E}" dt="2023-03-10T16:42:09.638" v="98" actId="26606"/>
          <ac:spMkLst>
            <pc:docMk/>
            <pc:sldMk cId="1229472757" sldId="423"/>
            <ac:spMk id="83" creationId="{6313CF8F-B436-401E-9575-DE0F8E8B5B17}"/>
          </ac:spMkLst>
        </pc:spChg>
        <pc:spChg chg="add del">
          <ac:chgData name="Monica Greene" userId="580d4f7b-22ab-4bed-a08a-0b25eeeaced9" providerId="ADAL" clId="{A17CA948-5577-4EDD-9DFB-7334CAA7BC2E}" dt="2023-03-10T16:42:09.638" v="98" actId="26606"/>
          <ac:spMkLst>
            <pc:docMk/>
            <pc:sldMk cId="1229472757" sldId="423"/>
            <ac:spMk id="85" creationId="{2A38CFE9-C30A-4551-ACCB-D5808FBC39CD}"/>
          </ac:spMkLst>
        </pc:spChg>
        <pc:spChg chg="add del">
          <ac:chgData name="Monica Greene" userId="580d4f7b-22ab-4bed-a08a-0b25eeeaced9" providerId="ADAL" clId="{A17CA948-5577-4EDD-9DFB-7334CAA7BC2E}" dt="2023-03-10T16:42:09.638" v="98" actId="26606"/>
          <ac:spMkLst>
            <pc:docMk/>
            <pc:sldMk cId="1229472757" sldId="423"/>
            <ac:spMk id="87" creationId="{67EF550F-47CE-4FB2-9DAC-12AD835C833D}"/>
          </ac:spMkLst>
        </pc:spChg>
        <pc:spChg chg="add del">
          <ac:chgData name="Monica Greene" userId="580d4f7b-22ab-4bed-a08a-0b25eeeaced9" providerId="ADAL" clId="{A17CA948-5577-4EDD-9DFB-7334CAA7BC2E}" dt="2023-03-10T16:42:11.487" v="100" actId="26606"/>
          <ac:spMkLst>
            <pc:docMk/>
            <pc:sldMk cId="1229472757" sldId="423"/>
            <ac:spMk id="90" creationId="{C5278130-DFE0-457B-8698-88DF69019DDE}"/>
          </ac:spMkLst>
        </pc:spChg>
        <pc:spChg chg="add del">
          <ac:chgData name="Monica Greene" userId="580d4f7b-22ab-4bed-a08a-0b25eeeaced9" providerId="ADAL" clId="{A17CA948-5577-4EDD-9DFB-7334CAA7BC2E}" dt="2023-03-10T16:42:11.487" v="100" actId="26606"/>
          <ac:spMkLst>
            <pc:docMk/>
            <pc:sldMk cId="1229472757" sldId="423"/>
            <ac:spMk id="91" creationId="{2F99531B-1681-4D6E-BECB-18325B33A618}"/>
          </ac:spMkLst>
        </pc:spChg>
        <pc:spChg chg="add del">
          <ac:chgData name="Monica Greene" userId="580d4f7b-22ab-4bed-a08a-0b25eeeaced9" providerId="ADAL" clId="{A17CA948-5577-4EDD-9DFB-7334CAA7BC2E}" dt="2023-03-10T16:42:11.487" v="100" actId="26606"/>
          <ac:spMkLst>
            <pc:docMk/>
            <pc:sldMk cId="1229472757" sldId="423"/>
            <ac:spMk id="92" creationId="{B908E8DC-1025-4FCC-873D-DC5C2ADEF3B2}"/>
          </ac:spMkLst>
        </pc:spChg>
        <pc:spChg chg="add del">
          <ac:chgData name="Monica Greene" userId="580d4f7b-22ab-4bed-a08a-0b25eeeaced9" providerId="ADAL" clId="{A17CA948-5577-4EDD-9DFB-7334CAA7BC2E}" dt="2023-03-10T16:42:11.487" v="100" actId="26606"/>
          <ac:spMkLst>
            <pc:docMk/>
            <pc:sldMk cId="1229472757" sldId="423"/>
            <ac:spMk id="94" creationId="{9B57D9A5-B0E6-43E8-854F-D4931B715AD7}"/>
          </ac:spMkLst>
        </pc:spChg>
        <pc:spChg chg="add del">
          <ac:chgData name="Monica Greene" userId="580d4f7b-22ab-4bed-a08a-0b25eeeaced9" providerId="ADAL" clId="{A17CA948-5577-4EDD-9DFB-7334CAA7BC2E}" dt="2023-03-10T16:42:19.825" v="102" actId="26606"/>
          <ac:spMkLst>
            <pc:docMk/>
            <pc:sldMk cId="1229472757" sldId="423"/>
            <ac:spMk id="96" creationId="{5C8908E2-EE49-44D2-9428-A28D2312A8D5}"/>
          </ac:spMkLst>
        </pc:spChg>
        <pc:spChg chg="add del">
          <ac:chgData name="Monica Greene" userId="580d4f7b-22ab-4bed-a08a-0b25eeeaced9" providerId="ADAL" clId="{A17CA948-5577-4EDD-9DFB-7334CAA7BC2E}" dt="2023-03-10T16:42:19.825" v="102" actId="26606"/>
          <ac:spMkLst>
            <pc:docMk/>
            <pc:sldMk cId="1229472757" sldId="423"/>
            <ac:spMk id="99" creationId="{02114E49-C077-4083-B5C1-6A6E70F4D91F}"/>
          </ac:spMkLst>
        </pc:spChg>
        <pc:spChg chg="add del">
          <ac:chgData name="Monica Greene" userId="580d4f7b-22ab-4bed-a08a-0b25eeeaced9" providerId="ADAL" clId="{A17CA948-5577-4EDD-9DFB-7334CAA7BC2E}" dt="2023-03-10T16:42:19.825" v="102" actId="26606"/>
          <ac:spMkLst>
            <pc:docMk/>
            <pc:sldMk cId="1229472757" sldId="423"/>
            <ac:spMk id="100" creationId="{ED888B23-07FA-482A-96DF-47E31AF1A603}"/>
          </ac:spMkLst>
        </pc:spChg>
        <pc:spChg chg="add del">
          <ac:chgData name="Monica Greene" userId="580d4f7b-22ab-4bed-a08a-0b25eeeaced9" providerId="ADAL" clId="{A17CA948-5577-4EDD-9DFB-7334CAA7BC2E}" dt="2023-03-10T16:42:25.591" v="104" actId="26606"/>
          <ac:spMkLst>
            <pc:docMk/>
            <pc:sldMk cId="1229472757" sldId="423"/>
            <ac:spMk id="102" creationId="{AC14302F-E955-47D0-A56B-D1D1A6953B51}"/>
          </ac:spMkLst>
        </pc:spChg>
        <pc:spChg chg="add del">
          <ac:chgData name="Monica Greene" userId="580d4f7b-22ab-4bed-a08a-0b25eeeaced9" providerId="ADAL" clId="{A17CA948-5577-4EDD-9DFB-7334CAA7BC2E}" dt="2023-03-10T16:42:25.591" v="104" actId="26606"/>
          <ac:spMkLst>
            <pc:docMk/>
            <pc:sldMk cId="1229472757" sldId="423"/>
            <ac:spMk id="103" creationId="{0A36CE68-CB3C-4699-9422-3073853CB669}"/>
          </ac:spMkLst>
        </pc:spChg>
        <pc:spChg chg="add del">
          <ac:chgData name="Monica Greene" userId="580d4f7b-22ab-4bed-a08a-0b25eeeaced9" providerId="ADAL" clId="{A17CA948-5577-4EDD-9DFB-7334CAA7BC2E}" dt="2023-03-10T16:42:25.591" v="104" actId="26606"/>
          <ac:spMkLst>
            <pc:docMk/>
            <pc:sldMk cId="1229472757" sldId="423"/>
            <ac:spMk id="104" creationId="{F356DA69-4637-40FE-A14B-5213BBB585D9}"/>
          </ac:spMkLst>
        </pc:spChg>
        <pc:spChg chg="add del">
          <ac:chgData name="Monica Greene" userId="580d4f7b-22ab-4bed-a08a-0b25eeeaced9" providerId="ADAL" clId="{A17CA948-5577-4EDD-9DFB-7334CAA7BC2E}" dt="2023-03-10T16:42:43.223" v="106" actId="26606"/>
          <ac:spMkLst>
            <pc:docMk/>
            <pc:sldMk cId="1229472757" sldId="423"/>
            <ac:spMk id="106" creationId="{7E6D2D34-4BB4-460B-8844-027610FB21F5}"/>
          </ac:spMkLst>
        </pc:spChg>
        <pc:spChg chg="add del">
          <ac:chgData name="Monica Greene" userId="580d4f7b-22ab-4bed-a08a-0b25eeeaced9" providerId="ADAL" clId="{A17CA948-5577-4EDD-9DFB-7334CAA7BC2E}" dt="2023-03-10T16:42:45.719" v="108" actId="26606"/>
          <ac:spMkLst>
            <pc:docMk/>
            <pc:sldMk cId="1229472757" sldId="423"/>
            <ac:spMk id="111" creationId="{5EF17487-C386-4F99-B5EB-4FD3DF4236B2}"/>
          </ac:spMkLst>
        </pc:spChg>
        <pc:spChg chg="add del">
          <ac:chgData name="Monica Greene" userId="580d4f7b-22ab-4bed-a08a-0b25eeeaced9" providerId="ADAL" clId="{A17CA948-5577-4EDD-9DFB-7334CAA7BC2E}" dt="2023-03-10T16:42:45.719" v="108" actId="26606"/>
          <ac:spMkLst>
            <pc:docMk/>
            <pc:sldMk cId="1229472757" sldId="423"/>
            <ac:spMk id="112" creationId="{A0DE92DF-4769-4DE9-93FD-EE31271850CA}"/>
          </ac:spMkLst>
        </pc:spChg>
        <pc:spChg chg="add del">
          <ac:chgData name="Monica Greene" userId="580d4f7b-22ab-4bed-a08a-0b25eeeaced9" providerId="ADAL" clId="{A17CA948-5577-4EDD-9DFB-7334CAA7BC2E}" dt="2023-03-10T16:42:47.566" v="110" actId="26606"/>
          <ac:spMkLst>
            <pc:docMk/>
            <pc:sldMk cId="1229472757" sldId="423"/>
            <ac:spMk id="114" creationId="{327D73B4-9F5C-4A64-A179-51B9500CB8B5}"/>
          </ac:spMkLst>
        </pc:spChg>
        <pc:spChg chg="add del">
          <ac:chgData name="Monica Greene" userId="580d4f7b-22ab-4bed-a08a-0b25eeeaced9" providerId="ADAL" clId="{A17CA948-5577-4EDD-9DFB-7334CAA7BC2E}" dt="2023-03-10T16:42:47.566" v="110" actId="26606"/>
          <ac:spMkLst>
            <pc:docMk/>
            <pc:sldMk cId="1229472757" sldId="423"/>
            <ac:spMk id="117" creationId="{AB673405-BF85-493E-8558-0DCBEDB2BB49}"/>
          </ac:spMkLst>
        </pc:spChg>
        <pc:spChg chg="add del">
          <ac:chgData name="Monica Greene" userId="580d4f7b-22ab-4bed-a08a-0b25eeeaced9" providerId="ADAL" clId="{A17CA948-5577-4EDD-9DFB-7334CAA7BC2E}" dt="2023-03-10T16:42:47.566" v="110" actId="26606"/>
          <ac:spMkLst>
            <pc:docMk/>
            <pc:sldMk cId="1229472757" sldId="423"/>
            <ac:spMk id="118" creationId="{C64EAE84-A813-4501-BC71-DBD14BA0265E}"/>
          </ac:spMkLst>
        </pc:spChg>
        <pc:spChg chg="add del">
          <ac:chgData name="Monica Greene" userId="580d4f7b-22ab-4bed-a08a-0b25eeeaced9" providerId="ADAL" clId="{A17CA948-5577-4EDD-9DFB-7334CAA7BC2E}" dt="2023-03-10T16:42:47.566" v="110" actId="26606"/>
          <ac:spMkLst>
            <pc:docMk/>
            <pc:sldMk cId="1229472757" sldId="423"/>
            <ac:spMk id="119" creationId="{E3020543-B24B-4EC4-8FFC-8DD88EEA91A8}"/>
          </ac:spMkLst>
        </pc:spChg>
        <pc:spChg chg="add del">
          <ac:chgData name="Monica Greene" userId="580d4f7b-22ab-4bed-a08a-0b25eeeaced9" providerId="ADAL" clId="{A17CA948-5577-4EDD-9DFB-7334CAA7BC2E}" dt="2023-03-10T16:42:48.598" v="112" actId="26606"/>
          <ac:spMkLst>
            <pc:docMk/>
            <pc:sldMk cId="1229472757" sldId="423"/>
            <ac:spMk id="122" creationId="{149FB5C3-7336-4FE0-A30C-CC0A3646D499}"/>
          </ac:spMkLst>
        </pc:spChg>
        <pc:spChg chg="add del">
          <ac:chgData name="Monica Greene" userId="580d4f7b-22ab-4bed-a08a-0b25eeeaced9" providerId="ADAL" clId="{A17CA948-5577-4EDD-9DFB-7334CAA7BC2E}" dt="2023-03-10T16:42:48.598" v="112" actId="26606"/>
          <ac:spMkLst>
            <pc:docMk/>
            <pc:sldMk cId="1229472757" sldId="423"/>
            <ac:spMk id="126" creationId="{0DA909B4-15FF-46A6-8A7F-7AEF977FE9ED}"/>
          </ac:spMkLst>
        </pc:spChg>
        <pc:spChg chg="add del">
          <ac:chgData name="Monica Greene" userId="580d4f7b-22ab-4bed-a08a-0b25eeeaced9" providerId="ADAL" clId="{A17CA948-5577-4EDD-9DFB-7334CAA7BC2E}" dt="2023-03-10T16:42:48.598" v="112" actId="26606"/>
          <ac:spMkLst>
            <pc:docMk/>
            <pc:sldMk cId="1229472757" sldId="423"/>
            <ac:spMk id="127" creationId="{1382A32C-5B0C-4B1C-A074-76C6DBCC9F87}"/>
          </ac:spMkLst>
        </pc:spChg>
        <pc:spChg chg="add del">
          <ac:chgData name="Monica Greene" userId="580d4f7b-22ab-4bed-a08a-0b25eeeaced9" providerId="ADAL" clId="{A17CA948-5577-4EDD-9DFB-7334CAA7BC2E}" dt="2023-03-10T16:42:50.814" v="114" actId="26606"/>
          <ac:spMkLst>
            <pc:docMk/>
            <pc:sldMk cId="1229472757" sldId="423"/>
            <ac:spMk id="129" creationId="{327D73B4-9F5C-4A64-A179-51B9500CB8B5}"/>
          </ac:spMkLst>
        </pc:spChg>
        <pc:spChg chg="add del">
          <ac:chgData name="Monica Greene" userId="580d4f7b-22ab-4bed-a08a-0b25eeeaced9" providerId="ADAL" clId="{A17CA948-5577-4EDD-9DFB-7334CAA7BC2E}" dt="2023-03-10T16:42:50.814" v="114" actId="26606"/>
          <ac:spMkLst>
            <pc:docMk/>
            <pc:sldMk cId="1229472757" sldId="423"/>
            <ac:spMk id="132" creationId="{AB673405-BF85-493E-8558-0DCBEDB2BB49}"/>
          </ac:spMkLst>
        </pc:spChg>
        <pc:spChg chg="add del">
          <ac:chgData name="Monica Greene" userId="580d4f7b-22ab-4bed-a08a-0b25eeeaced9" providerId="ADAL" clId="{A17CA948-5577-4EDD-9DFB-7334CAA7BC2E}" dt="2023-03-10T16:42:50.814" v="114" actId="26606"/>
          <ac:spMkLst>
            <pc:docMk/>
            <pc:sldMk cId="1229472757" sldId="423"/>
            <ac:spMk id="133" creationId="{C64EAE84-A813-4501-BC71-DBD14BA0265E}"/>
          </ac:spMkLst>
        </pc:spChg>
        <pc:spChg chg="add del">
          <ac:chgData name="Monica Greene" userId="580d4f7b-22ab-4bed-a08a-0b25eeeaced9" providerId="ADAL" clId="{A17CA948-5577-4EDD-9DFB-7334CAA7BC2E}" dt="2023-03-10T16:42:50.814" v="114" actId="26606"/>
          <ac:spMkLst>
            <pc:docMk/>
            <pc:sldMk cId="1229472757" sldId="423"/>
            <ac:spMk id="134" creationId="{E3020543-B24B-4EC4-8FFC-8DD88EEA91A8}"/>
          </ac:spMkLst>
        </pc:spChg>
        <pc:spChg chg="add del">
          <ac:chgData name="Monica Greene" userId="580d4f7b-22ab-4bed-a08a-0b25eeeaced9" providerId="ADAL" clId="{A17CA948-5577-4EDD-9DFB-7334CAA7BC2E}" dt="2023-03-10T16:42:51.214" v="116" actId="26606"/>
          <ac:spMkLst>
            <pc:docMk/>
            <pc:sldMk cId="1229472757" sldId="423"/>
            <ac:spMk id="137" creationId="{149FB5C3-7336-4FE0-A30C-CC0A3646D499}"/>
          </ac:spMkLst>
        </pc:spChg>
        <pc:spChg chg="add del">
          <ac:chgData name="Monica Greene" userId="580d4f7b-22ab-4bed-a08a-0b25eeeaced9" providerId="ADAL" clId="{A17CA948-5577-4EDD-9DFB-7334CAA7BC2E}" dt="2023-03-10T16:42:51.214" v="116" actId="26606"/>
          <ac:spMkLst>
            <pc:docMk/>
            <pc:sldMk cId="1229472757" sldId="423"/>
            <ac:spMk id="141" creationId="{0DA909B4-15FF-46A6-8A7F-7AEF977FE9ED}"/>
          </ac:spMkLst>
        </pc:spChg>
        <pc:spChg chg="add del">
          <ac:chgData name="Monica Greene" userId="580d4f7b-22ab-4bed-a08a-0b25eeeaced9" providerId="ADAL" clId="{A17CA948-5577-4EDD-9DFB-7334CAA7BC2E}" dt="2023-03-10T16:42:51.214" v="116" actId="26606"/>
          <ac:spMkLst>
            <pc:docMk/>
            <pc:sldMk cId="1229472757" sldId="423"/>
            <ac:spMk id="142" creationId="{1382A32C-5B0C-4B1C-A074-76C6DBCC9F87}"/>
          </ac:spMkLst>
        </pc:spChg>
        <pc:spChg chg="add del">
          <ac:chgData name="Monica Greene" userId="580d4f7b-22ab-4bed-a08a-0b25eeeaced9" providerId="ADAL" clId="{A17CA948-5577-4EDD-9DFB-7334CAA7BC2E}" dt="2023-03-10T16:42:58.950" v="118" actId="26606"/>
          <ac:spMkLst>
            <pc:docMk/>
            <pc:sldMk cId="1229472757" sldId="423"/>
            <ac:spMk id="144" creationId="{1022CA72-2A63-428F-B586-37BA5AB6D265}"/>
          </ac:spMkLst>
        </pc:spChg>
        <pc:spChg chg="add del">
          <ac:chgData name="Monica Greene" userId="580d4f7b-22ab-4bed-a08a-0b25eeeaced9" providerId="ADAL" clId="{A17CA948-5577-4EDD-9DFB-7334CAA7BC2E}" dt="2023-03-10T16:42:58.950" v="118" actId="26606"/>
          <ac:spMkLst>
            <pc:docMk/>
            <pc:sldMk cId="1229472757" sldId="423"/>
            <ac:spMk id="145" creationId="{95C8260E-968F-44E8-A823-ABB431311926}"/>
          </ac:spMkLst>
        </pc:spChg>
        <pc:spChg chg="add del">
          <ac:chgData name="Monica Greene" userId="580d4f7b-22ab-4bed-a08a-0b25eeeaced9" providerId="ADAL" clId="{A17CA948-5577-4EDD-9DFB-7334CAA7BC2E}" dt="2023-03-10T16:42:58.950" v="118" actId="26606"/>
          <ac:spMkLst>
            <pc:docMk/>
            <pc:sldMk cId="1229472757" sldId="423"/>
            <ac:spMk id="146" creationId="{2C1BBA94-3F40-40AA-8BB9-E69E25E537C1}"/>
          </ac:spMkLst>
        </pc:spChg>
        <pc:spChg chg="add del">
          <ac:chgData name="Monica Greene" userId="580d4f7b-22ab-4bed-a08a-0b25eeeaced9" providerId="ADAL" clId="{A17CA948-5577-4EDD-9DFB-7334CAA7BC2E}" dt="2023-03-10T16:42:58.950" v="118" actId="26606"/>
          <ac:spMkLst>
            <pc:docMk/>
            <pc:sldMk cId="1229472757" sldId="423"/>
            <ac:spMk id="147" creationId="{FE43805F-24A6-46A4-B19B-54F28347355C}"/>
          </ac:spMkLst>
        </pc:spChg>
        <pc:spChg chg="add del">
          <ac:chgData name="Monica Greene" userId="580d4f7b-22ab-4bed-a08a-0b25eeeaced9" providerId="ADAL" clId="{A17CA948-5577-4EDD-9DFB-7334CAA7BC2E}" dt="2023-03-10T16:43:03.135" v="120" actId="26606"/>
          <ac:spMkLst>
            <pc:docMk/>
            <pc:sldMk cId="1229472757" sldId="423"/>
            <ac:spMk id="149" creationId="{5C8908E2-EE49-44D2-9428-A28D2312A8D5}"/>
          </ac:spMkLst>
        </pc:spChg>
        <pc:spChg chg="add del">
          <ac:chgData name="Monica Greene" userId="580d4f7b-22ab-4bed-a08a-0b25eeeaced9" providerId="ADAL" clId="{A17CA948-5577-4EDD-9DFB-7334CAA7BC2E}" dt="2023-03-10T16:43:03.135" v="120" actId="26606"/>
          <ac:spMkLst>
            <pc:docMk/>
            <pc:sldMk cId="1229472757" sldId="423"/>
            <ac:spMk id="152" creationId="{215A9370-15D3-4C30-8BA1-2059A74C9990}"/>
          </ac:spMkLst>
        </pc:spChg>
        <pc:spChg chg="add del">
          <ac:chgData name="Monica Greene" userId="580d4f7b-22ab-4bed-a08a-0b25eeeaced9" providerId="ADAL" clId="{A17CA948-5577-4EDD-9DFB-7334CAA7BC2E}" dt="2023-03-10T16:43:03.135" v="120" actId="26606"/>
          <ac:spMkLst>
            <pc:docMk/>
            <pc:sldMk cId="1229472757" sldId="423"/>
            <ac:spMk id="153" creationId="{ED888B23-07FA-482A-96DF-47E31AF1A603}"/>
          </ac:spMkLst>
        </pc:spChg>
        <pc:spChg chg="add del">
          <ac:chgData name="Monica Greene" userId="580d4f7b-22ab-4bed-a08a-0b25eeeaced9" providerId="ADAL" clId="{A17CA948-5577-4EDD-9DFB-7334CAA7BC2E}" dt="2023-03-10T16:43:07.743" v="122" actId="26606"/>
          <ac:spMkLst>
            <pc:docMk/>
            <pc:sldMk cId="1229472757" sldId="423"/>
            <ac:spMk id="155" creationId="{0D7B6173-1D58-48E2-83CF-37350F315F75}"/>
          </ac:spMkLst>
        </pc:spChg>
        <pc:spChg chg="add del">
          <ac:chgData name="Monica Greene" userId="580d4f7b-22ab-4bed-a08a-0b25eeeaced9" providerId="ADAL" clId="{A17CA948-5577-4EDD-9DFB-7334CAA7BC2E}" dt="2023-03-10T16:43:07.743" v="122" actId="26606"/>
          <ac:spMkLst>
            <pc:docMk/>
            <pc:sldMk cId="1229472757" sldId="423"/>
            <ac:spMk id="156" creationId="{2F36CA75-CFBF-4844-B719-8FE9EBADA9AF}"/>
          </ac:spMkLst>
        </pc:spChg>
        <pc:spChg chg="add del">
          <ac:chgData name="Monica Greene" userId="580d4f7b-22ab-4bed-a08a-0b25eeeaced9" providerId="ADAL" clId="{A17CA948-5577-4EDD-9DFB-7334CAA7BC2E}" dt="2023-03-10T16:43:07.743" v="122" actId="26606"/>
          <ac:spMkLst>
            <pc:docMk/>
            <pc:sldMk cId="1229472757" sldId="423"/>
            <ac:spMk id="157" creationId="{3D4A84B9-E564-4DD0-97F8-DBF1C460C28A}"/>
          </ac:spMkLst>
        </pc:spChg>
        <pc:spChg chg="add del">
          <ac:chgData name="Monica Greene" userId="580d4f7b-22ab-4bed-a08a-0b25eeeaced9" providerId="ADAL" clId="{A17CA948-5577-4EDD-9DFB-7334CAA7BC2E}" dt="2023-03-10T16:43:07.743" v="122" actId="26606"/>
          <ac:spMkLst>
            <pc:docMk/>
            <pc:sldMk cId="1229472757" sldId="423"/>
            <ac:spMk id="159" creationId="{102382E0-0A09-46AE-B955-B911CAFE7F00}"/>
          </ac:spMkLst>
        </pc:spChg>
        <pc:spChg chg="add del">
          <ac:chgData name="Monica Greene" userId="580d4f7b-22ab-4bed-a08a-0b25eeeaced9" providerId="ADAL" clId="{A17CA948-5577-4EDD-9DFB-7334CAA7BC2E}" dt="2023-03-10T16:43:07.743" v="122" actId="26606"/>
          <ac:spMkLst>
            <pc:docMk/>
            <pc:sldMk cId="1229472757" sldId="423"/>
            <ac:spMk id="160" creationId="{7DE75D4A-0965-4973-BE75-DECCAC9A9614}"/>
          </ac:spMkLst>
        </pc:spChg>
        <pc:spChg chg="add del">
          <ac:chgData name="Monica Greene" userId="580d4f7b-22ab-4bed-a08a-0b25eeeaced9" providerId="ADAL" clId="{A17CA948-5577-4EDD-9DFB-7334CAA7BC2E}" dt="2023-03-10T16:43:14.111" v="124" actId="26606"/>
          <ac:spMkLst>
            <pc:docMk/>
            <pc:sldMk cId="1229472757" sldId="423"/>
            <ac:spMk id="162" creationId="{472B52B5-CAED-474E-9C54-17CFA21A6152}"/>
          </ac:spMkLst>
        </pc:spChg>
        <pc:spChg chg="add del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71" creationId="{63F5877B-98C7-49DD-83AB-0F6F57CB6543}"/>
          </ac:spMkLst>
        </pc:spChg>
        <pc:spChg chg="add del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72" creationId="{4EA91930-66BC-4C41-B4F5-C31EB216F64B}"/>
          </ac:spMkLst>
        </pc:spChg>
        <pc:spChg chg="add del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73" creationId="{6313CF8F-B436-401E-9575-DE0F8E8B5B17}"/>
          </ac:spMkLst>
        </pc:spChg>
        <pc:spChg chg="add del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74" creationId="{2A38CFE9-C30A-4551-ACCB-D5808FBC39CD}"/>
          </ac:spMkLst>
        </pc:spChg>
        <pc:spChg chg="add del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75" creationId="{67EF550F-47CE-4FB2-9DAC-12AD835C833D}"/>
          </ac:spMkLst>
        </pc:spChg>
        <pc:spChg chg="add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80" creationId="{63F5877B-98C7-49DD-83AB-0F6F57CB6543}"/>
          </ac:spMkLst>
        </pc:spChg>
        <pc:spChg chg="add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82" creationId="{4EA91930-66BC-4C41-B4F5-C31EB216F64B}"/>
          </ac:spMkLst>
        </pc:spChg>
        <pc:spChg chg="add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84" creationId="{6313CF8F-B436-401E-9575-DE0F8E8B5B17}"/>
          </ac:spMkLst>
        </pc:spChg>
        <pc:spChg chg="add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86" creationId="{2A38CFE9-C30A-4551-ACCB-D5808FBC39CD}"/>
          </ac:spMkLst>
        </pc:spChg>
        <pc:spChg chg="add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88" creationId="{67EF550F-47CE-4FB2-9DAC-12AD835C833D}"/>
          </ac:spMkLst>
        </pc:spChg>
        <pc:grpChg chg="add del">
          <ac:chgData name="Monica Greene" userId="580d4f7b-22ab-4bed-a08a-0b25eeeaced9" providerId="ADAL" clId="{A17CA948-5577-4EDD-9DFB-7334CAA7BC2E}" dt="2023-03-10T16:42:19.825" v="102" actId="26606"/>
          <ac:grpSpMkLst>
            <pc:docMk/>
            <pc:sldMk cId="1229472757" sldId="423"/>
            <ac:grpSpMk id="97" creationId="{D8C3AFD7-4CCE-484E-84C6-80FB3E3E2093}"/>
          </ac:grpSpMkLst>
        </pc:grpChg>
        <pc:grpChg chg="add del">
          <ac:chgData name="Monica Greene" userId="580d4f7b-22ab-4bed-a08a-0b25eeeaced9" providerId="ADAL" clId="{A17CA948-5577-4EDD-9DFB-7334CAA7BC2E}" dt="2023-03-10T16:42:43.223" v="106" actId="26606"/>
          <ac:grpSpMkLst>
            <pc:docMk/>
            <pc:sldMk cId="1229472757" sldId="423"/>
            <ac:grpSpMk id="107" creationId="{C5314570-9B06-4D37-8CBD-EDD67C2FA205}"/>
          </ac:grpSpMkLst>
        </pc:grpChg>
        <pc:grpChg chg="add del">
          <ac:chgData name="Monica Greene" userId="580d4f7b-22ab-4bed-a08a-0b25eeeaced9" providerId="ADAL" clId="{A17CA948-5577-4EDD-9DFB-7334CAA7BC2E}" dt="2023-03-10T16:42:47.566" v="110" actId="26606"/>
          <ac:grpSpMkLst>
            <pc:docMk/>
            <pc:sldMk cId="1229472757" sldId="423"/>
            <ac:grpSpMk id="115" creationId="{05BBA018-FA75-43BF-99E6-1F5245727D29}"/>
          </ac:grpSpMkLst>
        </pc:grpChg>
        <pc:grpChg chg="add del">
          <ac:chgData name="Monica Greene" userId="580d4f7b-22ab-4bed-a08a-0b25eeeaced9" providerId="ADAL" clId="{A17CA948-5577-4EDD-9DFB-7334CAA7BC2E}" dt="2023-03-10T16:42:48.598" v="112" actId="26606"/>
          <ac:grpSpMkLst>
            <pc:docMk/>
            <pc:sldMk cId="1229472757" sldId="423"/>
            <ac:grpSpMk id="123" creationId="{19A6B5CE-CB1D-48EE-8B43-E952235C8371}"/>
          </ac:grpSpMkLst>
        </pc:grpChg>
        <pc:grpChg chg="add del">
          <ac:chgData name="Monica Greene" userId="580d4f7b-22ab-4bed-a08a-0b25eeeaced9" providerId="ADAL" clId="{A17CA948-5577-4EDD-9DFB-7334CAA7BC2E}" dt="2023-03-10T16:42:50.814" v="114" actId="26606"/>
          <ac:grpSpMkLst>
            <pc:docMk/>
            <pc:sldMk cId="1229472757" sldId="423"/>
            <ac:grpSpMk id="130" creationId="{05BBA018-FA75-43BF-99E6-1F5245727D29}"/>
          </ac:grpSpMkLst>
        </pc:grpChg>
        <pc:grpChg chg="add del">
          <ac:chgData name="Monica Greene" userId="580d4f7b-22ab-4bed-a08a-0b25eeeaced9" providerId="ADAL" clId="{A17CA948-5577-4EDD-9DFB-7334CAA7BC2E}" dt="2023-03-10T16:42:51.214" v="116" actId="26606"/>
          <ac:grpSpMkLst>
            <pc:docMk/>
            <pc:sldMk cId="1229472757" sldId="423"/>
            <ac:grpSpMk id="138" creationId="{19A6B5CE-CB1D-48EE-8B43-E952235C8371}"/>
          </ac:grpSpMkLst>
        </pc:grpChg>
        <pc:grpChg chg="add del">
          <ac:chgData name="Monica Greene" userId="580d4f7b-22ab-4bed-a08a-0b25eeeaced9" providerId="ADAL" clId="{A17CA948-5577-4EDD-9DFB-7334CAA7BC2E}" dt="2023-03-10T16:43:03.135" v="120" actId="26606"/>
          <ac:grpSpMkLst>
            <pc:docMk/>
            <pc:sldMk cId="1229472757" sldId="423"/>
            <ac:grpSpMk id="150" creationId="{514E1141-65DC-4F54-8399-7221AE6F83D4}"/>
          </ac:grpSpMkLst>
        </pc:grpChg>
        <pc:grpChg chg="add del">
          <ac:chgData name="Monica Greene" userId="580d4f7b-22ab-4bed-a08a-0b25eeeaced9" providerId="ADAL" clId="{A17CA948-5577-4EDD-9DFB-7334CAA7BC2E}" dt="2023-03-10T16:43:14.111" v="124" actId="26606"/>
          <ac:grpSpMkLst>
            <pc:docMk/>
            <pc:sldMk cId="1229472757" sldId="423"/>
            <ac:grpSpMk id="163" creationId="{8283797C-C2D3-4D1E-BAE3-FAC0DBD27293}"/>
          </ac:grpSpMkLst>
        </pc:grpChg>
        <pc:grpChg chg="add del">
          <ac:chgData name="Monica Greene" userId="580d4f7b-22ab-4bed-a08a-0b25eeeaced9" providerId="ADAL" clId="{A17CA948-5577-4EDD-9DFB-7334CAA7BC2E}" dt="2023-03-10T16:43:14.111" v="124" actId="26606"/>
          <ac:grpSpMkLst>
            <pc:docMk/>
            <pc:sldMk cId="1229472757" sldId="423"/>
            <ac:grpSpMk id="166" creationId="{B8DE9038-209B-495C-9722-BBC6BA189090}"/>
          </ac:grpSpMkLst>
        </pc:grpChg>
        <pc:picChg chg="add del mod ord">
          <ac:chgData name="Monica Greene" userId="580d4f7b-22ab-4bed-a08a-0b25eeeaced9" providerId="ADAL" clId="{A17CA948-5577-4EDD-9DFB-7334CAA7BC2E}" dt="2023-03-16T17:12:24.810" v="285" actId="478"/>
          <ac:picMkLst>
            <pc:docMk/>
            <pc:sldMk cId="1229472757" sldId="423"/>
            <ac:picMk id="2" creationId="{B96DB689-35AD-64BB-31B9-66DED7D6A83A}"/>
          </ac:picMkLst>
        </pc:picChg>
        <pc:picChg chg="add del mod ord">
          <ac:chgData name="Monica Greene" userId="580d4f7b-22ab-4bed-a08a-0b25eeeaced9" providerId="ADAL" clId="{A17CA948-5577-4EDD-9DFB-7334CAA7BC2E}" dt="2023-03-16T17:12:25.343" v="286" actId="478"/>
          <ac:picMkLst>
            <pc:docMk/>
            <pc:sldMk cId="1229472757" sldId="423"/>
            <ac:picMk id="3" creationId="{9DB86DD9-5288-AE30-62B6-B8AE2C3ED5E9}"/>
          </ac:picMkLst>
        </pc:picChg>
        <pc:picChg chg="add mod">
          <ac:chgData name="Monica Greene" userId="580d4f7b-22ab-4bed-a08a-0b25eeeaced9" providerId="ADAL" clId="{A17CA948-5577-4EDD-9DFB-7334CAA7BC2E}" dt="2023-03-16T17:13:16.560" v="291" actId="14826"/>
          <ac:picMkLst>
            <pc:docMk/>
            <pc:sldMk cId="1229472757" sldId="423"/>
            <ac:picMk id="5" creationId="{CCFBB43A-D521-1674-2F96-A5A6B45E12A6}"/>
          </ac:picMkLst>
        </pc:picChg>
        <pc:picChg chg="add mod">
          <ac:chgData name="Monica Greene" userId="580d4f7b-22ab-4bed-a08a-0b25eeeaced9" providerId="ADAL" clId="{A17CA948-5577-4EDD-9DFB-7334CAA7BC2E}" dt="2023-03-16T17:13:07.794" v="290" actId="14826"/>
          <ac:picMkLst>
            <pc:docMk/>
            <pc:sldMk cId="1229472757" sldId="423"/>
            <ac:picMk id="6" creationId="{0C750FB3-F74F-59A6-BCDE-9762287C6AAB}"/>
          </ac:picMkLst>
        </pc:picChg>
        <pc:picChg chg="add del">
          <ac:chgData name="Monica Greene" userId="580d4f7b-22ab-4bed-a08a-0b25eeeaced9" providerId="ADAL" clId="{A17CA948-5577-4EDD-9DFB-7334CAA7BC2E}" dt="2023-03-10T16:43:07.743" v="122" actId="26606"/>
          <ac:picMkLst>
            <pc:docMk/>
            <pc:sldMk cId="1229472757" sldId="423"/>
            <ac:picMk id="158" creationId="{4A599609-F5C2-4A0B-A992-913F814A631A}"/>
          </ac:picMkLst>
        </pc:picChg>
        <pc:cxnChg chg="add del">
          <ac:chgData name="Monica Greene" userId="580d4f7b-22ab-4bed-a08a-0b25eeeaced9" providerId="ADAL" clId="{A17CA948-5577-4EDD-9DFB-7334CAA7BC2E}" dt="2023-03-10T16:40:08.422" v="60" actId="26606"/>
          <ac:cxnSpMkLst>
            <pc:docMk/>
            <pc:sldMk cId="1229472757" sldId="423"/>
            <ac:cxnSpMk id="40" creationId="{02E9B2EE-76CA-47F3-9977-3F2FCB7FD252}"/>
          </ac:cxnSpMkLst>
        </pc:cxnChg>
        <pc:cxnChg chg="add del">
          <ac:chgData name="Monica Greene" userId="580d4f7b-22ab-4bed-a08a-0b25eeeaced9" providerId="ADAL" clId="{A17CA948-5577-4EDD-9DFB-7334CAA7BC2E}" dt="2023-03-10T16:40:17.966" v="62" actId="26606"/>
          <ac:cxnSpMkLst>
            <pc:docMk/>
            <pc:sldMk cId="1229472757" sldId="423"/>
            <ac:cxnSpMk id="42" creationId="{1C6AAE25-BD23-41B5-AAE4-1DA5898C2ADB}"/>
          </ac:cxnSpMkLst>
        </pc:cxnChg>
        <pc:cxnChg chg="add del">
          <ac:chgData name="Monica Greene" userId="580d4f7b-22ab-4bed-a08a-0b25eeeaced9" providerId="ADAL" clId="{A17CA948-5577-4EDD-9DFB-7334CAA7BC2E}" dt="2023-03-10T16:40:31.835" v="66" actId="26606"/>
          <ac:cxnSpMkLst>
            <pc:docMk/>
            <pc:sldMk cId="1229472757" sldId="423"/>
            <ac:cxnSpMk id="50" creationId="{5D1CEE39-A6DC-4DE0-9789-206F1A9888BB}"/>
          </ac:cxnSpMkLst>
        </pc:cxnChg>
        <pc:cxnChg chg="add del">
          <ac:chgData name="Monica Greene" userId="580d4f7b-22ab-4bed-a08a-0b25eeeaced9" providerId="ADAL" clId="{A17CA948-5577-4EDD-9DFB-7334CAA7BC2E}" dt="2023-03-10T16:40:34.831" v="68" actId="26606"/>
          <ac:cxnSpMkLst>
            <pc:docMk/>
            <pc:sldMk cId="1229472757" sldId="423"/>
            <ac:cxnSpMk id="52" creationId="{4D56677B-C0B7-4DAC-ACAD-8054FF1B599A}"/>
          </ac:cxnSpMkLst>
        </pc:cxnChg>
        <pc:cxnChg chg="add del">
          <ac:chgData name="Monica Greene" userId="580d4f7b-22ab-4bed-a08a-0b25eeeaced9" providerId="ADAL" clId="{A17CA948-5577-4EDD-9DFB-7334CAA7BC2E}" dt="2023-03-10T16:43:14.111" v="125" actId="26606"/>
          <ac:cxnSpMkLst>
            <pc:docMk/>
            <pc:sldMk cId="1229472757" sldId="423"/>
            <ac:cxnSpMk id="74" creationId="{02E9B2EE-76CA-47F3-9977-3F2FCB7FD252}"/>
          </ac:cxnSpMkLst>
        </pc:cxnChg>
        <pc:cxnChg chg="add del">
          <ac:chgData name="Monica Greene" userId="580d4f7b-22ab-4bed-a08a-0b25eeeaced9" providerId="ADAL" clId="{A17CA948-5577-4EDD-9DFB-7334CAA7BC2E}" dt="2023-03-10T16:42:11.487" v="100" actId="26606"/>
          <ac:cxnSpMkLst>
            <pc:docMk/>
            <pc:sldMk cId="1229472757" sldId="423"/>
            <ac:cxnSpMk id="89" creationId="{25443840-A796-4C43-8DC1-1B738EFEC522}"/>
          </ac:cxnSpMkLst>
        </pc:cxnChg>
        <pc:cxnChg chg="add del">
          <ac:chgData name="Monica Greene" userId="580d4f7b-22ab-4bed-a08a-0b25eeeaced9" providerId="ADAL" clId="{A17CA948-5577-4EDD-9DFB-7334CAA7BC2E}" dt="2023-03-10T16:42:11.487" v="100" actId="26606"/>
          <ac:cxnSpMkLst>
            <pc:docMk/>
            <pc:sldMk cId="1229472757" sldId="423"/>
            <ac:cxnSpMk id="93" creationId="{F085D7B9-E066-4923-8CB7-294BF306296A}"/>
          </ac:cxnSpMkLst>
        </pc:cxnChg>
        <pc:cxnChg chg="add del">
          <ac:chgData name="Monica Greene" userId="580d4f7b-22ab-4bed-a08a-0b25eeeaced9" providerId="ADAL" clId="{A17CA948-5577-4EDD-9DFB-7334CAA7BC2E}" dt="2023-03-10T16:42:47.566" v="110" actId="26606"/>
          <ac:cxnSpMkLst>
            <pc:docMk/>
            <pc:sldMk cId="1229472757" sldId="423"/>
            <ac:cxnSpMk id="120" creationId="{C49DA8F6-BCC1-4447-B54C-57856834B94B}"/>
          </ac:cxnSpMkLst>
        </pc:cxnChg>
        <pc:cxnChg chg="add del">
          <ac:chgData name="Monica Greene" userId="580d4f7b-22ab-4bed-a08a-0b25eeeaced9" providerId="ADAL" clId="{A17CA948-5577-4EDD-9DFB-7334CAA7BC2E}" dt="2023-03-10T16:42:50.814" v="114" actId="26606"/>
          <ac:cxnSpMkLst>
            <pc:docMk/>
            <pc:sldMk cId="1229472757" sldId="423"/>
            <ac:cxnSpMk id="135" creationId="{C49DA8F6-BCC1-4447-B54C-57856834B94B}"/>
          </ac:cxnSpMkLst>
        </pc:cxnChg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424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425"/>
        </pc:sldMkLst>
      </pc:sldChg>
      <pc:sldChg chg="addSp new or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1544132564" sldId="426"/>
        </pc:sldMkLst>
        <pc:picChg chg="add">
          <ac:chgData name="Monica Greene" userId="580d4f7b-22ab-4bed-a08a-0b25eeeaced9" providerId="ADAL" clId="{A17CA948-5577-4EDD-9DFB-7334CAA7BC2E}" dt="2023-03-16T17:21:42.435" v="338"/>
          <ac:picMkLst>
            <pc:docMk/>
            <pc:sldMk cId="1544132564" sldId="426"/>
            <ac:picMk id="2" creationId="{AD7387FD-19FB-4FED-E557-E6AB0681859D}"/>
          </ac:picMkLst>
        </pc:picChg>
      </pc:sldChg>
      <pc:sldMasterChg chg="modTransition modSldLayout">
        <pc:chgData name="Monica Greene" userId="580d4f7b-22ab-4bed-a08a-0b25eeeaced9" providerId="ADAL" clId="{A17CA948-5577-4EDD-9DFB-7334CAA7BC2E}" dt="2023-03-16T17:31:56.106" v="34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74737002-B6B0-4B18-B56D-4909D9F77220}"/>
    <pc:docChg chg="undo redo custSel addSld delSld modSld sldOrd modMainMaster">
      <pc:chgData name="Monica Greene" userId="580d4f7b-22ab-4bed-a08a-0b25eeeaced9" providerId="ADAL" clId="{74737002-B6B0-4B18-B56D-4909D9F77220}" dt="2023-09-28T21:16:22.573" v="278"/>
      <pc:docMkLst>
        <pc:docMk/>
      </pc:docMkLst>
      <pc:sldChg chg="ad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3133720449" sldId="262"/>
        </pc:sldMkLst>
      </pc:sldChg>
      <pc:sldChg chg="modSp del mod">
        <pc:chgData name="Monica Greene" userId="580d4f7b-22ab-4bed-a08a-0b25eeeaced9" providerId="ADAL" clId="{74737002-B6B0-4B18-B56D-4909D9F77220}" dt="2023-09-28T18:16:58.633" v="152" actId="47"/>
        <pc:sldMkLst>
          <pc:docMk/>
          <pc:sldMk cId="4192627259" sldId="269"/>
        </pc:sldMkLst>
        <pc:spChg chg="mod">
          <ac:chgData name="Monica Greene" userId="580d4f7b-22ab-4bed-a08a-0b25eeeaced9" providerId="ADAL" clId="{74737002-B6B0-4B18-B56D-4909D9F77220}" dt="2023-09-28T16:13:57.150" v="6" actId="13926"/>
          <ac:spMkLst>
            <pc:docMk/>
            <pc:sldMk cId="4192627259" sldId="269"/>
            <ac:spMk id="10" creationId="{60847478-737F-2310-ED29-633945B56092}"/>
          </ac:spMkLst>
        </pc:spChg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1039155707" sldId="273"/>
        </pc:sldMkLst>
      </pc:sldChg>
      <pc:sldChg chg="ad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556785324" sldId="281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74737002-B6B0-4B18-B56D-4909D9F77220}" dt="2023-09-28T16:13:37.752" v="4" actId="47"/>
        <pc:sldMkLst>
          <pc:docMk/>
          <pc:sldMk cId="3203294904" sldId="345"/>
        </pc:sldMkLst>
      </pc:sldChg>
      <pc:sldChg chg="del">
        <pc:chgData name="Monica Greene" userId="580d4f7b-22ab-4bed-a08a-0b25eeeaced9" providerId="ADAL" clId="{74737002-B6B0-4B18-B56D-4909D9F77220}" dt="2023-09-28T16:13:38.833" v="5" actId="47"/>
        <pc:sldMkLst>
          <pc:docMk/>
          <pc:sldMk cId="2402791953" sldId="350"/>
        </pc:sldMkLst>
      </pc:sldChg>
      <pc:sldChg chg="add modTransition">
        <pc:chgData name="Monica Greene" userId="580d4f7b-22ab-4bed-a08a-0b25eeeaced9" providerId="ADAL" clId="{74737002-B6B0-4B18-B56D-4909D9F77220}" dt="2023-09-28T21:16:22.573" v="278"/>
        <pc:sldMkLst>
          <pc:docMk/>
          <pc:sldMk cId="2054013190" sldId="384"/>
        </pc:sldMkLst>
      </pc:sldChg>
      <pc:sldChg chg="add modTransition">
        <pc:chgData name="Monica Greene" userId="580d4f7b-22ab-4bed-a08a-0b25eeeaced9" providerId="ADAL" clId="{74737002-B6B0-4B18-B56D-4909D9F77220}" dt="2023-09-28T21:16:22.573" v="278"/>
        <pc:sldMkLst>
          <pc:docMk/>
          <pc:sldMk cId="2938981086" sldId="385"/>
        </pc:sldMkLst>
      </pc:sldChg>
      <pc:sldChg chg="modSp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299153169" sldId="433"/>
        </pc:sldMkLst>
        <pc:spChg chg="mod">
          <ac:chgData name="Monica Greene" userId="580d4f7b-22ab-4bed-a08a-0b25eeeaced9" providerId="ADAL" clId="{74737002-B6B0-4B18-B56D-4909D9F77220}" dt="2023-09-28T18:17:31.450" v="19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74737002-B6B0-4B18-B56D-4909D9F77220}" dt="2023-09-28T16:13:22.548" v="3" actId="47"/>
        <pc:sldMkLst>
          <pc:docMk/>
          <pc:sldMk cId="2055435864" sldId="476"/>
        </pc:sldMkLst>
      </pc:sldChg>
      <pc:sldChg chg="modSp add del mod modTransition">
        <pc:chgData name="Monica Greene" userId="580d4f7b-22ab-4bed-a08a-0b25eeeaced9" providerId="ADAL" clId="{74737002-B6B0-4B18-B56D-4909D9F77220}" dt="2023-09-28T18:38:52.677" v="264" actId="47"/>
        <pc:sldMkLst>
          <pc:docMk/>
          <pc:sldMk cId="522693842" sldId="477"/>
        </pc:sldMkLst>
        <pc:spChg chg="mod">
          <ac:chgData name="Monica Greene" userId="580d4f7b-22ab-4bed-a08a-0b25eeeaced9" providerId="ADAL" clId="{74737002-B6B0-4B18-B56D-4909D9F77220}" dt="2023-09-28T17:11:09.075" v="143" actId="113"/>
          <ac:spMkLst>
            <pc:docMk/>
            <pc:sldMk cId="522693842" sldId="477"/>
            <ac:spMk id="2" creationId="{970FED1B-F6E7-9782-D1A4-602C4FA97DB0}"/>
          </ac:spMkLst>
        </pc:spChg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74737002-B6B0-4B18-B56D-4909D9F77220}" dt="2023-09-28T16:13:17.709" v="2" actId="47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1906928764" sldId="502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926472703" sldId="504"/>
        </pc:sldMkLst>
      </pc:sldChg>
      <pc:sldChg chg="modSp del mod">
        <pc:chgData name="Monica Greene" userId="580d4f7b-22ab-4bed-a08a-0b25eeeaced9" providerId="ADAL" clId="{74737002-B6B0-4B18-B56D-4909D9F77220}" dt="2023-09-28T18:16:56.345" v="151" actId="47"/>
        <pc:sldMkLst>
          <pc:docMk/>
          <pc:sldMk cId="2725708079" sldId="506"/>
        </pc:sldMkLst>
        <pc:spChg chg="mod">
          <ac:chgData name="Monica Greene" userId="580d4f7b-22ab-4bed-a08a-0b25eeeaced9" providerId="ADAL" clId="{74737002-B6B0-4B18-B56D-4909D9F77220}" dt="2023-09-28T16:14:09.634" v="8" actId="207"/>
          <ac:spMkLst>
            <pc:docMk/>
            <pc:sldMk cId="2725708079" sldId="506"/>
            <ac:spMk id="9" creationId="{BD629289-ACDE-8B13-E0C7-200CB846CCAD}"/>
          </ac:spMkLst>
        </pc:spChg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2586971943" sldId="507"/>
        </pc:sldMkLst>
      </pc:sldChg>
      <pc:sldChg chg="addSp new add del mod modTransition setBg">
        <pc:chgData name="Monica Greene" userId="580d4f7b-22ab-4bed-a08a-0b25eeeaced9" providerId="ADAL" clId="{74737002-B6B0-4B18-B56D-4909D9F77220}" dt="2023-09-28T21:16:22.573" v="278"/>
        <pc:sldMkLst>
          <pc:docMk/>
          <pc:sldMk cId="8912328" sldId="508"/>
        </pc:sldMkLst>
        <pc:picChg chg="add">
          <ac:chgData name="Monica Greene" userId="580d4f7b-22ab-4bed-a08a-0b25eeeaced9" providerId="ADAL" clId="{74737002-B6B0-4B18-B56D-4909D9F77220}" dt="2023-09-28T16:16:02.282" v="17" actId="22"/>
          <ac:picMkLst>
            <pc:docMk/>
            <pc:sldMk cId="8912328" sldId="508"/>
            <ac:picMk id="3" creationId="{D9C13C34-CE50-2A71-979F-6F95F5EFB7DA}"/>
          </ac:picMkLst>
        </pc:picChg>
      </pc:sldChg>
      <pc:sldChg chg="addSp add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3482886499" sldId="509"/>
        </pc:sldMkLst>
        <pc:picChg chg="add">
          <ac:chgData name="Monica Greene" userId="580d4f7b-22ab-4bed-a08a-0b25eeeaced9" providerId="ADAL" clId="{74737002-B6B0-4B18-B56D-4909D9F77220}" dt="2023-09-28T17:02:54.386" v="22" actId="22"/>
          <ac:picMkLst>
            <pc:docMk/>
            <pc:sldMk cId="3482886499" sldId="509"/>
            <ac:picMk id="3" creationId="{CABCE9BE-EB85-0ADC-D426-0E34367E1BC1}"/>
          </ac:picMkLst>
        </pc:picChg>
      </pc:sldChg>
      <pc:sldChg chg="addSp add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3481333886" sldId="510"/>
        </pc:sldMkLst>
        <pc:picChg chg="add">
          <ac:chgData name="Monica Greene" userId="580d4f7b-22ab-4bed-a08a-0b25eeeaced9" providerId="ADAL" clId="{74737002-B6B0-4B18-B56D-4909D9F77220}" dt="2023-09-28T17:02:19.290" v="18" actId="22"/>
          <ac:picMkLst>
            <pc:docMk/>
            <pc:sldMk cId="3481333886" sldId="510"/>
            <ac:picMk id="3" creationId="{7D5AA31F-5E3B-B61E-D4C5-F8490F805D5B}"/>
          </ac:picMkLst>
        </pc:picChg>
      </pc:sldChg>
      <pc:sldChg chg="addSp add mo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114456802" sldId="511"/>
        </pc:sldMkLst>
        <pc:picChg chg="add">
          <ac:chgData name="Monica Greene" userId="580d4f7b-22ab-4bed-a08a-0b25eeeaced9" providerId="ADAL" clId="{74737002-B6B0-4B18-B56D-4909D9F77220}" dt="2023-09-28T16:15:27.776" v="16" actId="22"/>
          <ac:picMkLst>
            <pc:docMk/>
            <pc:sldMk cId="3114456802" sldId="511"/>
            <ac:picMk id="3" creationId="{6BA23686-D55F-02D5-9D03-B8A213A70286}"/>
          </ac:picMkLst>
        </pc:picChg>
      </pc:sldChg>
      <pc:sldChg chg="addSp add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2812468163" sldId="512"/>
        </pc:sldMkLst>
        <pc:picChg chg="add">
          <ac:chgData name="Monica Greene" userId="580d4f7b-22ab-4bed-a08a-0b25eeeaced9" providerId="ADAL" clId="{74737002-B6B0-4B18-B56D-4909D9F77220}" dt="2023-09-28T17:04:06.477" v="28" actId="22"/>
          <ac:picMkLst>
            <pc:docMk/>
            <pc:sldMk cId="2812468163" sldId="512"/>
            <ac:picMk id="3" creationId="{3D345B65-DC3E-D780-BFB0-FDE431237149}"/>
          </ac:picMkLst>
        </pc:picChg>
      </pc:sldChg>
      <pc:sldChg chg="addSp add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3641008208" sldId="513"/>
        </pc:sldMkLst>
        <pc:picChg chg="add">
          <ac:chgData name="Monica Greene" userId="580d4f7b-22ab-4bed-a08a-0b25eeeaced9" providerId="ADAL" clId="{74737002-B6B0-4B18-B56D-4909D9F77220}" dt="2023-09-28T17:03:36.899" v="24" actId="22"/>
          <ac:picMkLst>
            <pc:docMk/>
            <pc:sldMk cId="3641008208" sldId="513"/>
            <ac:picMk id="3" creationId="{0912C8DB-1030-5B31-0791-B0B747DDCBBB}"/>
          </ac:picMkLst>
        </pc:picChg>
      </pc:sldChg>
      <pc:sldChg chg="addSp add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4248540170" sldId="514"/>
        </pc:sldMkLst>
        <pc:picChg chg="add">
          <ac:chgData name="Monica Greene" userId="580d4f7b-22ab-4bed-a08a-0b25eeeaced9" providerId="ADAL" clId="{74737002-B6B0-4B18-B56D-4909D9F77220}" dt="2023-09-28T17:03:18.049" v="23" actId="22"/>
          <ac:picMkLst>
            <pc:docMk/>
            <pc:sldMk cId="4248540170" sldId="514"/>
            <ac:picMk id="3" creationId="{3F54010A-0889-4B69-A7C5-D0DC29B79BD1}"/>
          </ac:picMkLst>
        </pc:picChg>
      </pc:sldChg>
      <pc:sldChg chg="addSp add mo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038716360" sldId="515"/>
        </pc:sldMkLst>
        <pc:picChg chg="add">
          <ac:chgData name="Monica Greene" userId="580d4f7b-22ab-4bed-a08a-0b25eeeaced9" providerId="ADAL" clId="{74737002-B6B0-4B18-B56D-4909D9F77220}" dt="2023-09-28T17:07:33.355" v="37" actId="22"/>
          <ac:picMkLst>
            <pc:docMk/>
            <pc:sldMk cId="3038716360" sldId="515"/>
            <ac:picMk id="3" creationId="{6318F5CB-3ECC-0CF2-72B1-0AA202BF2C86}"/>
          </ac:picMkLst>
        </pc:picChg>
      </pc:sldChg>
      <pc:sldChg chg="addSp add mo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888443746" sldId="516"/>
        </pc:sldMkLst>
        <pc:picChg chg="add">
          <ac:chgData name="Monica Greene" userId="580d4f7b-22ab-4bed-a08a-0b25eeeaced9" providerId="ADAL" clId="{74737002-B6B0-4B18-B56D-4909D9F77220}" dt="2023-09-28T17:05:33.772" v="30" actId="22"/>
          <ac:picMkLst>
            <pc:docMk/>
            <pc:sldMk cId="3888443746" sldId="516"/>
            <ac:picMk id="3" creationId="{F17CA95A-CE96-1259-E69C-5106A9EE0955}"/>
          </ac:picMkLst>
        </pc:picChg>
      </pc:sldChg>
      <pc:sldChg chg="addSp add mo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831675129" sldId="517"/>
        </pc:sldMkLst>
        <pc:picChg chg="add">
          <ac:chgData name="Monica Greene" userId="580d4f7b-22ab-4bed-a08a-0b25eeeaced9" providerId="ADAL" clId="{74737002-B6B0-4B18-B56D-4909D9F77220}" dt="2023-09-28T17:05:13.477" v="29" actId="22"/>
          <ac:picMkLst>
            <pc:docMk/>
            <pc:sldMk cId="831675129" sldId="517"/>
            <ac:picMk id="3" creationId="{11E6E81F-EB72-E91D-4A26-88BE29F8723F}"/>
          </ac:picMkLst>
        </pc:picChg>
      </pc:sldChg>
      <pc:sldChg chg="addSp delSp new mod ord modTransition setBg">
        <pc:chgData name="Monica Greene" userId="580d4f7b-22ab-4bed-a08a-0b25eeeaced9" providerId="ADAL" clId="{74737002-B6B0-4B18-B56D-4909D9F77220}" dt="2023-09-28T21:16:22.573" v="278"/>
        <pc:sldMkLst>
          <pc:docMk/>
          <pc:sldMk cId="2408158330" sldId="518"/>
        </pc:sldMkLst>
        <pc:picChg chg="add del">
          <ac:chgData name="Monica Greene" userId="580d4f7b-22ab-4bed-a08a-0b25eeeaced9" providerId="ADAL" clId="{74737002-B6B0-4B18-B56D-4909D9F77220}" dt="2023-09-28T21:16:01.188" v="273" actId="478"/>
          <ac:picMkLst>
            <pc:docMk/>
            <pc:sldMk cId="2408158330" sldId="518"/>
            <ac:picMk id="3" creationId="{FB836A1A-74EF-4FD8-A77F-008FE98113D7}"/>
          </ac:picMkLst>
        </pc:picChg>
        <pc:picChg chg="add">
          <ac:chgData name="Monica Greene" userId="580d4f7b-22ab-4bed-a08a-0b25eeeaced9" providerId="ADAL" clId="{74737002-B6B0-4B18-B56D-4909D9F77220}" dt="2023-09-28T21:16:03.334" v="274" actId="22"/>
          <ac:picMkLst>
            <pc:docMk/>
            <pc:sldMk cId="2408158330" sldId="518"/>
            <ac:picMk id="4" creationId="{F37FA4F3-1425-A2EB-8828-BB99429C6B05}"/>
          </ac:picMkLst>
        </pc:picChg>
      </pc:sldChg>
      <pc:sldChg chg="addSp delSp modSp new mod modTransition setBg">
        <pc:chgData name="Monica Greene" userId="580d4f7b-22ab-4bed-a08a-0b25eeeaced9" providerId="ADAL" clId="{74737002-B6B0-4B18-B56D-4909D9F77220}" dt="2023-09-28T21:16:22.573" v="278"/>
        <pc:sldMkLst>
          <pc:docMk/>
          <pc:sldMk cId="1853161095" sldId="519"/>
        </pc:sldMkLst>
        <pc:spChg chg="add del">
          <ac:chgData name="Monica Greene" userId="580d4f7b-22ab-4bed-a08a-0b25eeeaced9" providerId="ADAL" clId="{74737002-B6B0-4B18-B56D-4909D9F77220}" dt="2023-09-28T18:30:00.274" v="201" actId="22"/>
          <ac:spMkLst>
            <pc:docMk/>
            <pc:sldMk cId="1853161095" sldId="519"/>
            <ac:spMk id="5" creationId="{C2CD297F-AD17-2E5B-3CC2-2797D8B381CD}"/>
          </ac:spMkLst>
        </pc:spChg>
        <pc:spChg chg="add mod">
          <ac:chgData name="Monica Greene" userId="580d4f7b-22ab-4bed-a08a-0b25eeeaced9" providerId="ADAL" clId="{74737002-B6B0-4B18-B56D-4909D9F77220}" dt="2023-09-28T18:37:19.898" v="263" actId="255"/>
          <ac:spMkLst>
            <pc:docMk/>
            <pc:sldMk cId="1853161095" sldId="519"/>
            <ac:spMk id="6" creationId="{7F09F207-1582-2A30-9C20-1078270473C6}"/>
          </ac:spMkLst>
        </pc:spChg>
        <pc:spChg chg="add del">
          <ac:chgData name="Monica Greene" userId="580d4f7b-22ab-4bed-a08a-0b25eeeaced9" providerId="ADAL" clId="{74737002-B6B0-4B18-B56D-4909D9F77220}" dt="2023-09-28T18:31:09.788" v="213" actId="11529"/>
          <ac:spMkLst>
            <pc:docMk/>
            <pc:sldMk cId="1853161095" sldId="519"/>
            <ac:spMk id="7" creationId="{0F1C798D-4346-B974-BC37-20DF87CD1F15}"/>
          </ac:spMkLst>
        </pc:spChg>
        <pc:spChg chg="add mod">
          <ac:chgData name="Monica Greene" userId="580d4f7b-22ab-4bed-a08a-0b25eeeaced9" providerId="ADAL" clId="{74737002-B6B0-4B18-B56D-4909D9F77220}" dt="2023-09-28T18:31:44.422" v="218" actId="208"/>
          <ac:spMkLst>
            <pc:docMk/>
            <pc:sldMk cId="1853161095" sldId="519"/>
            <ac:spMk id="8" creationId="{54AC222D-CDCA-9199-17F2-21C7DE546DD4}"/>
          </ac:spMkLst>
        </pc:spChg>
        <pc:picChg chg="add mod">
          <ac:chgData name="Monica Greene" userId="580d4f7b-22ab-4bed-a08a-0b25eeeaced9" providerId="ADAL" clId="{74737002-B6B0-4B18-B56D-4909D9F77220}" dt="2023-09-28T18:31:15.923" v="215" actId="1076"/>
          <ac:picMkLst>
            <pc:docMk/>
            <pc:sldMk cId="1853161095" sldId="519"/>
            <ac:picMk id="3" creationId="{03E0F67F-9FDD-DCAD-A2A0-B3111C0FA4D3}"/>
          </ac:picMkLst>
        </pc:picChg>
      </pc:sldChg>
      <pc:sldMasterChg chg="modTransition modSldLayout">
        <pc:chgData name="Monica Greene" userId="580d4f7b-22ab-4bed-a08a-0b25eeeaced9" providerId="ADAL" clId="{74737002-B6B0-4B18-B56D-4909D9F77220}" dt="2023-09-28T21:16:22.573" v="27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74737002-B6B0-4B18-B56D-4909D9F77220}" dt="2023-09-28T21:16:22.573" v="27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74737002-B6B0-4B18-B56D-4909D9F77220}" dt="2023-09-28T21:16:22.573" v="27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74737002-B6B0-4B18-B56D-4909D9F77220}" dt="2023-09-28T21:16:22.573" v="27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0E6B4216-B204-478F-940E-B6FFF5260061}"/>
    <pc:docChg chg="addSld delSld modSld sldOrd">
      <pc:chgData name="Monica Greene" userId="580d4f7b-22ab-4bed-a08a-0b25eeeaced9" providerId="ADAL" clId="{0E6B4216-B204-478F-940E-B6FFF5260061}" dt="2024-01-18T20:26:37.675" v="36"/>
      <pc:docMkLst>
        <pc:docMk/>
      </pc:docMkLst>
      <pc:sldChg chg="ord">
        <pc:chgData name="Monica Greene" userId="580d4f7b-22ab-4bed-a08a-0b25eeeaced9" providerId="ADAL" clId="{0E6B4216-B204-478F-940E-B6FFF5260061}" dt="2024-01-18T20:26:37.675" v="36"/>
        <pc:sldMkLst>
          <pc:docMk/>
          <pc:sldMk cId="2319884864" sldId="256"/>
        </pc:sldMkLst>
      </pc:sldChg>
      <pc:sldChg chg="del">
        <pc:chgData name="Monica Greene" userId="580d4f7b-22ab-4bed-a08a-0b25eeeaced9" providerId="ADAL" clId="{0E6B4216-B204-478F-940E-B6FFF5260061}" dt="2024-01-18T20:20:28.981" v="7" actId="47"/>
        <pc:sldMkLst>
          <pc:docMk/>
          <pc:sldMk cId="1574754153" sldId="259"/>
        </pc:sldMkLst>
      </pc:sldChg>
      <pc:sldChg chg="add modTransition">
        <pc:chgData name="Monica Greene" userId="580d4f7b-22ab-4bed-a08a-0b25eeeaced9" providerId="ADAL" clId="{0E6B4216-B204-478F-940E-B6FFF5260061}" dt="2024-01-18T20:16:06.627" v="2"/>
        <pc:sldMkLst>
          <pc:docMk/>
          <pc:sldMk cId="1368854586" sldId="260"/>
        </pc:sldMkLst>
      </pc:sldChg>
      <pc:sldChg chg="del">
        <pc:chgData name="Monica Greene" userId="580d4f7b-22ab-4bed-a08a-0b25eeeaced9" providerId="ADAL" clId="{0E6B4216-B204-478F-940E-B6FFF5260061}" dt="2024-01-18T20:20:57.013" v="28" actId="47"/>
        <pc:sldMkLst>
          <pc:docMk/>
          <pc:sldMk cId="1087579071" sldId="271"/>
        </pc:sldMkLst>
      </pc:sldChg>
      <pc:sldChg chg="add modTransition">
        <pc:chgData name="Monica Greene" userId="580d4f7b-22ab-4bed-a08a-0b25eeeaced9" providerId="ADAL" clId="{0E6B4216-B204-478F-940E-B6FFF5260061}" dt="2024-01-18T20:16:20.312" v="3"/>
        <pc:sldMkLst>
          <pc:docMk/>
          <pc:sldMk cId="2255215954" sldId="272"/>
        </pc:sldMkLst>
      </pc:sldChg>
      <pc:sldChg chg="del">
        <pc:chgData name="Monica Greene" userId="580d4f7b-22ab-4bed-a08a-0b25eeeaced9" providerId="ADAL" clId="{0E6B4216-B204-478F-940E-B6FFF5260061}" dt="2024-01-18T20:20:23.031" v="5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0E6B4216-B204-478F-940E-B6FFF5260061}" dt="2024-01-18T20:20:23.788" v="6" actId="47"/>
        <pc:sldMkLst>
          <pc:docMk/>
          <pc:sldMk cId="2304754560" sldId="417"/>
        </pc:sldMkLst>
      </pc:sldChg>
      <pc:sldChg chg="add">
        <pc:chgData name="Monica Greene" userId="580d4f7b-22ab-4bed-a08a-0b25eeeaced9" providerId="ADAL" clId="{0E6B4216-B204-478F-940E-B6FFF5260061}" dt="2024-01-18T20:15:48.393" v="1"/>
        <pc:sldMkLst>
          <pc:docMk/>
          <pc:sldMk cId="2354451126" sldId="419"/>
        </pc:sldMkLst>
      </pc:sldChg>
      <pc:sldChg chg="add">
        <pc:chgData name="Monica Greene" userId="580d4f7b-22ab-4bed-a08a-0b25eeeaced9" providerId="ADAL" clId="{0E6B4216-B204-478F-940E-B6FFF5260061}" dt="2024-01-18T20:15:48.393" v="1"/>
        <pc:sldMkLst>
          <pc:docMk/>
          <pc:sldMk cId="824280802" sldId="420"/>
        </pc:sldMkLst>
      </pc:sldChg>
      <pc:sldChg chg="modSp mod">
        <pc:chgData name="Monica Greene" userId="580d4f7b-22ab-4bed-a08a-0b25eeeaced9" providerId="ADAL" clId="{0E6B4216-B204-478F-940E-B6FFF5260061}" dt="2024-01-18T20:20:49.352" v="27" actId="20577"/>
        <pc:sldMkLst>
          <pc:docMk/>
          <pc:sldMk cId="299153169" sldId="433"/>
        </pc:sldMkLst>
        <pc:spChg chg="mod">
          <ac:chgData name="Monica Greene" userId="580d4f7b-22ab-4bed-a08a-0b25eeeaced9" providerId="ADAL" clId="{0E6B4216-B204-478F-940E-B6FFF5260061}" dt="2024-01-18T20:20:49.352" v="2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0E6B4216-B204-478F-940E-B6FFF5260061}" dt="2024-01-18T20:20:10.687" v="4" actId="47"/>
        <pc:sldMkLst>
          <pc:docMk/>
          <pc:sldMk cId="3002355835" sldId="480"/>
        </pc:sldMkLst>
      </pc:sldChg>
      <pc:sldChg chg="add setBg">
        <pc:chgData name="Monica Greene" userId="580d4f7b-22ab-4bed-a08a-0b25eeeaced9" providerId="ADAL" clId="{0E6B4216-B204-478F-940E-B6FFF5260061}" dt="2024-01-18T20:15:25.644" v="0"/>
        <pc:sldMkLst>
          <pc:docMk/>
          <pc:sldMk cId="3317932793" sldId="481"/>
        </pc:sldMkLst>
      </pc:sldChg>
      <pc:sldChg chg="ord">
        <pc:chgData name="Monica Greene" userId="580d4f7b-22ab-4bed-a08a-0b25eeeaced9" providerId="ADAL" clId="{0E6B4216-B204-478F-940E-B6FFF5260061}" dt="2024-01-18T20:26:03.098" v="34"/>
        <pc:sldMkLst>
          <pc:docMk/>
          <pc:sldMk cId="1019536786" sldId="552"/>
        </pc:sldMkLst>
      </pc:sldChg>
      <pc:sldChg chg="ord">
        <pc:chgData name="Monica Greene" userId="580d4f7b-22ab-4bed-a08a-0b25eeeaced9" providerId="ADAL" clId="{0E6B4216-B204-478F-940E-B6FFF5260061}" dt="2024-01-18T20:26:03.098" v="34"/>
        <pc:sldMkLst>
          <pc:docMk/>
          <pc:sldMk cId="3655280396" sldId="553"/>
        </pc:sldMkLst>
      </pc:sldChg>
      <pc:sldChg chg="ord">
        <pc:chgData name="Monica Greene" userId="580d4f7b-22ab-4bed-a08a-0b25eeeaced9" providerId="ADAL" clId="{0E6B4216-B204-478F-940E-B6FFF5260061}" dt="2024-01-18T20:26:03.098" v="34"/>
        <pc:sldMkLst>
          <pc:docMk/>
          <pc:sldMk cId="2981759904" sldId="555"/>
        </pc:sldMkLst>
      </pc:sldChg>
      <pc:sldChg chg="ord">
        <pc:chgData name="Monica Greene" userId="580d4f7b-22ab-4bed-a08a-0b25eeeaced9" providerId="ADAL" clId="{0E6B4216-B204-478F-940E-B6FFF5260061}" dt="2024-01-18T20:21:23.855" v="32"/>
        <pc:sldMkLst>
          <pc:docMk/>
          <pc:sldMk cId="3851895268" sldId="556"/>
        </pc:sldMkLst>
      </pc:sldChg>
    </pc:docChg>
  </pc:docChgLst>
  <pc:docChgLst>
    <pc:chgData name="Monica Greene" userId="580d4f7b-22ab-4bed-a08a-0b25eeeaced9" providerId="ADAL" clId="{7E0BB54D-2A9A-460E-9017-02FD0A350DEE}"/>
    <pc:docChg chg="undo custSel addSld delSld modSld sldOrd modMainMaster">
      <pc:chgData name="Monica Greene" userId="580d4f7b-22ab-4bed-a08a-0b25eeeaced9" providerId="ADAL" clId="{7E0BB54D-2A9A-460E-9017-02FD0A350DEE}" dt="2023-01-12T22:46:34.202" v="211"/>
      <pc:docMkLst>
        <pc:docMk/>
      </pc:docMkLst>
      <pc:sldChg chg="addSp delSp modSp del mod">
        <pc:chgData name="Monica Greene" userId="580d4f7b-22ab-4bed-a08a-0b25eeeaced9" providerId="ADAL" clId="{7E0BB54D-2A9A-460E-9017-02FD0A350DEE}" dt="2023-01-12T22:17:21.283" v="165" actId="2696"/>
        <pc:sldMkLst>
          <pc:docMk/>
          <pc:sldMk cId="109857222" sldId="256"/>
        </pc:sldMkLst>
        <pc:spChg chg="mod">
          <ac:chgData name="Monica Greene" userId="580d4f7b-22ab-4bed-a08a-0b25eeeaced9" providerId="ADAL" clId="{7E0BB54D-2A9A-460E-9017-02FD0A350DEE}" dt="2023-01-12T22:16:07.500" v="163" actId="14100"/>
          <ac:spMkLst>
            <pc:docMk/>
            <pc:sldMk cId="109857222" sldId="256"/>
            <ac:spMk id="2" creationId="{00000000-0000-0000-0000-000000000000}"/>
          </ac:spMkLst>
        </pc:spChg>
        <pc:spChg chg="add mod ord">
          <ac:chgData name="Monica Greene" userId="580d4f7b-22ab-4bed-a08a-0b25eeeaced9" providerId="ADAL" clId="{7E0BB54D-2A9A-460E-9017-02FD0A350DEE}" dt="2023-01-12T22:15:47.756" v="159" actId="164"/>
          <ac:spMkLst>
            <pc:docMk/>
            <pc:sldMk cId="109857222" sldId="256"/>
            <ac:spMk id="3" creationId="{DCD8F246-F871-9AC7-976F-18F2F9068CCE}"/>
          </ac:spMkLst>
        </pc:spChg>
        <pc:spChg chg="add del">
          <ac:chgData name="Monica Greene" userId="580d4f7b-22ab-4bed-a08a-0b25eeeaced9" providerId="ADAL" clId="{7E0BB54D-2A9A-460E-9017-02FD0A350DEE}" dt="2023-01-12T22:13:42.648" v="144" actId="478"/>
          <ac:spMkLst>
            <pc:docMk/>
            <pc:sldMk cId="109857222" sldId="256"/>
            <ac:spMk id="4" creationId="{63255FDF-7E6B-6316-39CF-E710184A4921}"/>
          </ac:spMkLst>
        </pc:spChg>
        <pc:spChg chg="add del">
          <ac:chgData name="Monica Greene" userId="580d4f7b-22ab-4bed-a08a-0b25eeeaced9" providerId="ADAL" clId="{7E0BB54D-2A9A-460E-9017-02FD0A350DEE}" dt="2023-01-12T22:13:53.916" v="146" actId="478"/>
          <ac:spMkLst>
            <pc:docMk/>
            <pc:sldMk cId="109857222" sldId="256"/>
            <ac:spMk id="5" creationId="{E2F6EEB7-DCD7-6ED6-E7E2-932C94FB7BA4}"/>
          </ac:spMkLst>
        </pc:spChg>
        <pc:spChg chg="add mod">
          <ac:chgData name="Monica Greene" userId="580d4f7b-22ab-4bed-a08a-0b25eeeaced9" providerId="ADAL" clId="{7E0BB54D-2A9A-460E-9017-02FD0A350DEE}" dt="2023-01-12T22:15:47.756" v="159" actId="164"/>
          <ac:spMkLst>
            <pc:docMk/>
            <pc:sldMk cId="109857222" sldId="256"/>
            <ac:spMk id="6" creationId="{1C104119-A10C-DC7B-8D62-5EA6B28D6784}"/>
          </ac:spMkLst>
        </pc:spChg>
        <pc:grpChg chg="add mod">
          <ac:chgData name="Monica Greene" userId="580d4f7b-22ab-4bed-a08a-0b25eeeaced9" providerId="ADAL" clId="{7E0BB54D-2A9A-460E-9017-02FD0A350DEE}" dt="2023-01-12T22:15:54.789" v="161" actId="1076"/>
          <ac:grpSpMkLst>
            <pc:docMk/>
            <pc:sldMk cId="109857222" sldId="256"/>
            <ac:grpSpMk id="7" creationId="{4E056DBE-058A-D36B-C573-F7659B560E94}"/>
          </ac:grpSpMkLst>
        </pc:grpChg>
      </pc:sldChg>
      <pc:sldChg chg="del">
        <pc:chgData name="Monica Greene" userId="580d4f7b-22ab-4bed-a08a-0b25eeeaced9" providerId="ADAL" clId="{7E0BB54D-2A9A-460E-9017-02FD0A350DEE}" dt="2023-01-12T22:44:35.422" v="199" actId="47"/>
        <pc:sldMkLst>
          <pc:docMk/>
          <pc:sldMk cId="0" sldId="257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556785324" sldId="269"/>
        </pc:sldMkLst>
      </pc:sldChg>
      <pc:sldChg chg="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0" sldId="270"/>
        </pc:sldMkLst>
        <pc:spChg chg="mod">
          <ac:chgData name="Monica Greene" userId="580d4f7b-22ab-4bed-a08a-0b25eeeaced9" providerId="ADAL" clId="{7E0BB54D-2A9A-460E-9017-02FD0A350DEE}" dt="2023-01-12T22:44:45.309" v="200" actId="255"/>
          <ac:spMkLst>
            <pc:docMk/>
            <pc:sldMk cId="0" sldId="270"/>
            <ac:spMk id="3" creationId="{00000000-0000-0000-0000-000000000000}"/>
          </ac:spMkLst>
        </pc:spChg>
      </pc:sldChg>
      <pc:sldChg chg="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3196746956" sldId="271"/>
        </pc:sldMkLst>
        <pc:spChg chg="mod">
          <ac:chgData name="Monica Greene" userId="580d4f7b-22ab-4bed-a08a-0b25eeeaced9" providerId="ADAL" clId="{7E0BB54D-2A9A-460E-9017-02FD0A350DEE}" dt="2023-01-12T22:44:58.551" v="202" actId="948"/>
          <ac:spMkLst>
            <pc:docMk/>
            <pc:sldMk cId="3196746956" sldId="271"/>
            <ac:spMk id="3" creationId="{00000000-0000-0000-0000-000000000000}"/>
          </ac:spMkLst>
        </pc:spChg>
      </pc:sldChg>
      <pc:sldChg chg="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2255215954" sldId="272"/>
        </pc:sldMkLst>
        <pc:spChg chg="mod">
          <ac:chgData name="Monica Greene" userId="580d4f7b-22ab-4bed-a08a-0b25eeeaced9" providerId="ADAL" clId="{7E0BB54D-2A9A-460E-9017-02FD0A350DEE}" dt="2023-01-12T22:45:15.390" v="204" actId="948"/>
          <ac:spMkLst>
            <pc:docMk/>
            <pc:sldMk cId="2255215954" sldId="272"/>
            <ac:spMk id="3" creationId="{00000000-0000-0000-0000-000000000000}"/>
          </ac:spMkLst>
        </pc:spChg>
      </pc:sldChg>
      <pc:sldChg chg="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1039155707" sldId="273"/>
        </pc:sldMkLst>
        <pc:spChg chg="mod">
          <ac:chgData name="Monica Greene" userId="580d4f7b-22ab-4bed-a08a-0b25eeeaced9" providerId="ADAL" clId="{7E0BB54D-2A9A-460E-9017-02FD0A350DEE}" dt="2023-01-12T22:45:27.894" v="206" actId="948"/>
          <ac:spMkLst>
            <pc:docMk/>
            <pc:sldMk cId="1039155707" sldId="273"/>
            <ac:spMk id="3" creationId="{00000000-0000-0000-0000-000000000000}"/>
          </ac:spMkLst>
        </pc:spChg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0" sldId="310"/>
        </pc:sldMkLst>
      </pc:sldChg>
      <pc:sldChg chg="del">
        <pc:chgData name="Monica Greene" userId="580d4f7b-22ab-4bed-a08a-0b25eeeaced9" providerId="ADAL" clId="{7E0BB54D-2A9A-460E-9017-02FD0A350DEE}" dt="2023-01-12T22:45:56.138" v="208" actId="47"/>
        <pc:sldMkLst>
          <pc:docMk/>
          <pc:sldMk cId="0" sldId="31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4010300902" sldId="32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7E0BB54D-2A9A-460E-9017-02FD0A350DEE}" dt="2023-01-12T22:43:47.729" v="195" actId="47"/>
        <pc:sldMkLst>
          <pc:docMk/>
          <pc:sldMk cId="1863403898" sldId="323"/>
        </pc:sldMkLst>
      </pc:sldChg>
      <pc:sldChg chg="del">
        <pc:chgData name="Monica Greene" userId="580d4f7b-22ab-4bed-a08a-0b25eeeaced9" providerId="ADAL" clId="{7E0BB54D-2A9A-460E-9017-02FD0A350DEE}" dt="2023-01-12T22:43:48.514" v="196" actId="47"/>
        <pc:sldMkLst>
          <pc:docMk/>
          <pc:sldMk cId="1365128654" sldId="341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4132302472" sldId="351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7E0BB54D-2A9A-460E-9017-02FD0A350DEE}" dt="2023-01-12T22:43:49.270" v="197" actId="47"/>
        <pc:sldMkLst>
          <pc:docMk/>
          <pc:sldMk cId="3209213290" sldId="390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1665277712" sldId="39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376944517" sldId="392"/>
        </pc:sldMkLst>
      </pc:sldChg>
      <pc:sldChg chg="addSp 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3567445443" sldId="393"/>
        </pc:sldMkLst>
        <pc:spChg chg="mod">
          <ac:chgData name="Monica Greene" userId="580d4f7b-22ab-4bed-a08a-0b25eeeaced9" providerId="ADAL" clId="{7E0BB54D-2A9A-460E-9017-02FD0A350DEE}" dt="2023-01-12T22:15:36.762" v="158" actId="255"/>
          <ac:spMkLst>
            <pc:docMk/>
            <pc:sldMk cId="3567445443" sldId="393"/>
            <ac:spMk id="2" creationId="{00000000-0000-0000-0000-000000000000}"/>
          </ac:spMkLst>
        </pc:spChg>
        <pc:spChg chg="mod">
          <ac:chgData name="Monica Greene" userId="580d4f7b-22ab-4bed-a08a-0b25eeeaced9" providerId="ADAL" clId="{7E0BB54D-2A9A-460E-9017-02FD0A350DEE}" dt="2023-01-12T22:17:14.849" v="164"/>
          <ac:spMkLst>
            <pc:docMk/>
            <pc:sldMk cId="3567445443" sldId="393"/>
            <ac:spMk id="4" creationId="{25109884-CEED-9186-B0C9-5768E358DB5B}"/>
          </ac:spMkLst>
        </pc:spChg>
        <pc:spChg chg="mod">
          <ac:chgData name="Monica Greene" userId="580d4f7b-22ab-4bed-a08a-0b25eeeaced9" providerId="ADAL" clId="{7E0BB54D-2A9A-460E-9017-02FD0A350DEE}" dt="2023-01-12T22:17:14.849" v="164"/>
          <ac:spMkLst>
            <pc:docMk/>
            <pc:sldMk cId="3567445443" sldId="393"/>
            <ac:spMk id="5" creationId="{BD06CA1C-51D9-9D48-3FDD-06D6B183E6B0}"/>
          </ac:spMkLst>
        </pc:spChg>
        <pc:grpChg chg="add mod">
          <ac:chgData name="Monica Greene" userId="580d4f7b-22ab-4bed-a08a-0b25eeeaced9" providerId="ADAL" clId="{7E0BB54D-2A9A-460E-9017-02FD0A350DEE}" dt="2023-01-12T22:17:14.849" v="164"/>
          <ac:grpSpMkLst>
            <pc:docMk/>
            <pc:sldMk cId="3567445443" sldId="393"/>
            <ac:grpSpMk id="3" creationId="{86126B8E-DE0C-121D-730A-9E89082FF9FF}"/>
          </ac:grpSpMkLst>
        </pc:grpChg>
      </pc:sldChg>
      <pc:sldChg chg="modSp del mod">
        <pc:chgData name="Monica Greene" userId="580d4f7b-22ab-4bed-a08a-0b25eeeaced9" providerId="ADAL" clId="{7E0BB54D-2A9A-460E-9017-02FD0A350DEE}" dt="2023-01-12T22:18:58.275" v="183" actId="47"/>
        <pc:sldMkLst>
          <pc:docMk/>
          <pc:sldMk cId="4094899703" sldId="394"/>
        </pc:sldMkLst>
        <pc:spChg chg="mod">
          <ac:chgData name="Monica Greene" userId="580d4f7b-22ab-4bed-a08a-0b25eeeaced9" providerId="ADAL" clId="{7E0BB54D-2A9A-460E-9017-02FD0A350DEE}" dt="2023-01-12T22:12:46.348" v="131" actId="114"/>
          <ac:spMkLst>
            <pc:docMk/>
            <pc:sldMk cId="4094899703" sldId="394"/>
            <ac:spMk id="2" creationId="{00000000-0000-0000-0000-000000000000}"/>
          </ac:spMkLst>
        </pc:spChg>
      </pc:sldChg>
      <pc:sldChg chg="modSp del mod">
        <pc:chgData name="Monica Greene" userId="580d4f7b-22ab-4bed-a08a-0b25eeeaced9" providerId="ADAL" clId="{7E0BB54D-2A9A-460E-9017-02FD0A350DEE}" dt="2023-01-12T22:19:32.941" v="189" actId="47"/>
        <pc:sldMkLst>
          <pc:docMk/>
          <pc:sldMk cId="2416519354" sldId="395"/>
        </pc:sldMkLst>
        <pc:spChg chg="mod">
          <ac:chgData name="Monica Greene" userId="580d4f7b-22ab-4bed-a08a-0b25eeeaced9" providerId="ADAL" clId="{7E0BB54D-2A9A-460E-9017-02FD0A350DEE}" dt="2023-01-12T22:12:36.557" v="126" actId="114"/>
          <ac:spMkLst>
            <pc:docMk/>
            <pc:sldMk cId="2416519354" sldId="395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58980055" sldId="396"/>
        </pc:sldMkLst>
      </pc:sldChg>
      <pc:sldChg chg="ord modTransition">
        <pc:chgData name="Monica Greene" userId="580d4f7b-22ab-4bed-a08a-0b25eeeaced9" providerId="ADAL" clId="{7E0BB54D-2A9A-460E-9017-02FD0A350DEE}" dt="2023-01-12T22:46:34.202" v="211"/>
        <pc:sldMkLst>
          <pc:docMk/>
          <pc:sldMk cId="1744543980" sldId="397"/>
        </pc:sldMkLst>
      </pc:sldChg>
      <pc:sldChg chg="ord modTransition">
        <pc:chgData name="Monica Greene" userId="580d4f7b-22ab-4bed-a08a-0b25eeeaced9" providerId="ADAL" clId="{7E0BB54D-2A9A-460E-9017-02FD0A350DEE}" dt="2023-01-12T22:46:34.202" v="211"/>
        <pc:sldMkLst>
          <pc:docMk/>
          <pc:sldMk cId="856043924" sldId="398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2713357453" sldId="399"/>
        </pc:sldMkLst>
      </pc:sldChg>
      <pc:sldChg chg="add del">
        <pc:chgData name="Monica Greene" userId="580d4f7b-22ab-4bed-a08a-0b25eeeaced9" providerId="ADAL" clId="{7E0BB54D-2A9A-460E-9017-02FD0A350DEE}" dt="2023-01-12T22:18:35.858" v="178" actId="47"/>
        <pc:sldMkLst>
          <pc:docMk/>
          <pc:sldMk cId="4101510602" sldId="400"/>
        </pc:sldMkLst>
      </pc:sldChg>
      <pc:sldChg chg="modSp add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1374317615" sldId="401"/>
        </pc:sldMkLst>
        <pc:spChg chg="mod">
          <ac:chgData name="Monica Greene" userId="580d4f7b-22ab-4bed-a08a-0b25eeeaced9" providerId="ADAL" clId="{7E0BB54D-2A9A-460E-9017-02FD0A350DEE}" dt="2023-01-12T22:18:26.856" v="176" actId="207"/>
          <ac:spMkLst>
            <pc:docMk/>
            <pc:sldMk cId="1374317615" sldId="401"/>
            <ac:spMk id="2" creationId="{00000000-0000-0000-0000-000000000000}"/>
          </ac:spMkLst>
        </pc:spChg>
      </pc:sldChg>
      <pc:sldChg chg="modSp add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1335125963" sldId="402"/>
        </pc:sldMkLst>
        <pc:spChg chg="mod">
          <ac:chgData name="Monica Greene" userId="580d4f7b-22ab-4bed-a08a-0b25eeeaced9" providerId="ADAL" clId="{7E0BB54D-2A9A-460E-9017-02FD0A350DEE}" dt="2023-01-12T22:18:54.827" v="182" actId="255"/>
          <ac:spMkLst>
            <pc:docMk/>
            <pc:sldMk cId="1335125963" sldId="402"/>
            <ac:spMk id="2" creationId="{00000000-0000-0000-0000-000000000000}"/>
          </ac:spMkLst>
        </pc:spChg>
      </pc:sldChg>
      <pc:sldChg chg="modSp add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2836616761" sldId="403"/>
        </pc:sldMkLst>
        <pc:spChg chg="mod">
          <ac:chgData name="Monica Greene" userId="580d4f7b-22ab-4bed-a08a-0b25eeeaced9" providerId="ADAL" clId="{7E0BB54D-2A9A-460E-9017-02FD0A350DEE}" dt="2023-01-12T22:19:26.394" v="188" actId="255"/>
          <ac:spMkLst>
            <pc:docMk/>
            <pc:sldMk cId="2836616761" sldId="403"/>
            <ac:spMk id="2" creationId="{00000000-0000-0000-0000-000000000000}"/>
          </ac:spMkLst>
        </pc:spChg>
      </pc:sldChg>
      <pc:sldMasterChg chg="modTransition modSldLayout">
        <pc:chgData name="Monica Greene" userId="580d4f7b-22ab-4bed-a08a-0b25eeeaced9" providerId="ADAL" clId="{7E0BB54D-2A9A-460E-9017-02FD0A350DEE}" dt="2023-01-12T22:46:34.202" v="21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7E0BB54D-2A9A-460E-9017-02FD0A350DEE}" dt="2023-01-12T22:46:34.202" v="211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1126F86E-2D67-49EF-B199-E26A582BF281}"/>
    <pc:docChg chg="custSel addSld delSld modSld sldOrd modMainMaster">
      <pc:chgData name="Monica Greene" userId="580d4f7b-22ab-4bed-a08a-0b25eeeaced9" providerId="ADAL" clId="{1126F86E-2D67-49EF-B199-E26A582BF281}" dt="2023-05-02T22:37:37.192" v="109"/>
      <pc:docMkLst>
        <pc:docMk/>
      </pc:docMkLst>
      <pc:sldChg chg="del">
        <pc:chgData name="Monica Greene" userId="580d4f7b-22ab-4bed-a08a-0b25eeeaced9" providerId="ADAL" clId="{1126F86E-2D67-49EF-B199-E26A582BF281}" dt="2023-04-28T16:32:32.433" v="11" actId="47"/>
        <pc:sldMkLst>
          <pc:docMk/>
          <pc:sldMk cId="3117737958" sldId="259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1126F86E-2D67-49EF-B199-E26A582BF281}" dt="2023-04-28T16:32:02.820" v="7" actId="47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1126F86E-2D67-49EF-B199-E26A582BF281}" dt="2023-04-28T16:31:58.301" v="5" actId="47"/>
        <pc:sldMkLst>
          <pc:docMk/>
          <pc:sldMk cId="3751630516" sldId="342"/>
        </pc:sldMkLst>
      </pc:sldChg>
      <pc:sldChg chg="del">
        <pc:chgData name="Monica Greene" userId="580d4f7b-22ab-4bed-a08a-0b25eeeaced9" providerId="ADAL" clId="{1126F86E-2D67-49EF-B199-E26A582BF281}" dt="2023-04-28T16:31:59.119" v="6" actId="47"/>
        <pc:sldMkLst>
          <pc:docMk/>
          <pc:sldMk cId="1461206127" sldId="349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234743724" sldId="375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1828114338" sldId="37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1126F86E-2D67-49EF-B199-E26A582BF281}" dt="2023-05-02T22:37:37.192" v="109"/>
        <pc:sldMkLst>
          <pc:docMk/>
          <pc:sldMk cId="299153169" sldId="433"/>
        </pc:sldMkLst>
        <pc:spChg chg="mod">
          <ac:chgData name="Monica Greene" userId="580d4f7b-22ab-4bed-a08a-0b25eeeaced9" providerId="ADAL" clId="{1126F86E-2D67-49EF-B199-E26A582BF281}" dt="2023-04-28T16:33:20.411" v="8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962224373" sldId="451"/>
        </pc:sldMkLst>
      </pc:sldChg>
      <pc:sldChg chg="del modTransition">
        <pc:chgData name="Monica Greene" userId="580d4f7b-22ab-4bed-a08a-0b25eeeaced9" providerId="ADAL" clId="{1126F86E-2D67-49EF-B199-E26A582BF281}" dt="2023-05-01T19:03:50.519" v="101" actId="47"/>
        <pc:sldMkLst>
          <pc:docMk/>
          <pc:sldMk cId="1477033344" sldId="452"/>
        </pc:sldMkLst>
      </pc:sldChg>
      <pc:sldChg chg="ord modTransition">
        <pc:chgData name="Monica Greene" userId="580d4f7b-22ab-4bed-a08a-0b25eeeaced9" providerId="ADAL" clId="{1126F86E-2D67-49EF-B199-E26A582BF281}" dt="2023-05-02T22:37:37.192" v="109"/>
        <pc:sldMkLst>
          <pc:docMk/>
          <pc:sldMk cId="2950000104" sldId="453"/>
        </pc:sldMkLst>
      </pc:sldChg>
      <pc:sldChg chg="del modTransition">
        <pc:chgData name="Monica Greene" userId="580d4f7b-22ab-4bed-a08a-0b25eeeaced9" providerId="ADAL" clId="{1126F86E-2D67-49EF-B199-E26A582BF281}" dt="2023-04-28T16:33:39.216" v="93" actId="47"/>
        <pc:sldMkLst>
          <pc:docMk/>
          <pc:sldMk cId="1965085992" sldId="454"/>
        </pc:sldMkLst>
      </pc:sldChg>
      <pc:sldChg chg="ord modTransition">
        <pc:chgData name="Monica Greene" userId="580d4f7b-22ab-4bed-a08a-0b25eeeaced9" providerId="ADAL" clId="{1126F86E-2D67-49EF-B199-E26A582BF281}" dt="2023-05-02T22:37:37.192" v="109"/>
        <pc:sldMkLst>
          <pc:docMk/>
          <pc:sldMk cId="3627366708" sldId="455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2840551279" sldId="456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1673404019" sldId="457"/>
        </pc:sldMkLst>
      </pc:sldChg>
      <pc:sldChg chg="addSp new modTransition setBg">
        <pc:chgData name="Monica Greene" userId="580d4f7b-22ab-4bed-a08a-0b25eeeaced9" providerId="ADAL" clId="{1126F86E-2D67-49EF-B199-E26A582BF281}" dt="2023-05-02T22:37:37.192" v="109"/>
        <pc:sldMkLst>
          <pc:docMk/>
          <pc:sldMk cId="1377842905" sldId="458"/>
        </pc:sldMkLst>
        <pc:picChg chg="add">
          <ac:chgData name="Monica Greene" userId="580d4f7b-22ab-4bed-a08a-0b25eeeaced9" providerId="ADAL" clId="{1126F86E-2D67-49EF-B199-E26A582BF281}" dt="2023-05-01T19:03:13.718" v="96"/>
          <ac:picMkLst>
            <pc:docMk/>
            <pc:sldMk cId="1377842905" sldId="458"/>
            <ac:picMk id="2" creationId="{415C1B94-4221-767E-B654-B0DB5582691D}"/>
          </ac:picMkLst>
        </pc:picChg>
      </pc:sldChg>
      <pc:sldMasterChg chg="modTransition modSldLayout">
        <pc:chgData name="Monica Greene" userId="580d4f7b-22ab-4bed-a08a-0b25eeeaced9" providerId="ADAL" clId="{1126F86E-2D67-49EF-B199-E26A582BF281}" dt="2023-05-02T22:37:37.192" v="10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1126F86E-2D67-49EF-B199-E26A582BF281}" dt="2023-05-02T22:37:37.192" v="10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1126F86E-2D67-49EF-B199-E26A582BF281}" dt="2023-05-02T22:37:37.192" v="109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1126F86E-2D67-49EF-B199-E26A582BF281}" dt="2023-05-02T22:37:37.192" v="109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34197738-1D65-42B2-82E2-185224E2EDED}"/>
    <pc:docChg chg="custSel addSld delSld modSld sldOrd modMainMaster">
      <pc:chgData name="Monica Greene" userId="580d4f7b-22ab-4bed-a08a-0b25eeeaced9" providerId="ADAL" clId="{34197738-1D65-42B2-82E2-185224E2EDED}" dt="2023-09-14T17:35:30.600" v="180"/>
      <pc:docMkLst>
        <pc:docMk/>
      </pc:docMkLst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34197738-1D65-42B2-82E2-185224E2EDED}" dt="2023-09-14T17:10:32.733" v="20" actId="47"/>
        <pc:sldMkLst>
          <pc:docMk/>
          <pc:sldMk cId="1820272610" sldId="267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1647204645" sldId="268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34197738-1D65-42B2-82E2-185224E2EDED}" dt="2023-09-14T17:10:36.355" v="23" actId="47"/>
        <pc:sldMkLst>
          <pc:docMk/>
          <pc:sldMk cId="324404549" sldId="278"/>
        </pc:sldMkLst>
      </pc:sldChg>
      <pc:sldChg chg="ad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2260611952" sldId="279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34197738-1D65-42B2-82E2-185224E2EDED}" dt="2023-09-14T17:10:19.407" v="16" actId="47"/>
        <pc:sldMkLst>
          <pc:docMk/>
          <pc:sldMk cId="17202679" sldId="378"/>
        </pc:sldMkLst>
      </pc:sldChg>
      <pc:sldChg chg="del">
        <pc:chgData name="Monica Greene" userId="580d4f7b-22ab-4bed-a08a-0b25eeeaced9" providerId="ADAL" clId="{34197738-1D65-42B2-82E2-185224E2EDED}" dt="2023-09-14T17:10:20.465" v="17" actId="47"/>
        <pc:sldMkLst>
          <pc:docMk/>
          <pc:sldMk cId="2212977715" sldId="379"/>
        </pc:sldMkLst>
      </pc:sldChg>
      <pc:sldChg chg="modSp add mo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197509959" sldId="381"/>
        </pc:sldMkLst>
        <pc:spChg chg="mod">
          <ac:chgData name="Monica Greene" userId="580d4f7b-22ab-4bed-a08a-0b25eeeaced9" providerId="ADAL" clId="{34197738-1D65-42B2-82E2-185224E2EDED}" dt="2023-09-14T17:34:18.411" v="176" actId="114"/>
          <ac:spMkLst>
            <pc:docMk/>
            <pc:sldMk cId="197509959" sldId="381"/>
            <ac:spMk id="2" creationId="{18BDE9D8-2F99-6659-A531-C3751EBA49C8}"/>
          </ac:spMkLst>
        </pc:spChg>
      </pc:sldChg>
      <pc:sldChg chg="ad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2273570109" sldId="382"/>
        </pc:sldMkLst>
      </pc:sldChg>
      <pc:sldChg chg="modSp mod modTransition">
        <pc:chgData name="Monica Greene" userId="580d4f7b-22ab-4bed-a08a-0b25eeeaced9" providerId="ADAL" clId="{34197738-1D65-42B2-82E2-185224E2EDED}" dt="2023-09-14T17:35:30.600" v="180"/>
        <pc:sldMkLst>
          <pc:docMk/>
          <pc:sldMk cId="299153169" sldId="433"/>
        </pc:sldMkLst>
        <pc:spChg chg="mod">
          <ac:chgData name="Monica Greene" userId="580d4f7b-22ab-4bed-a08a-0b25eeeaced9" providerId="ADAL" clId="{34197738-1D65-42B2-82E2-185224E2EDED}" dt="2023-09-14T17:10:54.288" v="66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3058607075" sldId="468"/>
        </pc:sldMkLst>
      </pc:sldChg>
      <pc:sldChg chg="del">
        <pc:chgData name="Monica Greene" userId="580d4f7b-22ab-4bed-a08a-0b25eeeaced9" providerId="ADAL" clId="{34197738-1D65-42B2-82E2-185224E2EDED}" dt="2023-09-14T17:19:05.233" v="72" actId="47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34197738-1D65-42B2-82E2-185224E2EDED}" dt="2023-09-14T17:09:52.550" v="9" actId="47"/>
        <pc:sldMkLst>
          <pc:docMk/>
          <pc:sldMk cId="2784974156" sldId="474"/>
        </pc:sldMkLst>
      </pc:sldChg>
      <pc:sldChg chg="ad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2843579210" sldId="475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2274775532" sldId="496"/>
        </pc:sldMkLst>
      </pc:sldChg>
      <pc:sldChg chg="ord modTransition">
        <pc:chgData name="Monica Greene" userId="580d4f7b-22ab-4bed-a08a-0b25eeeaced9" providerId="ADAL" clId="{34197738-1D65-42B2-82E2-185224E2EDED}" dt="2023-09-14T17:35:30.600" v="180"/>
        <pc:sldMkLst>
          <pc:docMk/>
          <pc:sldMk cId="3698718774" sldId="498"/>
        </pc:sldMkLst>
      </pc:sldChg>
      <pc:sldChg chg="ord modTransition">
        <pc:chgData name="Monica Greene" userId="580d4f7b-22ab-4bed-a08a-0b25eeeaced9" providerId="ADAL" clId="{34197738-1D65-42B2-82E2-185224E2EDED}" dt="2023-09-14T17:35:30.600" v="180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1906928764" sldId="502"/>
        </pc:sldMkLst>
      </pc:sldChg>
      <pc:sldChg chg="del">
        <pc:chgData name="Monica Greene" userId="580d4f7b-22ab-4bed-a08a-0b25eeeaced9" providerId="ADAL" clId="{34197738-1D65-42B2-82E2-185224E2EDED}" dt="2023-09-14T17:09:43.946" v="4" actId="47"/>
        <pc:sldMkLst>
          <pc:docMk/>
          <pc:sldMk cId="1930027961" sldId="503"/>
        </pc:sldMkLst>
      </pc:sldChg>
      <pc:sldChg chg="addSp new mod ord modTransition setBg">
        <pc:chgData name="Monica Greene" userId="580d4f7b-22ab-4bed-a08a-0b25eeeaced9" providerId="ADAL" clId="{34197738-1D65-42B2-82E2-185224E2EDED}" dt="2023-09-14T17:35:30.600" v="180"/>
        <pc:sldMkLst>
          <pc:docMk/>
          <pc:sldMk cId="2294802935" sldId="503"/>
        </pc:sldMkLst>
        <pc:picChg chg="add">
          <ac:chgData name="Monica Greene" userId="580d4f7b-22ab-4bed-a08a-0b25eeeaced9" providerId="ADAL" clId="{34197738-1D65-42B2-82E2-185224E2EDED}" dt="2023-09-14T17:11:52.517" v="69" actId="22"/>
          <ac:picMkLst>
            <pc:docMk/>
            <pc:sldMk cId="2294802935" sldId="503"/>
            <ac:picMk id="3" creationId="{5429B60E-7FF6-897F-5B8E-57B412E0C70C}"/>
          </ac:picMkLst>
        </pc:picChg>
      </pc:sldChg>
      <pc:sldChg chg="addSp new mod ord modTransition setBg">
        <pc:chgData name="Monica Greene" userId="580d4f7b-22ab-4bed-a08a-0b25eeeaced9" providerId="ADAL" clId="{34197738-1D65-42B2-82E2-185224E2EDED}" dt="2023-09-14T17:35:30.600" v="180"/>
        <pc:sldMkLst>
          <pc:docMk/>
          <pc:sldMk cId="926472703" sldId="504"/>
        </pc:sldMkLst>
        <pc:picChg chg="add">
          <ac:chgData name="Monica Greene" userId="580d4f7b-22ab-4bed-a08a-0b25eeeaced9" providerId="ADAL" clId="{34197738-1D65-42B2-82E2-185224E2EDED}" dt="2023-09-14T17:20:05.062" v="75" actId="22"/>
          <ac:picMkLst>
            <pc:docMk/>
            <pc:sldMk cId="926472703" sldId="504"/>
            <ac:picMk id="3" creationId="{17F371AE-6124-EC24-BDF3-D1A425253B78}"/>
          </ac:picMkLst>
        </pc:picChg>
      </pc:sldChg>
      <pc:sldChg chg="addSp new mod ord modTransition setBg">
        <pc:chgData name="Monica Greene" userId="580d4f7b-22ab-4bed-a08a-0b25eeeaced9" providerId="ADAL" clId="{34197738-1D65-42B2-82E2-185224E2EDED}" dt="2023-09-14T17:35:30.600" v="180"/>
        <pc:sldMkLst>
          <pc:docMk/>
          <pc:sldMk cId="1203220506" sldId="505"/>
        </pc:sldMkLst>
        <pc:picChg chg="add">
          <ac:chgData name="Monica Greene" userId="580d4f7b-22ab-4bed-a08a-0b25eeeaced9" providerId="ADAL" clId="{34197738-1D65-42B2-82E2-185224E2EDED}" dt="2023-09-14T17:23:22.555" v="84" actId="22"/>
          <ac:picMkLst>
            <pc:docMk/>
            <pc:sldMk cId="1203220506" sldId="505"/>
            <ac:picMk id="3" creationId="{6F4CDCCF-E5B3-5982-0D4E-AA19F60242A0}"/>
          </ac:picMkLst>
        </pc:picChg>
      </pc:sldChg>
      <pc:sldMasterChg chg="modTransition modSldLayout">
        <pc:chgData name="Monica Greene" userId="580d4f7b-22ab-4bed-a08a-0b25eeeaced9" providerId="ADAL" clId="{34197738-1D65-42B2-82E2-185224E2EDED}" dt="2023-09-14T17:35:30.600" v="180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34197738-1D65-42B2-82E2-185224E2EDED}" dt="2023-09-14T17:35:30.600" v="180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34197738-1D65-42B2-82E2-185224E2EDED}" dt="2023-09-14T17:35:30.600" v="180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34197738-1D65-42B2-82E2-185224E2EDED}" dt="2023-09-14T17:35:30.600" v="180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31C1432C-0FC8-4192-866A-538E82ACB455}"/>
    <pc:docChg chg="undo redo custSel addSld delSld modSld sldOrd modMainMaster">
      <pc:chgData name="Monica Greene" userId="580d4f7b-22ab-4bed-a08a-0b25eeeaced9" providerId="ADAL" clId="{31C1432C-0FC8-4192-866A-538E82ACB455}" dt="2023-01-12T19:46:33.686" v="134"/>
      <pc:docMkLst>
        <pc:docMk/>
      </pc:docMkLst>
      <pc:sldChg chg="modSp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109857222" sldId="256"/>
        </pc:sldMkLst>
        <pc:spChg chg="mod">
          <ac:chgData name="Monica Greene" userId="580d4f7b-22ab-4bed-a08a-0b25eeeaced9" providerId="ADAL" clId="{31C1432C-0FC8-4192-866A-538E82ACB455}" dt="2023-01-12T19:45:04.050" v="128" actId="6549"/>
          <ac:spMkLst>
            <pc:docMk/>
            <pc:sldMk cId="109857222" sldId="256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31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386045009" sldId="312"/>
        </pc:sldMkLst>
      </pc:sldChg>
      <pc:sldChg chg="modSp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4132027443" sldId="313"/>
        </pc:sldMkLst>
        <pc:picChg chg="mod">
          <ac:chgData name="Monica Greene" userId="580d4f7b-22ab-4bed-a08a-0b25eeeaced9" providerId="ADAL" clId="{31C1432C-0FC8-4192-866A-538E82ACB455}" dt="2023-01-12T19:16:30.384" v="13" actId="1076"/>
          <ac:picMkLst>
            <pc:docMk/>
            <pc:sldMk cId="4132027443" sldId="313"/>
            <ac:picMk id="3" creationId="{4291A6BF-292A-ADAE-581D-C3F7E0187533}"/>
          </ac:picMkLst>
        </pc:picChg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591349375" sldId="317"/>
        </pc:sldMkLst>
      </pc:sldChg>
      <pc:sldChg chg="ord modTransition">
        <pc:chgData name="Monica Greene" userId="580d4f7b-22ab-4bed-a08a-0b25eeeaced9" providerId="ADAL" clId="{31C1432C-0FC8-4192-866A-538E82ACB455}" dt="2023-01-12T19:46:33.686" v="134"/>
        <pc:sldMkLst>
          <pc:docMk/>
          <pc:sldMk cId="4010300902" sldId="321"/>
        </pc:sldMkLst>
      </pc:sldChg>
      <pc:sldChg chg="ord modTransition">
        <pc:chgData name="Monica Greene" userId="580d4f7b-22ab-4bed-a08a-0b25eeeaced9" providerId="ADAL" clId="{31C1432C-0FC8-4192-866A-538E82ACB455}" dt="2023-01-12T19:46:33.686" v="134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1863403898" sldId="323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1365128654" sldId="34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209213290" sldId="390"/>
        </pc:sldMkLst>
      </pc:sldChg>
      <pc:sldChg chg="addSp delSp modSp new mod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1665277712" sldId="391"/>
        </pc:sldMkLst>
        <pc:picChg chg="add del mod">
          <ac:chgData name="Monica Greene" userId="580d4f7b-22ab-4bed-a08a-0b25eeeaced9" providerId="ADAL" clId="{31C1432C-0FC8-4192-866A-538E82ACB455}" dt="2023-01-12T19:16:14.338" v="6"/>
          <ac:picMkLst>
            <pc:docMk/>
            <pc:sldMk cId="1665277712" sldId="391"/>
            <ac:picMk id="3" creationId="{FA774319-7618-CF68-14F6-AE62CBE74AEC}"/>
          </ac:picMkLst>
        </pc:picChg>
        <pc:picChg chg="add del mod">
          <ac:chgData name="Monica Greene" userId="580d4f7b-22ab-4bed-a08a-0b25eeeaced9" providerId="ADAL" clId="{31C1432C-0FC8-4192-866A-538E82ACB455}" dt="2023-01-12T19:16:21.679" v="11"/>
          <ac:picMkLst>
            <pc:docMk/>
            <pc:sldMk cId="1665277712" sldId="391"/>
            <ac:picMk id="5" creationId="{2F92F820-529E-DB28-88CE-396B2A8514B4}"/>
          </ac:picMkLst>
        </pc:picChg>
        <pc:picChg chg="add">
          <ac:chgData name="Monica Greene" userId="580d4f7b-22ab-4bed-a08a-0b25eeeaced9" providerId="ADAL" clId="{31C1432C-0FC8-4192-866A-538E82ACB455}" dt="2023-01-12T19:16:41.812" v="14"/>
          <ac:picMkLst>
            <pc:docMk/>
            <pc:sldMk cId="1665277712" sldId="391"/>
            <ac:picMk id="6" creationId="{C7527BDD-EC0E-F3A7-B12E-333BBF582EF6}"/>
          </ac:picMkLst>
        </pc:picChg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3376944517" sldId="392"/>
        </pc:sldMkLst>
        <pc:picChg chg="add">
          <ac:chgData name="Monica Greene" userId="580d4f7b-22ab-4bed-a08a-0b25eeeaced9" providerId="ADAL" clId="{31C1432C-0FC8-4192-866A-538E82ACB455}" dt="2023-01-12T19:17:14.797" v="17"/>
          <ac:picMkLst>
            <pc:docMk/>
            <pc:sldMk cId="3376944517" sldId="392"/>
            <ac:picMk id="2" creationId="{05FA0E72-DDF2-F0AF-1E86-6867AF84F8C8}"/>
          </ac:picMkLst>
        </pc:picChg>
      </pc:sldChg>
      <pc:sldChg chg="modSp add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3567445443" sldId="393"/>
        </pc:sldMkLst>
        <pc:spChg chg="mod">
          <ac:chgData name="Monica Greene" userId="580d4f7b-22ab-4bed-a08a-0b25eeeaced9" providerId="ADAL" clId="{31C1432C-0FC8-4192-866A-538E82ACB455}" dt="2023-01-12T19:24:01.005" v="50" actId="114"/>
          <ac:spMkLst>
            <pc:docMk/>
            <pc:sldMk cId="3567445443" sldId="393"/>
            <ac:spMk id="2" creationId="{00000000-0000-0000-0000-000000000000}"/>
          </ac:spMkLst>
        </pc:spChg>
      </pc:sldChg>
      <pc:sldChg chg="new del">
        <pc:chgData name="Monica Greene" userId="580d4f7b-22ab-4bed-a08a-0b25eeeaced9" providerId="ADAL" clId="{31C1432C-0FC8-4192-866A-538E82ACB455}" dt="2023-01-12T19:22:46.584" v="39" actId="47"/>
        <pc:sldMkLst>
          <pc:docMk/>
          <pc:sldMk cId="4001199459" sldId="393"/>
        </pc:sldMkLst>
      </pc:sldChg>
      <pc:sldChg chg="modSp add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4094899703" sldId="394"/>
        </pc:sldMkLst>
        <pc:spChg chg="mod">
          <ac:chgData name="Monica Greene" userId="580d4f7b-22ab-4bed-a08a-0b25eeeaced9" providerId="ADAL" clId="{31C1432C-0FC8-4192-866A-538E82ACB455}" dt="2023-01-12T19:25:01.301" v="57" actId="114"/>
          <ac:spMkLst>
            <pc:docMk/>
            <pc:sldMk cId="4094899703" sldId="394"/>
            <ac:spMk id="2" creationId="{00000000-0000-0000-0000-000000000000}"/>
          </ac:spMkLst>
        </pc:spChg>
      </pc:sldChg>
      <pc:sldChg chg="modSp add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2416519354" sldId="395"/>
        </pc:sldMkLst>
        <pc:spChg chg="mod">
          <ac:chgData name="Monica Greene" userId="580d4f7b-22ab-4bed-a08a-0b25eeeaced9" providerId="ADAL" clId="{31C1432C-0FC8-4192-866A-538E82ACB455}" dt="2023-01-12T19:25:51.286" v="65" actId="114"/>
          <ac:spMkLst>
            <pc:docMk/>
            <pc:sldMk cId="2416519354" sldId="395"/>
            <ac:spMk id="2" creationId="{00000000-0000-0000-0000-000000000000}"/>
          </ac:spMkLst>
        </pc:spChg>
      </pc:sldChg>
      <pc:sldChg chg="addSp delSp modSp new mod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58980055" sldId="396"/>
        </pc:sldMkLst>
        <pc:spChg chg="add del">
          <ac:chgData name="Monica Greene" userId="580d4f7b-22ab-4bed-a08a-0b25eeeaced9" providerId="ADAL" clId="{31C1432C-0FC8-4192-866A-538E82ACB455}" dt="2023-01-12T19:30:18.768" v="72" actId="22"/>
          <ac:spMkLst>
            <pc:docMk/>
            <pc:sldMk cId="58980055" sldId="396"/>
            <ac:spMk id="4" creationId="{9AC5BE9B-2710-C416-8053-1DBD5105792A}"/>
          </ac:spMkLst>
        </pc:spChg>
        <pc:spChg chg="add del">
          <ac:chgData name="Monica Greene" userId="580d4f7b-22ab-4bed-a08a-0b25eeeaced9" providerId="ADAL" clId="{31C1432C-0FC8-4192-866A-538E82ACB455}" dt="2023-01-12T19:30:18.287" v="71" actId="22"/>
          <ac:spMkLst>
            <pc:docMk/>
            <pc:sldMk cId="58980055" sldId="396"/>
            <ac:spMk id="6" creationId="{23C3377A-ED59-B942-80D0-DCDA64D655E2}"/>
          </ac:spMkLst>
        </pc:spChg>
        <pc:picChg chg="add del mod modCrop">
          <ac:chgData name="Monica Greene" userId="580d4f7b-22ab-4bed-a08a-0b25eeeaced9" providerId="ADAL" clId="{31C1432C-0FC8-4192-866A-538E82ACB455}" dt="2023-01-12T19:32:40.440" v="87" actId="478"/>
          <ac:picMkLst>
            <pc:docMk/>
            <pc:sldMk cId="58980055" sldId="396"/>
            <ac:picMk id="2" creationId="{F10998AB-E893-E95F-4ADF-84D3E94C88EF}"/>
          </ac:picMkLst>
        </pc:picChg>
        <pc:picChg chg="add mod modCrop">
          <ac:chgData name="Monica Greene" userId="580d4f7b-22ab-4bed-a08a-0b25eeeaced9" providerId="ADAL" clId="{31C1432C-0FC8-4192-866A-538E82ACB455}" dt="2023-01-12T19:34:24.848" v="95" actId="1076"/>
          <ac:picMkLst>
            <pc:docMk/>
            <pc:sldMk cId="58980055" sldId="396"/>
            <ac:picMk id="7" creationId="{05AB92A4-E523-1299-F45E-E9913C1D1BDC}"/>
          </ac:picMkLst>
        </pc:picChg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1744543980" sldId="397"/>
        </pc:sldMkLst>
        <pc:picChg chg="add">
          <ac:chgData name="Monica Greene" userId="580d4f7b-22ab-4bed-a08a-0b25eeeaced9" providerId="ADAL" clId="{31C1432C-0FC8-4192-866A-538E82ACB455}" dt="2023-01-12T19:35:12.979" v="99"/>
          <ac:picMkLst>
            <pc:docMk/>
            <pc:sldMk cId="1744543980" sldId="397"/>
            <ac:picMk id="2" creationId="{576136C9-D4CA-4A99-D95C-9B8B91234F2F}"/>
          </ac:picMkLst>
        </pc:picChg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856043924" sldId="398"/>
        </pc:sldMkLst>
        <pc:picChg chg="add">
          <ac:chgData name="Monica Greene" userId="580d4f7b-22ab-4bed-a08a-0b25eeeaced9" providerId="ADAL" clId="{31C1432C-0FC8-4192-866A-538E82ACB455}" dt="2023-01-12T19:35:47.121" v="102"/>
          <ac:picMkLst>
            <pc:docMk/>
            <pc:sldMk cId="856043924" sldId="398"/>
            <ac:picMk id="2" creationId="{EC2AFCA0-8255-413E-8317-AB2EFF9F9F04}"/>
          </ac:picMkLst>
        </pc:picChg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2713357453" sldId="399"/>
        </pc:sldMkLst>
        <pc:picChg chg="add">
          <ac:chgData name="Monica Greene" userId="580d4f7b-22ab-4bed-a08a-0b25eeeaced9" providerId="ADAL" clId="{31C1432C-0FC8-4192-866A-538E82ACB455}" dt="2023-01-12T19:37:42.433" v="110"/>
          <ac:picMkLst>
            <pc:docMk/>
            <pc:sldMk cId="2713357453" sldId="399"/>
            <ac:picMk id="2" creationId="{D696D5DD-2514-ED4A-77CB-9A51DE00F349}"/>
          </ac:picMkLst>
        </pc:picChg>
      </pc:sldChg>
      <pc:sldChg chg="new del setBg">
        <pc:chgData name="Monica Greene" userId="580d4f7b-22ab-4bed-a08a-0b25eeeaced9" providerId="ADAL" clId="{31C1432C-0FC8-4192-866A-538E82ACB455}" dt="2023-01-12T19:36:25.176" v="107" actId="47"/>
        <pc:sldMkLst>
          <pc:docMk/>
          <pc:sldMk cId="4248780476" sldId="399"/>
        </pc:sldMkLst>
      </pc:sldChg>
      <pc:sldMasterChg chg="modTransition modSldLayout">
        <pc:chgData name="Monica Greene" userId="580d4f7b-22ab-4bed-a08a-0b25eeeaced9" providerId="ADAL" clId="{31C1432C-0FC8-4192-866A-538E82ACB455}" dt="2023-01-12T19:46:33.686" v="13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31C1432C-0FC8-4192-866A-538E82ACB455}" dt="2023-01-12T19:46:33.686" v="134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6922AA9A-FE7F-475B-AE26-11A6539F3FBF}"/>
    <pc:docChg chg="delSld modSld sldOrd modMainMaster">
      <pc:chgData name="Monica Greene" userId="580d4f7b-22ab-4bed-a08a-0b25eeeaced9" providerId="ADAL" clId="{6922AA9A-FE7F-475B-AE26-11A6539F3FBF}" dt="2022-12-30T18:23:54.185" v="8" actId="478"/>
      <pc:docMkLst>
        <pc:docMk/>
      </pc:docMkLst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0" sldId="311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386045009" sldId="312"/>
        </pc:sldMkLst>
      </pc:sldChg>
      <pc:sldChg chg="ord modTransition">
        <pc:chgData name="Monica Greene" userId="580d4f7b-22ab-4bed-a08a-0b25eeeaced9" providerId="ADAL" clId="{6922AA9A-FE7F-475B-AE26-11A6539F3FBF}" dt="2022-12-30T18:22:21.215" v="7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6922AA9A-FE7F-475B-AE26-11A6539F3FBF}" dt="2022-12-30T18:22:09.293" v="4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6922AA9A-FE7F-475B-AE26-11A6539F3FBF}" dt="2022-12-30T18:22:11.114" v="5" actId="47"/>
        <pc:sldMkLst>
          <pc:docMk/>
          <pc:sldMk cId="437951431" sldId="320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4010300902" sldId="321"/>
        </pc:sldMkLst>
      </pc:sldChg>
      <pc:sldChg chg="ord modTransition">
        <pc:chgData name="Monica Greene" userId="580d4f7b-22ab-4bed-a08a-0b25eeeaced9" providerId="ADAL" clId="{6922AA9A-FE7F-475B-AE26-11A6539F3FBF}" dt="2022-12-30T18:22:21.215" v="7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1863403898" sldId="323"/>
        </pc:sldMkLst>
      </pc:sldChg>
      <pc:sldChg chg="delSp modTransition">
        <pc:chgData name="Monica Greene" userId="580d4f7b-22ab-4bed-a08a-0b25eeeaced9" providerId="ADAL" clId="{6922AA9A-FE7F-475B-AE26-11A6539F3FBF}" dt="2022-12-30T18:23:54.185" v="8" actId="478"/>
        <pc:sldMkLst>
          <pc:docMk/>
          <pc:sldMk cId="1365128654" sldId="341"/>
        </pc:sldMkLst>
        <pc:picChg chg="del">
          <ac:chgData name="Monica Greene" userId="580d4f7b-22ab-4bed-a08a-0b25eeeaced9" providerId="ADAL" clId="{6922AA9A-FE7F-475B-AE26-11A6539F3FBF}" dt="2022-12-30T18:23:54.185" v="8" actId="478"/>
          <ac:picMkLst>
            <pc:docMk/>
            <pc:sldMk cId="1365128654" sldId="341"/>
            <ac:picMk id="1026" creationId="{FB6F3BDD-572C-F9B2-F56B-4F8F72837420}"/>
          </ac:picMkLst>
        </pc:picChg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209213290" sldId="390"/>
        </pc:sldMkLst>
      </pc:sldChg>
      <pc:sldMasterChg chg="modTransition modSldLayout">
        <pc:chgData name="Monica Greene" userId="580d4f7b-22ab-4bed-a08a-0b25eeeaced9" providerId="ADAL" clId="{6922AA9A-FE7F-475B-AE26-11A6539F3FBF}" dt="2022-12-30T18:22:21.215" v="7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D3C92CE9-2139-4AF4-85EE-33B799A4DA9E}"/>
    <pc:docChg chg="addSld delSld modSld sldOrd">
      <pc:chgData name="Monica Greene" userId="580d4f7b-22ab-4bed-a08a-0b25eeeaced9" providerId="ADAL" clId="{D3C92CE9-2139-4AF4-85EE-33B799A4DA9E}" dt="2023-11-22T14:07:11.497" v="48" actId="20577"/>
      <pc:docMkLst>
        <pc:docMk/>
      </pc:docMkLst>
      <pc:sldChg chg="del">
        <pc:chgData name="Monica Greene" userId="580d4f7b-22ab-4bed-a08a-0b25eeeaced9" providerId="ADAL" clId="{D3C92CE9-2139-4AF4-85EE-33B799A4DA9E}" dt="2023-11-22T14:06:50.666" v="22" actId="47"/>
        <pc:sldMkLst>
          <pc:docMk/>
          <pc:sldMk cId="3433854144" sldId="265"/>
        </pc:sldMkLst>
      </pc:sldChg>
      <pc:sldChg chg="add modTransition">
        <pc:chgData name="Monica Greene" userId="580d4f7b-22ab-4bed-a08a-0b25eeeaced9" providerId="ADAL" clId="{D3C92CE9-2139-4AF4-85EE-33B799A4DA9E}" dt="2023-11-22T14:01:52.373" v="0"/>
        <pc:sldMkLst>
          <pc:docMk/>
          <pc:sldMk cId="952696970" sldId="266"/>
        </pc:sldMkLst>
      </pc:sldChg>
      <pc:sldChg chg="del">
        <pc:chgData name="Monica Greene" userId="580d4f7b-22ab-4bed-a08a-0b25eeeaced9" providerId="ADAL" clId="{D3C92CE9-2139-4AF4-85EE-33B799A4DA9E}" dt="2023-11-22T14:06:54.013" v="23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D3C92CE9-2139-4AF4-85EE-33B799A4DA9E}" dt="2023-11-22T14:02:01.480" v="1"/>
        <pc:sldMkLst>
          <pc:docMk/>
          <pc:sldMk cId="4067567064" sldId="277"/>
        </pc:sldMkLst>
      </pc:sldChg>
      <pc:sldChg chg="add">
        <pc:chgData name="Monica Greene" userId="580d4f7b-22ab-4bed-a08a-0b25eeeaced9" providerId="ADAL" clId="{D3C92CE9-2139-4AF4-85EE-33B799A4DA9E}" dt="2023-11-22T14:03:02.276" v="4"/>
        <pc:sldMkLst>
          <pc:docMk/>
          <pc:sldMk cId="3447140171" sldId="319"/>
        </pc:sldMkLst>
      </pc:sldChg>
      <pc:sldChg chg="add">
        <pc:chgData name="Monica Greene" userId="580d4f7b-22ab-4bed-a08a-0b25eeeaced9" providerId="ADAL" clId="{D3C92CE9-2139-4AF4-85EE-33B799A4DA9E}" dt="2023-11-22T14:03:02.276" v="4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D3C92CE9-2139-4AF4-85EE-33B799A4DA9E}" dt="2023-11-22T14:06:44.017" v="20" actId="47"/>
        <pc:sldMkLst>
          <pc:docMk/>
          <pc:sldMk cId="3717205054" sldId="364"/>
        </pc:sldMkLst>
      </pc:sldChg>
      <pc:sldChg chg="add">
        <pc:chgData name="Monica Greene" userId="580d4f7b-22ab-4bed-a08a-0b25eeeaced9" providerId="ADAL" clId="{D3C92CE9-2139-4AF4-85EE-33B799A4DA9E}" dt="2023-11-22T14:03:02.276" v="4"/>
        <pc:sldMkLst>
          <pc:docMk/>
          <pc:sldMk cId="3209213290" sldId="390"/>
        </pc:sldMkLst>
      </pc:sldChg>
      <pc:sldChg chg="del">
        <pc:chgData name="Monica Greene" userId="580d4f7b-22ab-4bed-a08a-0b25eeeaced9" providerId="ADAL" clId="{D3C92CE9-2139-4AF4-85EE-33B799A4DA9E}" dt="2023-11-22T14:06:44.905" v="21" actId="47"/>
        <pc:sldMkLst>
          <pc:docMk/>
          <pc:sldMk cId="3433894432" sldId="393"/>
        </pc:sldMkLst>
      </pc:sldChg>
      <pc:sldChg chg="del">
        <pc:chgData name="Monica Greene" userId="580d4f7b-22ab-4bed-a08a-0b25eeeaced9" providerId="ADAL" clId="{D3C92CE9-2139-4AF4-85EE-33B799A4DA9E}" dt="2023-11-22T14:06:43.199" v="19" actId="47"/>
        <pc:sldMkLst>
          <pc:docMk/>
          <pc:sldMk cId="2715967669" sldId="400"/>
        </pc:sldMkLst>
      </pc:sldChg>
      <pc:sldChg chg="modSp mod">
        <pc:chgData name="Monica Greene" userId="580d4f7b-22ab-4bed-a08a-0b25eeeaced9" providerId="ADAL" clId="{D3C92CE9-2139-4AF4-85EE-33B799A4DA9E}" dt="2023-11-22T14:07:11.497" v="48" actId="20577"/>
        <pc:sldMkLst>
          <pc:docMk/>
          <pc:sldMk cId="299153169" sldId="433"/>
        </pc:sldMkLst>
        <pc:spChg chg="mod">
          <ac:chgData name="Monica Greene" userId="580d4f7b-22ab-4bed-a08a-0b25eeeaced9" providerId="ADAL" clId="{D3C92CE9-2139-4AF4-85EE-33B799A4DA9E}" dt="2023-11-22T14:07:11.497" v="4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add setBg">
        <pc:chgData name="Monica Greene" userId="580d4f7b-22ab-4bed-a08a-0b25eeeaced9" providerId="ADAL" clId="{D3C92CE9-2139-4AF4-85EE-33B799A4DA9E}" dt="2023-11-22T14:02:31.545" v="3"/>
        <pc:sldMkLst>
          <pc:docMk/>
          <pc:sldMk cId="2258231524" sldId="485"/>
        </pc:sldMkLst>
      </pc:sldChg>
      <pc:sldChg chg="del">
        <pc:chgData name="Monica Greene" userId="580d4f7b-22ab-4bed-a08a-0b25eeeaced9" providerId="ADAL" clId="{D3C92CE9-2139-4AF4-85EE-33B799A4DA9E}" dt="2023-11-22T14:05:06.169" v="16" actId="47"/>
        <pc:sldMkLst>
          <pc:docMk/>
          <pc:sldMk cId="4279538531" sldId="486"/>
        </pc:sldMkLst>
      </pc:sldChg>
      <pc:sldChg chg="del">
        <pc:chgData name="Monica Greene" userId="580d4f7b-22ab-4bed-a08a-0b25eeeaced9" providerId="ADAL" clId="{D3C92CE9-2139-4AF4-85EE-33B799A4DA9E}" dt="2023-11-22T14:04:35.275" v="11" actId="47"/>
        <pc:sldMkLst>
          <pc:docMk/>
          <pc:sldMk cId="4010850665" sldId="529"/>
        </pc:sldMkLst>
      </pc:sldChg>
      <pc:sldChg chg="ord">
        <pc:chgData name="Monica Greene" userId="580d4f7b-22ab-4bed-a08a-0b25eeeaced9" providerId="ADAL" clId="{D3C92CE9-2139-4AF4-85EE-33B799A4DA9E}" dt="2023-11-22T14:04:51.111" v="13"/>
        <pc:sldMkLst>
          <pc:docMk/>
          <pc:sldMk cId="314229252" sldId="539"/>
        </pc:sldMkLst>
      </pc:sldChg>
      <pc:sldChg chg="del">
        <pc:chgData name="Monica Greene" userId="580d4f7b-22ab-4bed-a08a-0b25eeeaced9" providerId="ADAL" clId="{D3C92CE9-2139-4AF4-85EE-33B799A4DA9E}" dt="2023-11-22T14:03:09.438" v="5" actId="47"/>
        <pc:sldMkLst>
          <pc:docMk/>
          <pc:sldMk cId="2311336836" sldId="541"/>
        </pc:sldMkLst>
      </pc:sldChg>
      <pc:sldChg chg="add setBg">
        <pc:chgData name="Monica Greene" userId="580d4f7b-22ab-4bed-a08a-0b25eeeaced9" providerId="ADAL" clId="{D3C92CE9-2139-4AF4-85EE-33B799A4DA9E}" dt="2023-11-22T14:02:20.400" v="2"/>
        <pc:sldMkLst>
          <pc:docMk/>
          <pc:sldMk cId="1459745288" sldId="542"/>
        </pc:sldMkLst>
      </pc:sldChg>
      <pc:sldChg chg="addSp new mod ord setBg">
        <pc:chgData name="Monica Greene" userId="580d4f7b-22ab-4bed-a08a-0b25eeeaced9" providerId="ADAL" clId="{D3C92CE9-2139-4AF4-85EE-33B799A4DA9E}" dt="2023-11-22T14:05:23.171" v="18"/>
        <pc:sldMkLst>
          <pc:docMk/>
          <pc:sldMk cId="141249273" sldId="543"/>
        </pc:sldMkLst>
        <pc:picChg chg="add">
          <ac:chgData name="Monica Greene" userId="580d4f7b-22ab-4bed-a08a-0b25eeeaced9" providerId="ADAL" clId="{D3C92CE9-2139-4AF4-85EE-33B799A4DA9E}" dt="2023-11-22T14:03:52.407" v="9" actId="22"/>
          <ac:picMkLst>
            <pc:docMk/>
            <pc:sldMk cId="141249273" sldId="543"/>
            <ac:picMk id="3" creationId="{F40A9C26-CEB5-E3E7-B294-FDF13C1998EC}"/>
          </ac:picMkLst>
        </pc:picChg>
      </pc:sldChg>
      <pc:sldChg chg="addSp add mod ord">
        <pc:chgData name="Monica Greene" userId="580d4f7b-22ab-4bed-a08a-0b25eeeaced9" providerId="ADAL" clId="{D3C92CE9-2139-4AF4-85EE-33B799A4DA9E}" dt="2023-11-22T14:05:02.022" v="15"/>
        <pc:sldMkLst>
          <pc:docMk/>
          <pc:sldMk cId="2241777884" sldId="544"/>
        </pc:sldMkLst>
        <pc:picChg chg="add">
          <ac:chgData name="Monica Greene" userId="580d4f7b-22ab-4bed-a08a-0b25eeeaced9" providerId="ADAL" clId="{D3C92CE9-2139-4AF4-85EE-33B799A4DA9E}" dt="2023-11-22T14:04:06.688" v="10" actId="22"/>
          <ac:picMkLst>
            <pc:docMk/>
            <pc:sldMk cId="2241777884" sldId="544"/>
            <ac:picMk id="3" creationId="{48801CC8-BD4E-CC1C-1B94-A5B047FB1747}"/>
          </ac:picMkLst>
        </pc:picChg>
      </pc:sldChg>
    </pc:docChg>
  </pc:docChgLst>
  <pc:docChgLst>
    <pc:chgData name="Monica Greene" userId="580d4f7b-22ab-4bed-a08a-0b25eeeaced9" providerId="ADAL" clId="{3520658C-8D1A-47D9-BB70-7E3CA34C43A6}"/>
    <pc:docChg chg="custSel addSld delSld modSld sldOrd">
      <pc:chgData name="Monica Greene" userId="580d4f7b-22ab-4bed-a08a-0b25eeeaced9" providerId="ADAL" clId="{3520658C-8D1A-47D9-BB70-7E3CA34C43A6}" dt="2024-02-01T20:47:00.582" v="65"/>
      <pc:docMkLst>
        <pc:docMk/>
      </pc:docMkLst>
      <pc:sldChg chg="del">
        <pc:chgData name="Monica Greene" userId="580d4f7b-22ab-4bed-a08a-0b25eeeaced9" providerId="ADAL" clId="{3520658C-8D1A-47D9-BB70-7E3CA34C43A6}" dt="2024-02-01T20:41:46.839" v="5" actId="47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3520658C-8D1A-47D9-BB70-7E3CA34C43A6}" dt="2024-02-01T20:41:43.960" v="4" actId="47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3520658C-8D1A-47D9-BB70-7E3CA34C43A6}" dt="2024-02-01T20:41:30.300" v="3"/>
        <pc:sldMkLst>
          <pc:docMk/>
          <pc:sldMk cId="26816874" sldId="274"/>
        </pc:sldMkLst>
      </pc:sldChg>
      <pc:sldChg chg="del">
        <pc:chgData name="Monica Greene" userId="580d4f7b-22ab-4bed-a08a-0b25eeeaced9" providerId="ADAL" clId="{3520658C-8D1A-47D9-BB70-7E3CA34C43A6}" dt="2024-02-01T20:42:10.515" v="37" actId="47"/>
        <pc:sldMkLst>
          <pc:docMk/>
          <pc:sldMk cId="3150670994" sldId="405"/>
        </pc:sldMkLst>
      </pc:sldChg>
      <pc:sldChg chg="del">
        <pc:chgData name="Monica Greene" userId="580d4f7b-22ab-4bed-a08a-0b25eeeaced9" providerId="ADAL" clId="{3520658C-8D1A-47D9-BB70-7E3CA34C43A6}" dt="2024-02-01T20:42:09.512" v="36" actId="47"/>
        <pc:sldMkLst>
          <pc:docMk/>
          <pc:sldMk cId="1654846145" sldId="408"/>
        </pc:sldMkLst>
      </pc:sldChg>
      <pc:sldChg chg="add">
        <pc:chgData name="Monica Greene" userId="580d4f7b-22ab-4bed-a08a-0b25eeeaced9" providerId="ADAL" clId="{3520658C-8D1A-47D9-BB70-7E3CA34C43A6}" dt="2024-02-01T20:41:04.121" v="1"/>
        <pc:sldMkLst>
          <pc:docMk/>
          <pc:sldMk cId="10518088" sldId="410"/>
        </pc:sldMkLst>
      </pc:sldChg>
      <pc:sldChg chg="add">
        <pc:chgData name="Monica Greene" userId="580d4f7b-22ab-4bed-a08a-0b25eeeaced9" providerId="ADAL" clId="{3520658C-8D1A-47D9-BB70-7E3CA34C43A6}" dt="2024-02-01T20:41:04.121" v="1"/>
        <pc:sldMkLst>
          <pc:docMk/>
          <pc:sldMk cId="3397104359" sldId="411"/>
        </pc:sldMkLst>
      </pc:sldChg>
      <pc:sldChg chg="modSp mod">
        <pc:chgData name="Monica Greene" userId="580d4f7b-22ab-4bed-a08a-0b25eeeaced9" providerId="ADAL" clId="{3520658C-8D1A-47D9-BB70-7E3CA34C43A6}" dt="2024-02-01T20:42:00.523" v="35" actId="20577"/>
        <pc:sldMkLst>
          <pc:docMk/>
          <pc:sldMk cId="299153169" sldId="433"/>
        </pc:sldMkLst>
        <pc:spChg chg="mod">
          <ac:chgData name="Monica Greene" userId="580d4f7b-22ab-4bed-a08a-0b25eeeaced9" providerId="ADAL" clId="{3520658C-8D1A-47D9-BB70-7E3CA34C43A6}" dt="2024-02-01T20:42:00.523" v="35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3520658C-8D1A-47D9-BB70-7E3CA34C43A6}" dt="2024-02-01T20:42:14.863" v="38" actId="47"/>
        <pc:sldMkLst>
          <pc:docMk/>
          <pc:sldMk cId="4049694666" sldId="483"/>
        </pc:sldMkLst>
      </pc:sldChg>
      <pc:sldChg chg="add ord setBg">
        <pc:chgData name="Monica Greene" userId="580d4f7b-22ab-4bed-a08a-0b25eeeaced9" providerId="ADAL" clId="{3520658C-8D1A-47D9-BB70-7E3CA34C43A6}" dt="2024-02-01T20:46:21.820" v="61"/>
        <pc:sldMkLst>
          <pc:docMk/>
          <pc:sldMk cId="3350512804" sldId="488"/>
        </pc:sldMkLst>
      </pc:sldChg>
      <pc:sldChg chg="addSp delSp mod">
        <pc:chgData name="Monica Greene" userId="580d4f7b-22ab-4bed-a08a-0b25eeeaced9" providerId="ADAL" clId="{3520658C-8D1A-47D9-BB70-7E3CA34C43A6}" dt="2024-02-01T20:45:20.433" v="53"/>
        <pc:sldMkLst>
          <pc:docMk/>
          <pc:sldMk cId="235773602" sldId="533"/>
        </pc:sldMkLst>
        <pc:picChg chg="add">
          <ac:chgData name="Monica Greene" userId="580d4f7b-22ab-4bed-a08a-0b25eeeaced9" providerId="ADAL" clId="{3520658C-8D1A-47D9-BB70-7E3CA34C43A6}" dt="2024-02-01T20:45:20.433" v="53"/>
          <ac:picMkLst>
            <pc:docMk/>
            <pc:sldMk cId="235773602" sldId="533"/>
            <ac:picMk id="2" creationId="{A741FF39-2E55-558E-F7EF-F50A97929F89}"/>
          </ac:picMkLst>
        </pc:picChg>
        <pc:picChg chg="del">
          <ac:chgData name="Monica Greene" userId="580d4f7b-22ab-4bed-a08a-0b25eeeaced9" providerId="ADAL" clId="{3520658C-8D1A-47D9-BB70-7E3CA34C43A6}" dt="2024-02-01T20:45:18.691" v="52" actId="478"/>
          <ac:picMkLst>
            <pc:docMk/>
            <pc:sldMk cId="235773602" sldId="533"/>
            <ac:picMk id="3" creationId="{6D9FA2C8-431C-5AFF-E327-B06DA4B38B72}"/>
          </ac:picMkLst>
        </pc:picChg>
      </pc:sldChg>
      <pc:sldChg chg="ord">
        <pc:chgData name="Monica Greene" userId="580d4f7b-22ab-4bed-a08a-0b25eeeaced9" providerId="ADAL" clId="{3520658C-8D1A-47D9-BB70-7E3CA34C43A6}" dt="2024-02-01T20:46:19.892" v="59"/>
        <pc:sldMkLst>
          <pc:docMk/>
          <pc:sldMk cId="786319199" sldId="549"/>
        </pc:sldMkLst>
      </pc:sldChg>
      <pc:sldChg chg="del">
        <pc:chgData name="Monica Greene" userId="580d4f7b-22ab-4bed-a08a-0b25eeeaced9" providerId="ADAL" clId="{3520658C-8D1A-47D9-BB70-7E3CA34C43A6}" dt="2024-02-01T20:42:30.962" v="40" actId="47"/>
        <pc:sldMkLst>
          <pc:docMk/>
          <pc:sldMk cId="3439449513" sldId="554"/>
        </pc:sldMkLst>
      </pc:sldChg>
      <pc:sldChg chg="del">
        <pc:chgData name="Monica Greene" userId="580d4f7b-22ab-4bed-a08a-0b25eeeaced9" providerId="ADAL" clId="{3520658C-8D1A-47D9-BB70-7E3CA34C43A6}" dt="2024-02-01T20:42:22.980" v="39" actId="47"/>
        <pc:sldMkLst>
          <pc:docMk/>
          <pc:sldMk cId="1654453988" sldId="557"/>
        </pc:sldMkLst>
      </pc:sldChg>
      <pc:sldChg chg="ord">
        <pc:chgData name="Monica Greene" userId="580d4f7b-22ab-4bed-a08a-0b25eeeaced9" providerId="ADAL" clId="{3520658C-8D1A-47D9-BB70-7E3CA34C43A6}" dt="2024-02-01T20:46:26.939" v="63"/>
        <pc:sldMkLst>
          <pc:docMk/>
          <pc:sldMk cId="362943871" sldId="559"/>
        </pc:sldMkLst>
      </pc:sldChg>
      <pc:sldChg chg="add modTransition">
        <pc:chgData name="Monica Greene" userId="580d4f7b-22ab-4bed-a08a-0b25eeeaced9" providerId="ADAL" clId="{3520658C-8D1A-47D9-BB70-7E3CA34C43A6}" dt="2024-02-01T20:41:21.653" v="2"/>
        <pc:sldMkLst>
          <pc:docMk/>
          <pc:sldMk cId="3288921460" sldId="560"/>
        </pc:sldMkLst>
      </pc:sldChg>
      <pc:sldChg chg="addSp new setBg">
        <pc:chgData name="Monica Greene" userId="580d4f7b-22ab-4bed-a08a-0b25eeeaced9" providerId="ADAL" clId="{3520658C-8D1A-47D9-BB70-7E3CA34C43A6}" dt="2024-02-01T20:43:54.413" v="48"/>
        <pc:sldMkLst>
          <pc:docMk/>
          <pc:sldMk cId="3743139130" sldId="561"/>
        </pc:sldMkLst>
        <pc:picChg chg="add">
          <ac:chgData name="Monica Greene" userId="580d4f7b-22ab-4bed-a08a-0b25eeeaced9" providerId="ADAL" clId="{3520658C-8D1A-47D9-BB70-7E3CA34C43A6}" dt="2024-02-01T20:43:54.413" v="48"/>
          <ac:picMkLst>
            <pc:docMk/>
            <pc:sldMk cId="3743139130" sldId="561"/>
            <ac:picMk id="2" creationId="{BF4F49D6-AAB3-835D-429C-CC9010D46EDD}"/>
          </ac:picMkLst>
        </pc:picChg>
      </pc:sldChg>
      <pc:sldChg chg="addSp add">
        <pc:chgData name="Monica Greene" userId="580d4f7b-22ab-4bed-a08a-0b25eeeaced9" providerId="ADAL" clId="{3520658C-8D1A-47D9-BB70-7E3CA34C43A6}" dt="2024-02-01T20:44:11.392" v="49"/>
        <pc:sldMkLst>
          <pc:docMk/>
          <pc:sldMk cId="4035953629" sldId="562"/>
        </pc:sldMkLst>
        <pc:picChg chg="add">
          <ac:chgData name="Monica Greene" userId="580d4f7b-22ab-4bed-a08a-0b25eeeaced9" providerId="ADAL" clId="{3520658C-8D1A-47D9-BB70-7E3CA34C43A6}" dt="2024-02-01T20:44:11.392" v="49"/>
          <ac:picMkLst>
            <pc:docMk/>
            <pc:sldMk cId="4035953629" sldId="562"/>
            <ac:picMk id="2" creationId="{60FCAB83-B64E-36F1-4A20-2E85C888AD35}"/>
          </ac:picMkLst>
        </pc:picChg>
      </pc:sldChg>
      <pc:sldChg chg="addSp add">
        <pc:chgData name="Monica Greene" userId="580d4f7b-22ab-4bed-a08a-0b25eeeaced9" providerId="ADAL" clId="{3520658C-8D1A-47D9-BB70-7E3CA34C43A6}" dt="2024-02-01T20:44:48.876" v="50"/>
        <pc:sldMkLst>
          <pc:docMk/>
          <pc:sldMk cId="1876022874" sldId="563"/>
        </pc:sldMkLst>
        <pc:picChg chg="add">
          <ac:chgData name="Monica Greene" userId="580d4f7b-22ab-4bed-a08a-0b25eeeaced9" providerId="ADAL" clId="{3520658C-8D1A-47D9-BB70-7E3CA34C43A6}" dt="2024-02-01T20:44:48.876" v="50"/>
          <ac:picMkLst>
            <pc:docMk/>
            <pc:sldMk cId="1876022874" sldId="563"/>
            <ac:picMk id="2" creationId="{7D0E2A00-87AC-9F67-D44E-2B112488C1D3}"/>
          </ac:picMkLst>
        </pc:picChg>
      </pc:sldChg>
      <pc:sldChg chg="addSp add ord">
        <pc:chgData name="Monica Greene" userId="580d4f7b-22ab-4bed-a08a-0b25eeeaced9" providerId="ADAL" clId="{3520658C-8D1A-47D9-BB70-7E3CA34C43A6}" dt="2024-02-01T20:47:00.582" v="65"/>
        <pc:sldMkLst>
          <pc:docMk/>
          <pc:sldMk cId="3551989807" sldId="564"/>
        </pc:sldMkLst>
        <pc:picChg chg="add">
          <ac:chgData name="Monica Greene" userId="580d4f7b-22ab-4bed-a08a-0b25eeeaced9" providerId="ADAL" clId="{3520658C-8D1A-47D9-BB70-7E3CA34C43A6}" dt="2024-02-01T20:45:02.369" v="51"/>
          <ac:picMkLst>
            <pc:docMk/>
            <pc:sldMk cId="3551989807" sldId="564"/>
            <ac:picMk id="2" creationId="{417898F5-3768-AD32-0ABC-0FBFD58ABA30}"/>
          </ac:picMkLst>
        </pc:picChg>
      </pc:sldChg>
      <pc:sldChg chg="add del">
        <pc:chgData name="Monica Greene" userId="580d4f7b-22ab-4bed-a08a-0b25eeeaced9" providerId="ADAL" clId="{3520658C-8D1A-47D9-BB70-7E3CA34C43A6}" dt="2024-02-01T20:45:45.859" v="54" actId="47"/>
        <pc:sldMkLst>
          <pc:docMk/>
          <pc:sldMk cId="685643352" sldId="565"/>
        </pc:sldMkLst>
      </pc:sldChg>
      <pc:sldChg chg="addSp add">
        <pc:chgData name="Monica Greene" userId="580d4f7b-22ab-4bed-a08a-0b25eeeaced9" providerId="ADAL" clId="{3520658C-8D1A-47D9-BB70-7E3CA34C43A6}" dt="2024-02-01T20:45:55.808" v="55"/>
        <pc:sldMkLst>
          <pc:docMk/>
          <pc:sldMk cId="3418745785" sldId="566"/>
        </pc:sldMkLst>
        <pc:picChg chg="add">
          <ac:chgData name="Monica Greene" userId="580d4f7b-22ab-4bed-a08a-0b25eeeaced9" providerId="ADAL" clId="{3520658C-8D1A-47D9-BB70-7E3CA34C43A6}" dt="2024-02-01T20:45:55.808" v="55"/>
          <ac:picMkLst>
            <pc:docMk/>
            <pc:sldMk cId="3418745785" sldId="566"/>
            <ac:picMk id="2" creationId="{AD3E70E4-1D03-1E81-F74F-47B5E3260155}"/>
          </ac:picMkLst>
        </pc:picChg>
      </pc:sldChg>
    </pc:docChg>
  </pc:docChgLst>
  <pc:docChgLst>
    <pc:chgData name="Monica Greene" userId="580d4f7b-22ab-4bed-a08a-0b25eeeaced9" providerId="ADAL" clId="{DFEC1B02-5A9D-4D25-A2BD-8EFCBBE2708B}"/>
    <pc:docChg chg="undo custSel addSld delSld modSld sldOrd modMainMaster">
      <pc:chgData name="Monica Greene" userId="580d4f7b-22ab-4bed-a08a-0b25eeeaced9" providerId="ADAL" clId="{DFEC1B02-5A9D-4D25-A2BD-8EFCBBE2708B}" dt="2023-09-07T20:04:26.458" v="73"/>
      <pc:docMkLst>
        <pc:docMk/>
      </pc:docMkLst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DFEC1B02-5A9D-4D25-A2BD-8EFCBBE2708B}" dt="2023-09-07T20:01:03.264" v="16" actId="47"/>
        <pc:sldMkLst>
          <pc:docMk/>
          <pc:sldMk cId="952696970" sldId="266"/>
        </pc:sldMkLst>
      </pc:sldChg>
      <pc:sldChg chg="add ord modTransition">
        <pc:chgData name="Monica Greene" userId="580d4f7b-22ab-4bed-a08a-0b25eeeaced9" providerId="ADAL" clId="{DFEC1B02-5A9D-4D25-A2BD-8EFCBBE2708B}" dt="2023-09-07T20:04:26.458" v="73"/>
        <pc:sldMkLst>
          <pc:docMk/>
          <pc:sldMk cId="1820272610" sldId="267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DFEC1B02-5A9D-4D25-A2BD-8EFCBBE2708B}" dt="2023-09-07T20:01:06.077" v="17" actId="47"/>
        <pc:sldMkLst>
          <pc:docMk/>
          <pc:sldMk cId="4067567064" sldId="277"/>
        </pc:sldMkLst>
      </pc:sldChg>
      <pc:sldChg chg="add modTransition">
        <pc:chgData name="Monica Greene" userId="580d4f7b-22ab-4bed-a08a-0b25eeeaced9" providerId="ADAL" clId="{DFEC1B02-5A9D-4D25-A2BD-8EFCBBE2708B}" dt="2023-09-07T20:04:26.458" v="73"/>
        <pc:sldMkLst>
          <pc:docMk/>
          <pc:sldMk cId="324404549" sldId="27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FEC1B02-5A9D-4D25-A2BD-8EFCBBE2708B}" dt="2023-09-07T20:00:56.238" v="12" actId="47"/>
        <pc:sldMkLst>
          <pc:docMk/>
          <pc:sldMk cId="234743724" sldId="375"/>
        </pc:sldMkLst>
      </pc:sldChg>
      <pc:sldChg chg="del">
        <pc:chgData name="Monica Greene" userId="580d4f7b-22ab-4bed-a08a-0b25eeeaced9" providerId="ADAL" clId="{DFEC1B02-5A9D-4D25-A2BD-8EFCBBE2708B}" dt="2023-09-07T20:00:57.806" v="13" actId="47"/>
        <pc:sldMkLst>
          <pc:docMk/>
          <pc:sldMk cId="1828114338" sldId="376"/>
        </pc:sldMkLst>
      </pc:sldChg>
      <pc:sldChg chg="add modTransition">
        <pc:chgData name="Monica Greene" userId="580d4f7b-22ab-4bed-a08a-0b25eeeaced9" providerId="ADAL" clId="{DFEC1B02-5A9D-4D25-A2BD-8EFCBBE2708B}" dt="2023-09-07T20:04:26.458" v="73"/>
        <pc:sldMkLst>
          <pc:docMk/>
          <pc:sldMk cId="17202679" sldId="378"/>
        </pc:sldMkLst>
      </pc:sldChg>
      <pc:sldChg chg="add modTransition">
        <pc:chgData name="Monica Greene" userId="580d4f7b-22ab-4bed-a08a-0b25eeeaced9" providerId="ADAL" clId="{DFEC1B02-5A9D-4D25-A2BD-8EFCBBE2708B}" dt="2023-09-07T20:04:26.458" v="73"/>
        <pc:sldMkLst>
          <pc:docMk/>
          <pc:sldMk cId="2212977715" sldId="379"/>
        </pc:sldMkLst>
      </pc:sldChg>
      <pc:sldChg chg="modSp mod modTransition">
        <pc:chgData name="Monica Greene" userId="580d4f7b-22ab-4bed-a08a-0b25eeeaced9" providerId="ADAL" clId="{DFEC1B02-5A9D-4D25-A2BD-8EFCBBE2708B}" dt="2023-09-07T20:04:26.458" v="73"/>
        <pc:sldMkLst>
          <pc:docMk/>
          <pc:sldMk cId="299153169" sldId="433"/>
        </pc:sldMkLst>
        <pc:spChg chg="mod">
          <ac:chgData name="Monica Greene" userId="580d4f7b-22ab-4bed-a08a-0b25eeeaced9" providerId="ADAL" clId="{DFEC1B02-5A9D-4D25-A2BD-8EFCBBE2708B}" dt="2023-09-07T20:03:32.546" v="69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DFEC1B02-5A9D-4D25-A2BD-8EFCBBE2708B}" dt="2023-09-07T20:00:47.308" v="10" actId="47"/>
        <pc:sldMkLst>
          <pc:docMk/>
          <pc:sldMk cId="1299732588" sldId="473"/>
        </pc:sldMkLst>
      </pc:sldChg>
      <pc:sldChg chg="add ord modTransition">
        <pc:chgData name="Monica Greene" userId="580d4f7b-22ab-4bed-a08a-0b25eeeaced9" providerId="ADAL" clId="{DFEC1B02-5A9D-4D25-A2BD-8EFCBBE2708B}" dt="2023-09-07T20:04:26.458" v="73"/>
        <pc:sldMkLst>
          <pc:docMk/>
          <pc:sldMk cId="2784974156" sldId="474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2274775532" sldId="496"/>
        </pc:sldMkLst>
      </pc:sldChg>
      <pc:sldChg chg="del">
        <pc:chgData name="Monica Greene" userId="580d4f7b-22ab-4bed-a08a-0b25eeeaced9" providerId="ADAL" clId="{DFEC1B02-5A9D-4D25-A2BD-8EFCBBE2708B}" dt="2023-09-07T20:00:53.054" v="11" actId="47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914877539" sldId="499"/>
        </pc:sldMkLst>
      </pc:sldChg>
      <pc:sldChg chg="addSp delSp add del mod modTransition">
        <pc:chgData name="Monica Greene" userId="580d4f7b-22ab-4bed-a08a-0b25eeeaced9" providerId="ADAL" clId="{DFEC1B02-5A9D-4D25-A2BD-8EFCBBE2708B}" dt="2023-09-07T20:04:26.458" v="73"/>
        <pc:sldMkLst>
          <pc:docMk/>
          <pc:sldMk cId="1336355542" sldId="500"/>
        </pc:sldMkLst>
        <pc:picChg chg="del">
          <ac:chgData name="Monica Greene" userId="580d4f7b-22ab-4bed-a08a-0b25eeeaced9" providerId="ADAL" clId="{DFEC1B02-5A9D-4D25-A2BD-8EFCBBE2708B}" dt="2023-09-07T20:02:42.319" v="67" actId="478"/>
          <ac:picMkLst>
            <pc:docMk/>
            <pc:sldMk cId="1336355542" sldId="500"/>
            <ac:picMk id="2" creationId="{9EAA5AC6-37E2-E189-7A25-013E243FF3F8}"/>
          </ac:picMkLst>
        </pc:picChg>
        <pc:picChg chg="add">
          <ac:chgData name="Monica Greene" userId="580d4f7b-22ab-4bed-a08a-0b25eeeaced9" providerId="ADAL" clId="{DFEC1B02-5A9D-4D25-A2BD-8EFCBBE2708B}" dt="2023-09-07T20:02:55.354" v="68" actId="22"/>
          <ac:picMkLst>
            <pc:docMk/>
            <pc:sldMk cId="1336355542" sldId="500"/>
            <ac:picMk id="4" creationId="{B6AE3F6B-C250-38BC-5813-6801F06FFDD3}"/>
          </ac:picMkLst>
        </pc:picChg>
      </pc:sldChg>
      <pc:sldChg chg="del">
        <pc:chgData name="Monica Greene" userId="580d4f7b-22ab-4bed-a08a-0b25eeeaced9" providerId="ADAL" clId="{DFEC1B02-5A9D-4D25-A2BD-8EFCBBE2708B}" dt="2023-09-07T20:00:41.612" v="7" actId="47"/>
        <pc:sldMkLst>
          <pc:docMk/>
          <pc:sldMk cId="3248654233" sldId="501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1906928764" sldId="502"/>
        </pc:sldMkLst>
      </pc:sldChg>
      <pc:sldChg chg="addSp delSp add mod modTransition">
        <pc:chgData name="Monica Greene" userId="580d4f7b-22ab-4bed-a08a-0b25eeeaced9" providerId="ADAL" clId="{DFEC1B02-5A9D-4D25-A2BD-8EFCBBE2708B}" dt="2023-09-07T20:04:26.458" v="73"/>
        <pc:sldMkLst>
          <pc:docMk/>
          <pc:sldMk cId="1930027961" sldId="503"/>
        </pc:sldMkLst>
        <pc:picChg chg="del">
          <ac:chgData name="Monica Greene" userId="580d4f7b-22ab-4bed-a08a-0b25eeeaced9" providerId="ADAL" clId="{DFEC1B02-5A9D-4D25-A2BD-8EFCBBE2708B}" dt="2023-09-07T20:00:11.693" v="5" actId="478"/>
          <ac:picMkLst>
            <pc:docMk/>
            <pc:sldMk cId="1930027961" sldId="503"/>
            <ac:picMk id="2" creationId="{DAE78C21-79AD-4BDE-EC85-7CF8595C0909}"/>
          </ac:picMkLst>
        </pc:picChg>
        <pc:picChg chg="add">
          <ac:chgData name="Monica Greene" userId="580d4f7b-22ab-4bed-a08a-0b25eeeaced9" providerId="ADAL" clId="{DFEC1B02-5A9D-4D25-A2BD-8EFCBBE2708B}" dt="2023-09-07T20:00:18.382" v="6" actId="22"/>
          <ac:picMkLst>
            <pc:docMk/>
            <pc:sldMk cId="1930027961" sldId="503"/>
            <ac:picMk id="4" creationId="{207F0667-2E67-2287-FA17-CAE71EFB24D2}"/>
          </ac:picMkLst>
        </pc:picChg>
      </pc:sldChg>
      <pc:sldMasterChg chg="modTransition modSldLayout">
        <pc:chgData name="Monica Greene" userId="580d4f7b-22ab-4bed-a08a-0b25eeeaced9" providerId="ADAL" clId="{DFEC1B02-5A9D-4D25-A2BD-8EFCBBE2708B}" dt="2023-09-07T20:04:26.458" v="7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DFEC1B02-5A9D-4D25-A2BD-8EFCBBE2708B}" dt="2023-09-07T20:04:26.458" v="73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DFEC1B02-5A9D-4D25-A2BD-8EFCBBE2708B}" dt="2023-09-07T20:04:26.458" v="73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DFEC1B02-5A9D-4D25-A2BD-8EFCBBE2708B}" dt="2023-09-07T20:04:26.458" v="73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EB1D47D9-B87D-449E-9B56-A3945A4FEFB5}"/>
    <pc:docChg chg="addSld delSld modSld sldOrd">
      <pc:chgData name="Monica Greene" userId="580d4f7b-22ab-4bed-a08a-0b25eeeaced9" providerId="ADAL" clId="{EB1D47D9-B87D-449E-9B56-A3945A4FEFB5}" dt="2024-02-08T20:33:52.795" v="35"/>
      <pc:docMkLst>
        <pc:docMk/>
      </pc:docMkLst>
      <pc:sldChg chg="add ord modTransition">
        <pc:chgData name="Monica Greene" userId="580d4f7b-22ab-4bed-a08a-0b25eeeaced9" providerId="ADAL" clId="{EB1D47D9-B87D-449E-9B56-A3945A4FEFB5}" dt="2024-02-08T20:33:52.795" v="35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EB1D47D9-B87D-449E-9B56-A3945A4FEFB5}" dt="2024-02-08T20:31:15.837" v="12" actId="47"/>
        <pc:sldMkLst>
          <pc:docMk/>
          <pc:sldMk cId="26816874" sldId="274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EB1D47D9-B87D-449E-9B56-A3945A4FEFB5}" dt="2024-02-08T20:31:07.663" v="9" actId="47"/>
        <pc:sldMkLst>
          <pc:docMk/>
          <pc:sldMk cId="10518088" sldId="410"/>
        </pc:sldMkLst>
      </pc:sldChg>
      <pc:sldChg chg="del">
        <pc:chgData name="Monica Greene" userId="580d4f7b-22ab-4bed-a08a-0b25eeeaced9" providerId="ADAL" clId="{EB1D47D9-B87D-449E-9B56-A3945A4FEFB5}" dt="2024-02-08T20:31:08.465" v="10" actId="47"/>
        <pc:sldMkLst>
          <pc:docMk/>
          <pc:sldMk cId="3397104359" sldId="411"/>
        </pc:sldMkLst>
      </pc:sldChg>
      <pc:sldChg chg="add modTransition">
        <pc:chgData name="Monica Greene" userId="580d4f7b-22ab-4bed-a08a-0b25eeeaced9" providerId="ADAL" clId="{EB1D47D9-B87D-449E-9B56-A3945A4FEFB5}" dt="2024-02-08T20:33:52.795" v="35"/>
        <pc:sldMkLst>
          <pc:docMk/>
          <pc:sldMk cId="844102776" sldId="412"/>
        </pc:sldMkLst>
      </pc:sldChg>
      <pc:sldChg chg="add modTransition">
        <pc:chgData name="Monica Greene" userId="580d4f7b-22ab-4bed-a08a-0b25eeeaced9" providerId="ADAL" clId="{EB1D47D9-B87D-449E-9B56-A3945A4FEFB5}" dt="2024-02-08T20:33:52.795" v="35"/>
        <pc:sldMkLst>
          <pc:docMk/>
          <pc:sldMk cId="129777373" sldId="413"/>
        </pc:sldMkLst>
      </pc:sldChg>
      <pc:sldChg chg="modSp mod modTransition">
        <pc:chgData name="Monica Greene" userId="580d4f7b-22ab-4bed-a08a-0b25eeeaced9" providerId="ADAL" clId="{EB1D47D9-B87D-449E-9B56-A3945A4FEFB5}" dt="2024-02-08T20:33:52.795" v="35"/>
        <pc:sldMkLst>
          <pc:docMk/>
          <pc:sldMk cId="299153169" sldId="433"/>
        </pc:sldMkLst>
        <pc:spChg chg="mod">
          <ac:chgData name="Monica Greene" userId="580d4f7b-22ab-4bed-a08a-0b25eeeaced9" providerId="ADAL" clId="{EB1D47D9-B87D-449E-9B56-A3945A4FEFB5}" dt="2024-02-08T20:31:26.379" v="2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add modTransition setBg">
        <pc:chgData name="Monica Greene" userId="580d4f7b-22ab-4bed-a08a-0b25eeeaced9" providerId="ADAL" clId="{EB1D47D9-B87D-449E-9B56-A3945A4FEFB5}" dt="2024-02-08T20:33:42.423" v="33"/>
        <pc:sldMkLst>
          <pc:docMk/>
          <pc:sldMk cId="2258231524" sldId="485"/>
        </pc:sldMkLst>
      </pc:sldChg>
      <pc:sldChg chg="del">
        <pc:chgData name="Monica Greene" userId="580d4f7b-22ab-4bed-a08a-0b25eeeaced9" providerId="ADAL" clId="{EB1D47D9-B87D-449E-9B56-A3945A4FEFB5}" dt="2024-02-08T20:30:51.021" v="7" actId="47"/>
        <pc:sldMkLst>
          <pc:docMk/>
          <pc:sldMk cId="3350512804" sldId="488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2981759904" sldId="555"/>
        </pc:sldMkLst>
      </pc:sldChg>
      <pc:sldChg chg="del">
        <pc:chgData name="Monica Greene" userId="580d4f7b-22ab-4bed-a08a-0b25eeeaced9" providerId="ADAL" clId="{EB1D47D9-B87D-449E-9B56-A3945A4FEFB5}" dt="2024-02-08T20:31:01.933" v="8" actId="47"/>
        <pc:sldMkLst>
          <pc:docMk/>
          <pc:sldMk cId="362943871" sldId="559"/>
        </pc:sldMkLst>
      </pc:sldChg>
      <pc:sldChg chg="del">
        <pc:chgData name="Monica Greene" userId="580d4f7b-22ab-4bed-a08a-0b25eeeaced9" providerId="ADAL" clId="{EB1D47D9-B87D-449E-9B56-A3945A4FEFB5}" dt="2024-02-08T20:31:12.413" v="11" actId="47"/>
        <pc:sldMkLst>
          <pc:docMk/>
          <pc:sldMk cId="3288921460" sldId="560"/>
        </pc:sldMkLst>
      </pc:sldChg>
      <pc:sldChg chg="ord modTransition">
        <pc:chgData name="Monica Greene" userId="580d4f7b-22ab-4bed-a08a-0b25eeeaced9" providerId="ADAL" clId="{EB1D47D9-B87D-449E-9B56-A3945A4FEFB5}" dt="2024-02-08T20:33:42.423" v="33"/>
        <pc:sldMkLst>
          <pc:docMk/>
          <pc:sldMk cId="3743139130" sldId="561"/>
        </pc:sldMkLst>
      </pc:sldChg>
      <pc:sldChg chg="del">
        <pc:chgData name="Monica Greene" userId="580d4f7b-22ab-4bed-a08a-0b25eeeaced9" providerId="ADAL" clId="{EB1D47D9-B87D-449E-9B56-A3945A4FEFB5}" dt="2024-02-08T20:30:49.486" v="6" actId="47"/>
        <pc:sldMkLst>
          <pc:docMk/>
          <pc:sldMk cId="4035953629" sldId="562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1876022874" sldId="563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3551989807" sldId="564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3418745785" sldId="566"/>
        </pc:sldMkLst>
      </pc:sldChg>
      <pc:sldChg chg="add modTransition">
        <pc:chgData name="Monica Greene" userId="580d4f7b-22ab-4bed-a08a-0b25eeeaced9" providerId="ADAL" clId="{EB1D47D9-B87D-449E-9B56-A3945A4FEFB5}" dt="2024-02-08T20:33:52.795" v="35"/>
        <pc:sldMkLst>
          <pc:docMk/>
          <pc:sldMk cId="3715019260" sldId="567"/>
        </pc:sldMkLst>
      </pc:sldChg>
      <pc:sldChg chg="addSp new modTransition setBg">
        <pc:chgData name="Monica Greene" userId="580d4f7b-22ab-4bed-a08a-0b25eeeaced9" providerId="ADAL" clId="{EB1D47D9-B87D-449E-9B56-A3945A4FEFB5}" dt="2024-02-08T20:33:42.423" v="33"/>
        <pc:sldMkLst>
          <pc:docMk/>
          <pc:sldMk cId="629596104" sldId="568"/>
        </pc:sldMkLst>
        <pc:picChg chg="add">
          <ac:chgData name="Monica Greene" userId="580d4f7b-22ab-4bed-a08a-0b25eeeaced9" providerId="ADAL" clId="{EB1D47D9-B87D-449E-9B56-A3945A4FEFB5}" dt="2024-02-08T20:32:01.400" v="26"/>
          <ac:picMkLst>
            <pc:docMk/>
            <pc:sldMk cId="629596104" sldId="568"/>
            <ac:picMk id="2" creationId="{67FFE6AE-4F7E-5A9A-1791-609C0460CB14}"/>
          </ac:picMkLst>
        </pc:picChg>
      </pc:sldChg>
      <pc:sldChg chg="addSp add ord modTransition">
        <pc:chgData name="Monica Greene" userId="580d4f7b-22ab-4bed-a08a-0b25eeeaced9" providerId="ADAL" clId="{EB1D47D9-B87D-449E-9B56-A3945A4FEFB5}" dt="2024-02-08T20:33:42.423" v="33"/>
        <pc:sldMkLst>
          <pc:docMk/>
          <pc:sldMk cId="4077311172" sldId="569"/>
        </pc:sldMkLst>
        <pc:picChg chg="add">
          <ac:chgData name="Monica Greene" userId="580d4f7b-22ab-4bed-a08a-0b25eeeaced9" providerId="ADAL" clId="{EB1D47D9-B87D-449E-9B56-A3945A4FEFB5}" dt="2024-02-08T20:32:19.184" v="27"/>
          <ac:picMkLst>
            <pc:docMk/>
            <pc:sldMk cId="4077311172" sldId="569"/>
            <ac:picMk id="2" creationId="{6C3332FB-E8A3-FD50-BC74-DB2FC0AB0022}"/>
          </ac:picMkLst>
        </pc:picChg>
      </pc:sldChg>
    </pc:docChg>
  </pc:docChgLst>
  <pc:docChgLst>
    <pc:chgData name="Monica Greene" userId="580d4f7b-22ab-4bed-a08a-0b25eeeaced9" providerId="ADAL" clId="{D1E5FCE3-BD69-42B9-8439-43F2CD4C944F}"/>
    <pc:docChg chg="delSld modSld modMainMaster modShowInfo">
      <pc:chgData name="Monica Greene" userId="580d4f7b-22ab-4bed-a08a-0b25eeeaced9" providerId="ADAL" clId="{D1E5FCE3-BD69-42B9-8439-43F2CD4C944F}" dt="2024-04-19T00:44:37.618" v="42" actId="2744"/>
      <pc:docMkLst>
        <pc:docMk/>
      </pc:docMkLst>
      <pc:sldChg chg="modSp mod modTransition">
        <pc:chgData name="Monica Greene" userId="580d4f7b-22ab-4bed-a08a-0b25eeeaced9" providerId="ADAL" clId="{D1E5FCE3-BD69-42B9-8439-43F2CD4C944F}" dt="2024-04-19T00:44:32.543" v="41"/>
        <pc:sldMkLst>
          <pc:docMk/>
          <pc:sldMk cId="1368854586" sldId="260"/>
        </pc:sldMkLst>
        <pc:spChg chg="mod">
          <ac:chgData name="Monica Greene" userId="580d4f7b-22ab-4bed-a08a-0b25eeeaced9" providerId="ADAL" clId="{D1E5FCE3-BD69-42B9-8439-43F2CD4C944F}" dt="2024-04-19T00:42:58.706" v="21" actId="20577"/>
          <ac:spMkLst>
            <pc:docMk/>
            <pc:sldMk cId="1368854586" sldId="260"/>
            <ac:spMk id="10" creationId="{60847478-737F-2310-ED29-633945B56092}"/>
          </ac:spMkLst>
        </pc:spChg>
      </pc:sldChg>
      <pc:sldChg chg="del">
        <pc:chgData name="Monica Greene" userId="580d4f7b-22ab-4bed-a08a-0b25eeeaced9" providerId="ADAL" clId="{D1E5FCE3-BD69-42B9-8439-43F2CD4C944F}" dt="2024-04-19T00:42:51.672" v="5" actId="47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D1E5FCE3-BD69-42B9-8439-43F2CD4C944F}" dt="2024-04-19T00:42:50.604" v="4" actId="47"/>
        <pc:sldMkLst>
          <pc:docMk/>
          <pc:sldMk cId="2000478204" sldId="263"/>
        </pc:sldMkLst>
      </pc:sldChg>
      <pc:sldChg chg="del">
        <pc:chgData name="Monica Greene" userId="580d4f7b-22ab-4bed-a08a-0b25eeeaced9" providerId="ADAL" clId="{D1E5FCE3-BD69-42B9-8439-43F2CD4C944F}" dt="2024-04-19T00:42:49.885" v="3" actId="47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D1E5FCE3-BD69-42B9-8439-43F2CD4C944F}" dt="2024-04-19T00:42:52.259" v="6" actId="47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0" sldId="310"/>
        </pc:sldMkLst>
      </pc:sldChg>
      <pc:sldChg chg="del">
        <pc:chgData name="Monica Greene" userId="580d4f7b-22ab-4bed-a08a-0b25eeeaced9" providerId="ADAL" clId="{D1E5FCE3-BD69-42B9-8439-43F2CD4C944F}" dt="2024-04-19T00:42:53.300" v="7" actId="47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1E5FCE3-BD69-42B9-8439-43F2CD4C944F}" dt="2024-04-19T00:42:46.443" v="0" actId="47"/>
        <pc:sldMkLst>
          <pc:docMk/>
          <pc:sldMk cId="3150670994" sldId="405"/>
        </pc:sldMkLst>
      </pc:sldChg>
      <pc:sldChg chg="del">
        <pc:chgData name="Monica Greene" userId="580d4f7b-22ab-4bed-a08a-0b25eeeaced9" providerId="ADAL" clId="{D1E5FCE3-BD69-42B9-8439-43F2CD4C944F}" dt="2024-04-19T00:42:47.496" v="1" actId="47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D1E5FCE3-BD69-42B9-8439-43F2CD4C944F}" dt="2024-04-19T00:42:49.044" v="2" actId="47"/>
        <pc:sldMkLst>
          <pc:docMk/>
          <pc:sldMk cId="299153169" sldId="433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3317932793" sldId="481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2586971943" sldId="507"/>
        </pc:sldMkLst>
      </pc:sldChg>
      <pc:sldChg chg="del">
        <pc:chgData name="Monica Greene" userId="580d4f7b-22ab-4bed-a08a-0b25eeeaced9" providerId="ADAL" clId="{D1E5FCE3-BD69-42B9-8439-43F2CD4C944F}" dt="2024-04-19T00:43:20.437" v="23" actId="47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3482886499" sldId="509"/>
        </pc:sldMkLst>
      </pc:sldChg>
      <pc:sldChg chg="del">
        <pc:chgData name="Monica Greene" userId="580d4f7b-22ab-4bed-a08a-0b25eeeaced9" providerId="ADAL" clId="{D1E5FCE3-BD69-42B9-8439-43F2CD4C944F}" dt="2024-04-19T00:43:57.460" v="26" actId="47"/>
        <pc:sldMkLst>
          <pc:docMk/>
          <pc:sldMk cId="3481333886" sldId="510"/>
        </pc:sldMkLst>
      </pc:sldChg>
      <pc:sldChg chg="del">
        <pc:chgData name="Monica Greene" userId="580d4f7b-22ab-4bed-a08a-0b25eeeaced9" providerId="ADAL" clId="{D1E5FCE3-BD69-42B9-8439-43F2CD4C944F}" dt="2024-04-19T00:43:19.363" v="22" actId="47"/>
        <pc:sldMkLst>
          <pc:docMk/>
          <pc:sldMk cId="3114456802" sldId="511"/>
        </pc:sldMkLst>
      </pc:sldChg>
      <pc:sldChg chg="del">
        <pc:chgData name="Monica Greene" userId="580d4f7b-22ab-4bed-a08a-0b25eeeaced9" providerId="ADAL" clId="{D1E5FCE3-BD69-42B9-8439-43F2CD4C944F}" dt="2024-04-19T00:43:58.649" v="27" actId="47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3641008208" sldId="513"/>
        </pc:sldMkLst>
      </pc:sldChg>
      <pc:sldChg chg="del">
        <pc:chgData name="Monica Greene" userId="580d4f7b-22ab-4bed-a08a-0b25eeeaced9" providerId="ADAL" clId="{D1E5FCE3-BD69-42B9-8439-43F2CD4C944F}" dt="2024-04-19T00:43:46.033" v="24" actId="47"/>
        <pc:sldMkLst>
          <pc:docMk/>
          <pc:sldMk cId="4248540170" sldId="514"/>
        </pc:sldMkLst>
      </pc:sldChg>
      <pc:sldChg chg="del">
        <pc:chgData name="Monica Greene" userId="580d4f7b-22ab-4bed-a08a-0b25eeeaced9" providerId="ADAL" clId="{D1E5FCE3-BD69-42B9-8439-43F2CD4C944F}" dt="2024-04-19T00:43:48.307" v="25" actId="47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235773602" sldId="533"/>
        </pc:sldMkLst>
      </pc:sldChg>
      <pc:sldChg chg="del">
        <pc:chgData name="Monica Greene" userId="580d4f7b-22ab-4bed-a08a-0b25eeeaced9" providerId="ADAL" clId="{D1E5FCE3-BD69-42B9-8439-43F2CD4C944F}" dt="2024-04-19T00:44:11.893" v="29" actId="47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3655280396" sldId="553"/>
        </pc:sldMkLst>
      </pc:sldChg>
      <pc:sldChg chg="del">
        <pc:chgData name="Monica Greene" userId="580d4f7b-22ab-4bed-a08a-0b25eeeaced9" providerId="ADAL" clId="{D1E5FCE3-BD69-42B9-8439-43F2CD4C944F}" dt="2024-04-19T00:44:10.556" v="28" actId="47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2295564769" sldId="561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2497089041" sldId="563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1153411628" sldId="564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1967210626" sldId="565"/>
        </pc:sldMkLst>
      </pc:sldChg>
      <pc:sldChg chg="modTransition">
        <pc:chgData name="Monica Greene" userId="580d4f7b-22ab-4bed-a08a-0b25eeeaced9" providerId="ADAL" clId="{D1E5FCE3-BD69-42B9-8439-43F2CD4C944F}" dt="2024-04-19T00:44:32.543" v="41"/>
        <pc:sldMkLst>
          <pc:docMk/>
          <pc:sldMk cId="421917963" sldId="566"/>
        </pc:sldMkLst>
      </pc:sldChg>
      <pc:sldMasterChg chg="modTransition modSldLayout">
        <pc:chgData name="Monica Greene" userId="580d4f7b-22ab-4bed-a08a-0b25eeeaced9" providerId="ADAL" clId="{D1E5FCE3-BD69-42B9-8439-43F2CD4C944F}" dt="2024-04-19T00:44:32.543" v="4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D1E5FCE3-BD69-42B9-8439-43F2CD4C944F}" dt="2024-04-19T00:44:32.543" v="41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D1E5FCE3-BD69-42B9-8439-43F2CD4C944F}" dt="2024-04-19T00:44:32.543" v="41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CFA8F2EF-0585-4840-B689-12F86696BFAB}"/>
    <pc:docChg chg="addSld delSld modSld sldOrd modMainMaster">
      <pc:chgData name="Monica Greene" userId="580d4f7b-22ab-4bed-a08a-0b25eeeaced9" providerId="ADAL" clId="{CFA8F2EF-0585-4840-B689-12F86696BFAB}" dt="2023-08-24T19:11:57.843" v="69"/>
      <pc:docMkLst>
        <pc:docMk/>
      </pc:docMkLst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CFA8F2EF-0585-4840-B689-12F86696BFAB}" dt="2023-08-24T19:08:44.743" v="10" actId="47"/>
        <pc:sldMkLst>
          <pc:docMk/>
          <pc:sldMk cId="1195577853" sldId="264"/>
        </pc:sldMkLst>
      </pc:sldChg>
      <pc:sldChg chg="add modTransition">
        <pc:chgData name="Monica Greene" userId="580d4f7b-22ab-4bed-a08a-0b25eeeaced9" providerId="ADAL" clId="{CFA8F2EF-0585-4840-B689-12F86696BFAB}" dt="2023-08-24T19:11:57.843" v="69"/>
        <pc:sldMkLst>
          <pc:docMk/>
          <pc:sldMk cId="3433854144" sldId="265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CFA8F2EF-0585-4840-B689-12F86696BFAB}" dt="2023-08-24T19:08:49.815" v="11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CFA8F2EF-0585-4840-B689-12F86696BFAB}" dt="2023-08-24T19:11:57.843" v="69"/>
        <pc:sldMkLst>
          <pc:docMk/>
          <pc:sldMk cId="176338772" sldId="276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CFA8F2EF-0585-4840-B689-12F86696BFAB}" dt="2023-08-24T19:11:57.843" v="69"/>
        <pc:sldMkLst>
          <pc:docMk/>
          <pc:sldMk cId="3751630516" sldId="342"/>
        </pc:sldMkLst>
      </pc:sldChg>
      <pc:sldChg chg="add modTransition">
        <pc:chgData name="Monica Greene" userId="580d4f7b-22ab-4bed-a08a-0b25eeeaced9" providerId="ADAL" clId="{CFA8F2EF-0585-4840-B689-12F86696BFAB}" dt="2023-08-24T19:11:57.843" v="69"/>
        <pc:sldMkLst>
          <pc:docMk/>
          <pc:sldMk cId="1461206127" sldId="349"/>
        </pc:sldMkLst>
      </pc:sldChg>
      <pc:sldChg chg="del">
        <pc:chgData name="Monica Greene" userId="580d4f7b-22ab-4bed-a08a-0b25eeeaced9" providerId="ADAL" clId="{CFA8F2EF-0585-4840-B689-12F86696BFAB}" dt="2023-08-24T19:08:38.632" v="8" actId="47"/>
        <pc:sldMkLst>
          <pc:docMk/>
          <pc:sldMk cId="2499805094" sldId="372"/>
        </pc:sldMkLst>
      </pc:sldChg>
      <pc:sldChg chg="del">
        <pc:chgData name="Monica Greene" userId="580d4f7b-22ab-4bed-a08a-0b25eeeaced9" providerId="ADAL" clId="{CFA8F2EF-0585-4840-B689-12F86696BFAB}" dt="2023-08-24T19:08:40.120" v="9" actId="47"/>
        <pc:sldMkLst>
          <pc:docMk/>
          <pc:sldMk cId="607591374" sldId="373"/>
        </pc:sldMkLst>
      </pc:sldChg>
      <pc:sldChg chg="modSp mod modTransition">
        <pc:chgData name="Monica Greene" userId="580d4f7b-22ab-4bed-a08a-0b25eeeaced9" providerId="ADAL" clId="{CFA8F2EF-0585-4840-B689-12F86696BFAB}" dt="2023-08-24T19:11:57.843" v="69"/>
        <pc:sldMkLst>
          <pc:docMk/>
          <pc:sldMk cId="299153169" sldId="433"/>
        </pc:sldMkLst>
        <pc:spChg chg="mod">
          <ac:chgData name="Monica Greene" userId="580d4f7b-22ab-4bed-a08a-0b25eeeaced9" providerId="ADAL" clId="{CFA8F2EF-0585-4840-B689-12F86696BFAB}" dt="2023-08-24T19:09:06.066" v="5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CFA8F2EF-0585-4840-B689-12F86696BFAB}" dt="2023-08-24T19:08:23.510" v="4" actId="47"/>
        <pc:sldMkLst>
          <pc:docMk/>
          <pc:sldMk cId="960868861" sldId="471"/>
        </pc:sldMkLst>
      </pc:sldChg>
      <pc:sldChg chg="add ord modTransition">
        <pc:chgData name="Monica Greene" userId="580d4f7b-22ab-4bed-a08a-0b25eeeaced9" providerId="ADAL" clId="{CFA8F2EF-0585-4840-B689-12F86696BFAB}" dt="2023-08-24T19:11:57.843" v="69"/>
        <pc:sldMkLst>
          <pc:docMk/>
          <pc:sldMk cId="2713482427" sldId="472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2199490010" sldId="492"/>
        </pc:sldMkLst>
      </pc:sldChg>
      <pc:sldChg chg="del">
        <pc:chgData name="Monica Greene" userId="580d4f7b-22ab-4bed-a08a-0b25eeeaced9" providerId="ADAL" clId="{CFA8F2EF-0585-4840-B689-12F86696BFAB}" dt="2023-08-24T19:08:32.920" v="7" actId="47"/>
        <pc:sldMkLst>
          <pc:docMk/>
          <pc:sldMk cId="59566543" sldId="493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914877539" sldId="499"/>
        </pc:sldMkLst>
      </pc:sldChg>
      <pc:sldChg chg="addSp new modTransition setBg">
        <pc:chgData name="Monica Greene" userId="580d4f7b-22ab-4bed-a08a-0b25eeeaced9" providerId="ADAL" clId="{CFA8F2EF-0585-4840-B689-12F86696BFAB}" dt="2023-08-24T19:11:57.843" v="69"/>
        <pc:sldMkLst>
          <pc:docMk/>
          <pc:sldMk cId="1336355542" sldId="500"/>
        </pc:sldMkLst>
        <pc:picChg chg="add">
          <ac:chgData name="Monica Greene" userId="580d4f7b-22ab-4bed-a08a-0b25eeeaced9" providerId="ADAL" clId="{CFA8F2EF-0585-4840-B689-12F86696BFAB}" dt="2023-08-24T19:11:40.296" v="65"/>
          <ac:picMkLst>
            <pc:docMk/>
            <pc:sldMk cId="1336355542" sldId="500"/>
            <ac:picMk id="2" creationId="{9EAA5AC6-37E2-E189-7A25-013E243FF3F8}"/>
          </ac:picMkLst>
        </pc:picChg>
      </pc:sldChg>
      <pc:sldMasterChg chg="modTransition modSldLayout">
        <pc:chgData name="Monica Greene" userId="580d4f7b-22ab-4bed-a08a-0b25eeeaced9" providerId="ADAL" clId="{CFA8F2EF-0585-4840-B689-12F86696BFAB}" dt="2023-08-24T19:11:57.843" v="6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FA8F2EF-0585-4840-B689-12F86696BFAB}" dt="2023-08-24T19:11:57.843" v="6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CFA8F2EF-0585-4840-B689-12F86696BFAB}" dt="2023-08-24T19:11:57.843" v="69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FA8F2EF-0585-4840-B689-12F86696BFAB}" dt="2023-08-24T19:11:57.843" v="69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3E70D71E-76C7-4DBF-84CE-C156BC4F2252}"/>
    <pc:docChg chg="addSld delSld modSld sldOrd">
      <pc:chgData name="Monica Greene" userId="580d4f7b-22ab-4bed-a08a-0b25eeeaced9" providerId="ADAL" clId="{3E70D71E-76C7-4DBF-84CE-C156BC4F2252}" dt="2024-01-11T18:53:48.518" v="99" actId="20577"/>
      <pc:docMkLst>
        <pc:docMk/>
      </pc:docMkLst>
      <pc:sldChg chg="del">
        <pc:chgData name="Monica Greene" userId="580d4f7b-22ab-4bed-a08a-0b25eeeaced9" providerId="ADAL" clId="{3E70D71E-76C7-4DBF-84CE-C156BC4F2252}" dt="2024-01-11T18:43:06.184" v="10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3E70D71E-76C7-4DBF-84CE-C156BC4F2252}" dt="2024-01-11T18:42:31.707" v="3"/>
        <pc:sldMkLst>
          <pc:docMk/>
          <pc:sldMk cId="1574754153" sldId="259"/>
        </pc:sldMkLst>
      </pc:sldChg>
      <pc:sldChg chg="add ord">
        <pc:chgData name="Monica Greene" userId="580d4f7b-22ab-4bed-a08a-0b25eeeaced9" providerId="ADAL" clId="{3E70D71E-76C7-4DBF-84CE-C156BC4F2252}" dt="2024-01-11T18:42:43.344" v="6"/>
        <pc:sldMkLst>
          <pc:docMk/>
          <pc:sldMk cId="1087579071" sldId="271"/>
        </pc:sldMkLst>
      </pc:sldChg>
      <pc:sldChg chg="del">
        <pc:chgData name="Monica Greene" userId="580d4f7b-22ab-4bed-a08a-0b25eeeaced9" providerId="ADAL" clId="{3E70D71E-76C7-4DBF-84CE-C156BC4F2252}" dt="2024-01-11T18:43:08.616" v="11" actId="47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3E70D71E-76C7-4DBF-84CE-C156BC4F2252}" dt="2024-01-11T18:43:01.648" v="8" actId="47"/>
        <pc:sldMkLst>
          <pc:docMk/>
          <pc:sldMk cId="1295262737" sldId="402"/>
        </pc:sldMkLst>
      </pc:sldChg>
      <pc:sldChg chg="del">
        <pc:chgData name="Monica Greene" userId="580d4f7b-22ab-4bed-a08a-0b25eeeaced9" providerId="ADAL" clId="{3E70D71E-76C7-4DBF-84CE-C156BC4F2252}" dt="2024-01-11T18:43:02.451" v="9" actId="47"/>
        <pc:sldMkLst>
          <pc:docMk/>
          <pc:sldMk cId="2397242524" sldId="404"/>
        </pc:sldMkLst>
      </pc:sldChg>
      <pc:sldChg chg="add">
        <pc:chgData name="Monica Greene" userId="580d4f7b-22ab-4bed-a08a-0b25eeeaced9" providerId="ADAL" clId="{3E70D71E-76C7-4DBF-84CE-C156BC4F2252}" dt="2024-01-11T18:42:13.011" v="2"/>
        <pc:sldMkLst>
          <pc:docMk/>
          <pc:sldMk cId="3487490882" sldId="416"/>
        </pc:sldMkLst>
      </pc:sldChg>
      <pc:sldChg chg="add">
        <pc:chgData name="Monica Greene" userId="580d4f7b-22ab-4bed-a08a-0b25eeeaced9" providerId="ADAL" clId="{3E70D71E-76C7-4DBF-84CE-C156BC4F2252}" dt="2024-01-11T18:42:13.011" v="2"/>
        <pc:sldMkLst>
          <pc:docMk/>
          <pc:sldMk cId="2304754560" sldId="417"/>
        </pc:sldMkLst>
      </pc:sldChg>
      <pc:sldChg chg="modSp mod">
        <pc:chgData name="Monica Greene" userId="580d4f7b-22ab-4bed-a08a-0b25eeeaced9" providerId="ADAL" clId="{3E70D71E-76C7-4DBF-84CE-C156BC4F2252}" dt="2024-01-11T18:53:48.518" v="99" actId="20577"/>
        <pc:sldMkLst>
          <pc:docMk/>
          <pc:sldMk cId="299153169" sldId="433"/>
        </pc:sldMkLst>
        <pc:spChg chg="mod">
          <ac:chgData name="Monica Greene" userId="580d4f7b-22ab-4bed-a08a-0b25eeeaced9" providerId="ADAL" clId="{3E70D71E-76C7-4DBF-84CE-C156BC4F2252}" dt="2024-01-11T18:53:48.518" v="99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3E70D71E-76C7-4DBF-84CE-C156BC4F2252}" dt="2024-01-11T18:42:55.861" v="7" actId="47"/>
        <pc:sldMkLst>
          <pc:docMk/>
          <pc:sldMk cId="2418317013" sldId="479"/>
        </pc:sldMkLst>
      </pc:sldChg>
      <pc:sldChg chg="add setBg">
        <pc:chgData name="Monica Greene" userId="580d4f7b-22ab-4bed-a08a-0b25eeeaced9" providerId="ADAL" clId="{3E70D71E-76C7-4DBF-84CE-C156BC4F2252}" dt="2024-01-11T18:41:39.234" v="1"/>
        <pc:sldMkLst>
          <pc:docMk/>
          <pc:sldMk cId="3002355835" sldId="480"/>
        </pc:sldMkLst>
      </pc:sldChg>
      <pc:sldChg chg="del">
        <pc:chgData name="Monica Greene" userId="580d4f7b-22ab-4bed-a08a-0b25eeeaced9" providerId="ADAL" clId="{3E70D71E-76C7-4DBF-84CE-C156BC4F2252}" dt="2024-01-11T18:41:11.865" v="0" actId="47"/>
        <pc:sldMkLst>
          <pc:docMk/>
          <pc:sldMk cId="1894125503" sldId="551"/>
        </pc:sldMkLst>
      </pc:sldChg>
      <pc:sldChg chg="addSp new setBg">
        <pc:chgData name="Monica Greene" userId="580d4f7b-22ab-4bed-a08a-0b25eeeaced9" providerId="ADAL" clId="{3E70D71E-76C7-4DBF-84CE-C156BC4F2252}" dt="2024-01-11T18:43:54.471" v="16"/>
        <pc:sldMkLst>
          <pc:docMk/>
          <pc:sldMk cId="1485225376" sldId="558"/>
        </pc:sldMkLst>
        <pc:picChg chg="add">
          <ac:chgData name="Monica Greene" userId="580d4f7b-22ab-4bed-a08a-0b25eeeaced9" providerId="ADAL" clId="{3E70D71E-76C7-4DBF-84CE-C156BC4F2252}" dt="2024-01-11T18:43:54.471" v="16"/>
          <ac:picMkLst>
            <pc:docMk/>
            <pc:sldMk cId="1485225376" sldId="558"/>
            <ac:picMk id="2" creationId="{291C3659-DF17-1A86-1B59-14B95306D755}"/>
          </ac:picMkLst>
        </pc:picChg>
      </pc:sldChg>
      <pc:sldChg chg="addSp add ord">
        <pc:chgData name="Monica Greene" userId="580d4f7b-22ab-4bed-a08a-0b25eeeaced9" providerId="ADAL" clId="{3E70D71E-76C7-4DBF-84CE-C156BC4F2252}" dt="2024-01-11T18:52:57.776" v="20"/>
        <pc:sldMkLst>
          <pc:docMk/>
          <pc:sldMk cId="362943871" sldId="559"/>
        </pc:sldMkLst>
        <pc:picChg chg="add">
          <ac:chgData name="Monica Greene" userId="580d4f7b-22ab-4bed-a08a-0b25eeeaced9" providerId="ADAL" clId="{3E70D71E-76C7-4DBF-84CE-C156BC4F2252}" dt="2024-01-11T18:44:22.455" v="18"/>
          <ac:picMkLst>
            <pc:docMk/>
            <pc:sldMk cId="362943871" sldId="559"/>
            <ac:picMk id="2" creationId="{9BED024B-6597-A6F2-6AC3-436E49A52285}"/>
          </ac:picMkLst>
        </pc:picChg>
      </pc:sldChg>
      <pc:sldChg chg="addSp add">
        <pc:chgData name="Monica Greene" userId="580d4f7b-22ab-4bed-a08a-0b25eeeaced9" providerId="ADAL" clId="{3E70D71E-76C7-4DBF-84CE-C156BC4F2252}" dt="2024-01-11T18:44:09.532" v="17"/>
        <pc:sldMkLst>
          <pc:docMk/>
          <pc:sldMk cId="2156513946" sldId="560"/>
        </pc:sldMkLst>
        <pc:picChg chg="add">
          <ac:chgData name="Monica Greene" userId="580d4f7b-22ab-4bed-a08a-0b25eeeaced9" providerId="ADAL" clId="{3E70D71E-76C7-4DBF-84CE-C156BC4F2252}" dt="2024-01-11T18:44:09.532" v="17"/>
          <ac:picMkLst>
            <pc:docMk/>
            <pc:sldMk cId="2156513946" sldId="560"/>
            <ac:picMk id="2" creationId="{AF9066C3-3285-FE6F-B0F1-0C12A19860C9}"/>
          </ac:picMkLst>
        </pc:picChg>
      </pc:sldChg>
    </pc:docChg>
  </pc:docChgLst>
  <pc:docChgLst>
    <pc:chgData name="Monica Greene" userId="580d4f7b-22ab-4bed-a08a-0b25eeeaced9" providerId="ADAL" clId="{2705675F-5937-43FD-8934-A0563306DBCD}"/>
    <pc:docChg chg="addSld delSld modSld modMainMaster">
      <pc:chgData name="Monica Greene" userId="580d4f7b-22ab-4bed-a08a-0b25eeeaced9" providerId="ADAL" clId="{2705675F-5937-43FD-8934-A0563306DBCD}" dt="2023-03-09T18:03:41.716" v="16"/>
      <pc:docMkLst>
        <pc:docMk/>
      </pc:docMkLst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2705675F-5937-43FD-8934-A0563306DBCD}" dt="2023-03-09T18:02:27.583" v="12" actId="47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677604373" sldId="26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2705675F-5937-43FD-8934-A0563306DBCD}" dt="2023-03-09T17:36:16.889" v="4" actId="47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2705675F-5937-43FD-8934-A0563306DBCD}" dt="2023-03-09T18:01:12.658" v="9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2705675F-5937-43FD-8934-A0563306DBCD}" dt="2023-03-09T18:01:14.316" v="10" actId="47"/>
        <pc:sldMkLst>
          <pc:docMk/>
          <pc:sldMk cId="2799754438" sldId="352"/>
        </pc:sldMkLst>
      </pc:sldChg>
      <pc:sldChg chg="add del">
        <pc:chgData name="Monica Greene" userId="580d4f7b-22ab-4bed-a08a-0b25eeeaced9" providerId="ADAL" clId="{2705675F-5937-43FD-8934-A0563306DBCD}" dt="2023-03-09T17:40:01.749" v="7" actId="47"/>
        <pc:sldMkLst>
          <pc:docMk/>
          <pc:sldMk cId="4208963384" sldId="360"/>
        </pc:sldMkLst>
      </pc:sldChg>
      <pc:sldChg chg="add del">
        <pc:chgData name="Monica Greene" userId="580d4f7b-22ab-4bed-a08a-0b25eeeaced9" providerId="ADAL" clId="{2705675F-5937-43FD-8934-A0563306DBCD}" dt="2023-03-09T17:40:03.001" v="8" actId="47"/>
        <pc:sldMkLst>
          <pc:docMk/>
          <pc:sldMk cId="3268588314" sldId="361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930635104" sldId="39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486251873" sldId="398"/>
        </pc:sldMkLst>
      </pc:sldChg>
      <pc:sldChg chg="delSp modTransition">
        <pc:chgData name="Monica Greene" userId="580d4f7b-22ab-4bed-a08a-0b25eeeaced9" providerId="ADAL" clId="{2705675F-5937-43FD-8934-A0563306DBCD}" dt="2023-03-09T18:03:41.716" v="16"/>
        <pc:sldMkLst>
          <pc:docMk/>
          <pc:sldMk cId="2713357453" sldId="399"/>
        </pc:sldMkLst>
        <pc:picChg chg="del">
          <ac:chgData name="Monica Greene" userId="580d4f7b-22ab-4bed-a08a-0b25eeeaced9" providerId="ADAL" clId="{2705675F-5937-43FD-8934-A0563306DBCD}" dt="2023-03-09T17:37:13.814" v="5"/>
          <ac:picMkLst>
            <pc:docMk/>
            <pc:sldMk cId="2713357453" sldId="399"/>
            <ac:picMk id="2" creationId="{AFC88DF7-24C8-E7A4-FEF1-E1AE717BC49A}"/>
          </ac:picMkLst>
        </pc:picChg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2705675F-5937-43FD-8934-A0563306DBCD}" dt="2023-03-09T17:35:10.338" v="0" actId="47"/>
        <pc:sldMkLst>
          <pc:docMk/>
          <pc:sldMk cId="3679802233" sldId="414"/>
        </pc:sldMkLst>
      </pc:sldChg>
      <pc:sldChg chg="del">
        <pc:chgData name="Monica Greene" userId="580d4f7b-22ab-4bed-a08a-0b25eeeaced9" providerId="ADAL" clId="{2705675F-5937-43FD-8934-A0563306DBCD}" dt="2023-03-09T18:02:04.222" v="11" actId="47"/>
        <pc:sldMkLst>
          <pc:docMk/>
          <pc:sldMk cId="0" sldId="415"/>
        </pc:sldMkLst>
      </pc:sldChg>
      <pc:sldChg chg="addSp new modTransition setBg">
        <pc:chgData name="Monica Greene" userId="580d4f7b-22ab-4bed-a08a-0b25eeeaced9" providerId="ADAL" clId="{2705675F-5937-43FD-8934-A0563306DBCD}" dt="2023-03-09T18:03:41.716" v="16"/>
        <pc:sldMkLst>
          <pc:docMk/>
          <pc:sldMk cId="606434923" sldId="416"/>
        </pc:sldMkLst>
        <pc:picChg chg="add">
          <ac:chgData name="Monica Greene" userId="580d4f7b-22ab-4bed-a08a-0b25eeeaced9" providerId="ADAL" clId="{2705675F-5937-43FD-8934-A0563306DBCD}" dt="2023-03-09T17:35:55.247" v="3"/>
          <ac:picMkLst>
            <pc:docMk/>
            <pc:sldMk cId="606434923" sldId="416"/>
            <ac:picMk id="2" creationId="{EE352154-44DE-5300-4351-111484C8A791}"/>
          </ac:picMkLst>
        </pc:picChg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288986951" sldId="41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0" sldId="418"/>
        </pc:sldMkLst>
      </pc:sldChg>
      <pc:sldMasterChg chg="modTransition modSldLayout">
        <pc:chgData name="Monica Greene" userId="580d4f7b-22ab-4bed-a08a-0b25eeeaced9" providerId="ADAL" clId="{2705675F-5937-43FD-8934-A0563306DBCD}" dt="2023-03-09T18:03:41.716" v="16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5B4AE7A6-5283-45FC-8B2E-6CF48477AC6B}"/>
    <pc:docChg chg="custSel addSld delSld modSld sldOrd modMainMaster">
      <pc:chgData name="Monica Greene" userId="580d4f7b-22ab-4bed-a08a-0b25eeeaced9" providerId="ADAL" clId="{5B4AE7A6-5283-45FC-8B2E-6CF48477AC6B}" dt="2023-09-21T21:34:18.681" v="71"/>
      <pc:docMkLst>
        <pc:docMk/>
      </pc:docMkLst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5B4AE7A6-5283-45FC-8B2E-6CF48477AC6B}" dt="2023-09-21T21:31:15.653" v="17" actId="47"/>
        <pc:sldMkLst>
          <pc:docMk/>
          <pc:sldMk cId="1647204645" sldId="268"/>
        </pc:sldMkLst>
      </pc:sldChg>
      <pc:sldChg chg="ad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4192627259" sldId="269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5B4AE7A6-5283-45FC-8B2E-6CF48477AC6B}" dt="2023-09-21T21:31:19.684" v="20" actId="47"/>
        <pc:sldMkLst>
          <pc:docMk/>
          <pc:sldMk cId="2260611952" sldId="279"/>
        </pc:sldMkLst>
      </pc:sldChg>
      <pc:sldChg chg="add del modTransition setBg">
        <pc:chgData name="Monica Greene" userId="580d4f7b-22ab-4bed-a08a-0b25eeeaced9" providerId="ADAL" clId="{5B4AE7A6-5283-45FC-8B2E-6CF48477AC6B}" dt="2023-09-21T21:24:10.169" v="2" actId="47"/>
        <pc:sldMkLst>
          <pc:docMk/>
          <pc:sldMk cId="2962822851" sldId="280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5B4AE7A6-5283-45FC-8B2E-6CF48477AC6B}" dt="2023-09-21T21:34:18.681" v="71"/>
        <pc:sldMkLst>
          <pc:docMk/>
          <pc:sldMk cId="3203294904" sldId="345"/>
        </pc:sldMkLst>
      </pc:sldChg>
      <pc:sldChg chg="add modTransition">
        <pc:chgData name="Monica Greene" userId="580d4f7b-22ab-4bed-a08a-0b25eeeaced9" providerId="ADAL" clId="{5B4AE7A6-5283-45FC-8B2E-6CF48477AC6B}" dt="2023-09-21T21:34:18.681" v="71"/>
        <pc:sldMkLst>
          <pc:docMk/>
          <pc:sldMk cId="2402791953" sldId="350"/>
        </pc:sldMkLst>
      </pc:sldChg>
      <pc:sldChg chg="del">
        <pc:chgData name="Monica Greene" userId="580d4f7b-22ab-4bed-a08a-0b25eeeaced9" providerId="ADAL" clId="{5B4AE7A6-5283-45FC-8B2E-6CF48477AC6B}" dt="2023-09-21T21:31:01.846" v="13" actId="47"/>
        <pc:sldMkLst>
          <pc:docMk/>
          <pc:sldMk cId="197509959" sldId="381"/>
        </pc:sldMkLst>
      </pc:sldChg>
      <pc:sldChg chg="del">
        <pc:chgData name="Monica Greene" userId="580d4f7b-22ab-4bed-a08a-0b25eeeaced9" providerId="ADAL" clId="{5B4AE7A6-5283-45FC-8B2E-6CF48477AC6B}" dt="2023-09-21T21:31:03.490" v="14" actId="47"/>
        <pc:sldMkLst>
          <pc:docMk/>
          <pc:sldMk cId="2273570109" sldId="382"/>
        </pc:sldMkLst>
      </pc:sldChg>
      <pc:sldChg chg="modSp mod modTransition">
        <pc:chgData name="Monica Greene" userId="580d4f7b-22ab-4bed-a08a-0b25eeeaced9" providerId="ADAL" clId="{5B4AE7A6-5283-45FC-8B2E-6CF48477AC6B}" dt="2023-09-21T21:34:18.681" v="71"/>
        <pc:sldMkLst>
          <pc:docMk/>
          <pc:sldMk cId="299153169" sldId="433"/>
        </pc:sldMkLst>
        <pc:spChg chg="mod">
          <ac:chgData name="Monica Greene" userId="580d4f7b-22ab-4bed-a08a-0b25eeeaced9" providerId="ADAL" clId="{5B4AE7A6-5283-45FC-8B2E-6CF48477AC6B}" dt="2023-09-21T21:31:34.521" v="56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5B4AE7A6-5283-45FC-8B2E-6CF48477AC6B}" dt="2023-09-21T21:30:51.588" v="12" actId="47"/>
        <pc:sldMkLst>
          <pc:docMk/>
          <pc:sldMk cId="3058607075" sldId="468"/>
        </pc:sldMkLst>
      </pc:sldChg>
      <pc:sldChg chg="del">
        <pc:chgData name="Monica Greene" userId="580d4f7b-22ab-4bed-a08a-0b25eeeaced9" providerId="ADAL" clId="{5B4AE7A6-5283-45FC-8B2E-6CF48477AC6B}" dt="2023-09-21T21:30:28.020" v="8" actId="47"/>
        <pc:sldMkLst>
          <pc:docMk/>
          <pc:sldMk cId="2843579210" sldId="475"/>
        </pc:sldMkLst>
      </pc:sldChg>
      <pc:sldChg chg="ad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2055435864" sldId="476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2274775532" sldId="496"/>
        </pc:sldMkLst>
      </pc:sldChg>
      <pc:sldChg chg="addSp delSp mod modTransition">
        <pc:chgData name="Monica Greene" userId="580d4f7b-22ab-4bed-a08a-0b25eeeaced9" providerId="ADAL" clId="{5B4AE7A6-5283-45FC-8B2E-6CF48477AC6B}" dt="2023-09-21T21:34:18.681" v="71"/>
        <pc:sldMkLst>
          <pc:docMk/>
          <pc:sldMk cId="3698718774" sldId="498"/>
        </pc:sldMkLst>
        <pc:picChg chg="del">
          <ac:chgData name="Monica Greene" userId="580d4f7b-22ab-4bed-a08a-0b25eeeaced9" providerId="ADAL" clId="{5B4AE7A6-5283-45FC-8B2E-6CF48477AC6B}" dt="2023-09-21T21:29:53.896" v="6" actId="478"/>
          <ac:picMkLst>
            <pc:docMk/>
            <pc:sldMk cId="3698718774" sldId="498"/>
            <ac:picMk id="2" creationId="{6AFDF8CB-9711-1F79-CD71-EDE02129BB93}"/>
          </ac:picMkLst>
        </pc:picChg>
        <pc:picChg chg="add">
          <ac:chgData name="Monica Greene" userId="580d4f7b-22ab-4bed-a08a-0b25eeeaced9" providerId="ADAL" clId="{5B4AE7A6-5283-45FC-8B2E-6CF48477AC6B}" dt="2023-09-21T21:30:10.287" v="7" actId="22"/>
          <ac:picMkLst>
            <pc:docMk/>
            <pc:sldMk cId="3698718774" sldId="498"/>
            <ac:picMk id="4" creationId="{3EEB5873-3459-E7E4-668D-741546A7F617}"/>
          </ac:picMkLst>
        </pc:picChg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1906928764" sldId="502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2294802935" sldId="503"/>
        </pc:sldMkLst>
      </pc:sldChg>
      <pc:sldChg chg="addSp delSp mod modTransition">
        <pc:chgData name="Monica Greene" userId="580d4f7b-22ab-4bed-a08a-0b25eeeaced9" providerId="ADAL" clId="{5B4AE7A6-5283-45FC-8B2E-6CF48477AC6B}" dt="2023-09-21T21:34:18.681" v="71"/>
        <pc:sldMkLst>
          <pc:docMk/>
          <pc:sldMk cId="926472703" sldId="504"/>
        </pc:sldMkLst>
        <pc:picChg chg="del">
          <ac:chgData name="Monica Greene" userId="580d4f7b-22ab-4bed-a08a-0b25eeeaced9" providerId="ADAL" clId="{5B4AE7A6-5283-45FC-8B2E-6CF48477AC6B}" dt="2023-09-21T21:32:54.318" v="62" actId="478"/>
          <ac:picMkLst>
            <pc:docMk/>
            <pc:sldMk cId="926472703" sldId="504"/>
            <ac:picMk id="3" creationId="{17F371AE-6124-EC24-BDF3-D1A425253B78}"/>
          </ac:picMkLst>
        </pc:picChg>
        <pc:picChg chg="add">
          <ac:chgData name="Monica Greene" userId="580d4f7b-22ab-4bed-a08a-0b25eeeaced9" providerId="ADAL" clId="{5B4AE7A6-5283-45FC-8B2E-6CF48477AC6B}" dt="2023-09-21T21:33:06.342" v="63" actId="22"/>
          <ac:picMkLst>
            <pc:docMk/>
            <pc:sldMk cId="926472703" sldId="504"/>
            <ac:picMk id="4" creationId="{FDD022A2-0CEA-34AC-095F-8EBC7DEC1ED6}"/>
          </ac:picMkLst>
        </pc:picChg>
      </pc:sldChg>
      <pc:sldChg chg="del">
        <pc:chgData name="Monica Greene" userId="580d4f7b-22ab-4bed-a08a-0b25eeeaced9" providerId="ADAL" clId="{5B4AE7A6-5283-45FC-8B2E-6CF48477AC6B}" dt="2023-09-21T21:30:46.346" v="11" actId="47"/>
        <pc:sldMkLst>
          <pc:docMk/>
          <pc:sldMk cId="1203220506" sldId="505"/>
        </pc:sldMkLst>
      </pc:sldChg>
      <pc:sldChg chg="ad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2725708079" sldId="506"/>
        </pc:sldMkLst>
      </pc:sldChg>
      <pc:sldChg chg="addSp delSp add mo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2586971943" sldId="507"/>
        </pc:sldMkLst>
        <pc:picChg chg="del">
          <ac:chgData name="Monica Greene" userId="580d4f7b-22ab-4bed-a08a-0b25eeeaced9" providerId="ADAL" clId="{5B4AE7A6-5283-45FC-8B2E-6CF48477AC6B}" dt="2023-09-21T21:33:12.355" v="64" actId="478"/>
          <ac:picMkLst>
            <pc:docMk/>
            <pc:sldMk cId="2586971943" sldId="507"/>
            <ac:picMk id="3" creationId="{17F371AE-6124-EC24-BDF3-D1A425253B78}"/>
          </ac:picMkLst>
        </pc:picChg>
        <pc:picChg chg="add">
          <ac:chgData name="Monica Greene" userId="580d4f7b-22ab-4bed-a08a-0b25eeeaced9" providerId="ADAL" clId="{5B4AE7A6-5283-45FC-8B2E-6CF48477AC6B}" dt="2023-09-21T21:33:29" v="65" actId="22"/>
          <ac:picMkLst>
            <pc:docMk/>
            <pc:sldMk cId="2586971943" sldId="507"/>
            <ac:picMk id="4" creationId="{48AD3B1F-ECD2-2C49-893D-A3D7D457106C}"/>
          </ac:picMkLst>
        </pc:picChg>
      </pc:sldChg>
      <pc:sldMasterChg chg="modTransition modSldLayout">
        <pc:chgData name="Monica Greene" userId="580d4f7b-22ab-4bed-a08a-0b25eeeaced9" providerId="ADAL" clId="{5B4AE7A6-5283-45FC-8B2E-6CF48477AC6B}" dt="2023-09-21T21:34:18.681" v="7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5B4AE7A6-5283-45FC-8B2E-6CF48477AC6B}" dt="2023-09-21T21:34:18.681" v="71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5B4AE7A6-5283-45FC-8B2E-6CF48477AC6B}" dt="2023-09-21T21:34:18.681" v="71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5B4AE7A6-5283-45FC-8B2E-6CF48477AC6B}" dt="2023-09-21T21:34:18.681" v="71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34A1E487-E371-4EEB-9393-94E36D95B581}"/>
    <pc:docChg chg="addSld delSld modSld sldOrd">
      <pc:chgData name="Monica Greene" userId="580d4f7b-22ab-4bed-a08a-0b25eeeaced9" providerId="ADAL" clId="{34A1E487-E371-4EEB-9393-94E36D95B581}" dt="2023-12-07T18:24:03.659" v="62"/>
      <pc:docMkLst>
        <pc:docMk/>
      </pc:docMkLst>
      <pc:sldChg chg="delSp add ord modTransition setBg delDesignElem">
        <pc:chgData name="Monica Greene" userId="580d4f7b-22ab-4bed-a08a-0b25eeeaced9" providerId="ADAL" clId="{34A1E487-E371-4EEB-9393-94E36D95B581}" dt="2023-12-07T18:24:03.659" v="62"/>
        <pc:sldMkLst>
          <pc:docMk/>
          <pc:sldMk cId="2319884864" sldId="256"/>
        </pc:sldMkLst>
        <pc:spChg chg="del">
          <ac:chgData name="Monica Greene" userId="580d4f7b-22ab-4bed-a08a-0b25eeeaced9" providerId="ADAL" clId="{34A1E487-E371-4EEB-9393-94E36D95B581}" dt="2023-12-07T18:23:39.800" v="60"/>
          <ac:spMkLst>
            <pc:docMk/>
            <pc:sldMk cId="2319884864" sldId="256"/>
            <ac:spMk id="20" creationId="{33E72FA3-BD00-444A-AD9B-E6C3D069CDE3}"/>
          </ac:spMkLst>
        </pc:spChg>
      </pc:sldChg>
      <pc:sldChg chg="del">
        <pc:chgData name="Monica Greene" userId="580d4f7b-22ab-4bed-a08a-0b25eeeaced9" providerId="ADAL" clId="{34A1E487-E371-4EEB-9393-94E36D95B581}" dt="2023-12-07T18:13:30.174" v="31" actId="47"/>
        <pc:sldMkLst>
          <pc:docMk/>
          <pc:sldMk cId="1820272610" sldId="267"/>
        </pc:sldMkLst>
      </pc:sldChg>
      <pc:sldChg chg="add ord modTransition">
        <pc:chgData name="Monica Greene" userId="580d4f7b-22ab-4bed-a08a-0b25eeeaced9" providerId="ADAL" clId="{34A1E487-E371-4EEB-9393-94E36D95B581}" dt="2023-12-07T18:13:28.145" v="30"/>
        <pc:sldMkLst>
          <pc:docMk/>
          <pc:sldMk cId="1647204645" sldId="268"/>
        </pc:sldMkLst>
      </pc:sldChg>
      <pc:sldChg chg="del">
        <pc:chgData name="Monica Greene" userId="580d4f7b-22ab-4bed-a08a-0b25eeeaced9" providerId="ADAL" clId="{34A1E487-E371-4EEB-9393-94E36D95B581}" dt="2023-12-07T18:13:32.436" v="32" actId="47"/>
        <pc:sldMkLst>
          <pc:docMk/>
          <pc:sldMk cId="324404549" sldId="278"/>
        </pc:sldMkLst>
      </pc:sldChg>
      <pc:sldChg chg="add modTransition">
        <pc:chgData name="Monica Greene" userId="580d4f7b-22ab-4bed-a08a-0b25eeeaced9" providerId="ADAL" clId="{34A1E487-E371-4EEB-9393-94E36D95B581}" dt="2023-12-07T18:03:09.160" v="3"/>
        <pc:sldMkLst>
          <pc:docMk/>
          <pc:sldMk cId="2260611952" sldId="279"/>
        </pc:sldMkLst>
      </pc:sldChg>
      <pc:sldChg chg="del">
        <pc:chgData name="Monica Greene" userId="580d4f7b-22ab-4bed-a08a-0b25eeeaced9" providerId="ADAL" clId="{34A1E487-E371-4EEB-9393-94E36D95B581}" dt="2023-12-07T18:11:51.321" v="21" actId="47"/>
        <pc:sldMkLst>
          <pc:docMk/>
          <pc:sldMk cId="665771513" sldId="314"/>
        </pc:sldMkLst>
      </pc:sldChg>
      <pc:sldChg chg="del">
        <pc:chgData name="Monica Greene" userId="580d4f7b-22ab-4bed-a08a-0b25eeeaced9" providerId="ADAL" clId="{34A1E487-E371-4EEB-9393-94E36D95B581}" dt="2023-12-07T18:13:18.888" v="27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34A1E487-E371-4EEB-9393-94E36D95B581}" dt="2023-12-07T18:13:21.299" v="28" actId="47"/>
        <pc:sldMkLst>
          <pc:docMk/>
          <pc:sldMk cId="2799754438" sldId="352"/>
        </pc:sldMkLst>
      </pc:sldChg>
      <pc:sldChg chg="add">
        <pc:chgData name="Monica Greene" userId="580d4f7b-22ab-4bed-a08a-0b25eeeaced9" providerId="ADAL" clId="{34A1E487-E371-4EEB-9393-94E36D95B581}" dt="2023-12-07T18:04:40.149" v="5"/>
        <pc:sldMkLst>
          <pc:docMk/>
          <pc:sldMk cId="1457229305" sldId="354"/>
        </pc:sldMkLst>
      </pc:sldChg>
      <pc:sldChg chg="add">
        <pc:chgData name="Monica Greene" userId="580d4f7b-22ab-4bed-a08a-0b25eeeaced9" providerId="ADAL" clId="{34A1E487-E371-4EEB-9393-94E36D95B581}" dt="2023-12-07T18:04:40.149" v="5"/>
        <pc:sldMkLst>
          <pc:docMk/>
          <pc:sldMk cId="2058713369" sldId="355"/>
        </pc:sldMkLst>
      </pc:sldChg>
      <pc:sldChg chg="modSp mod">
        <pc:chgData name="Monica Greene" userId="580d4f7b-22ab-4bed-a08a-0b25eeeaced9" providerId="ADAL" clId="{34A1E487-E371-4EEB-9393-94E36D95B581}" dt="2023-12-07T18:13:44.961" v="58" actId="20577"/>
        <pc:sldMkLst>
          <pc:docMk/>
          <pc:sldMk cId="299153169" sldId="433"/>
        </pc:sldMkLst>
        <pc:spChg chg="mod">
          <ac:chgData name="Monica Greene" userId="580d4f7b-22ab-4bed-a08a-0b25eeeaced9" providerId="ADAL" clId="{34A1E487-E371-4EEB-9393-94E36D95B581}" dt="2023-12-07T18:13:44.961" v="5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34A1E487-E371-4EEB-9393-94E36D95B581}" dt="2023-12-07T18:06:33.011" v="12" actId="47"/>
        <pc:sldMkLst>
          <pc:docMk/>
          <pc:sldMk cId="326466922" sldId="487"/>
        </pc:sldMkLst>
      </pc:sldChg>
      <pc:sldChg chg="add setBg">
        <pc:chgData name="Monica Greene" userId="580d4f7b-22ab-4bed-a08a-0b25eeeaced9" providerId="ADAL" clId="{34A1E487-E371-4EEB-9393-94E36D95B581}" dt="2023-12-07T18:03:59.451" v="4"/>
        <pc:sldMkLst>
          <pc:docMk/>
          <pc:sldMk cId="3350512804" sldId="488"/>
        </pc:sldMkLst>
      </pc:sldChg>
      <pc:sldChg chg="ord">
        <pc:chgData name="Monica Greene" userId="580d4f7b-22ab-4bed-a08a-0b25eeeaced9" providerId="ADAL" clId="{34A1E487-E371-4EEB-9393-94E36D95B581}" dt="2023-12-07T18:06:35.621" v="14"/>
        <pc:sldMkLst>
          <pc:docMk/>
          <pc:sldMk cId="3925100496" sldId="490"/>
        </pc:sldMkLst>
      </pc:sldChg>
      <pc:sldChg chg="del">
        <pc:chgData name="Monica Greene" userId="580d4f7b-22ab-4bed-a08a-0b25eeeaced9" providerId="ADAL" clId="{34A1E487-E371-4EEB-9393-94E36D95B581}" dt="2023-12-07T18:12:02.787" v="22" actId="47"/>
        <pc:sldMkLst>
          <pc:docMk/>
          <pc:sldMk cId="2294802935" sldId="503"/>
        </pc:sldMkLst>
      </pc:sldChg>
      <pc:sldChg chg="del">
        <pc:chgData name="Monica Greene" userId="580d4f7b-22ab-4bed-a08a-0b25eeeaced9" providerId="ADAL" clId="{34A1E487-E371-4EEB-9393-94E36D95B581}" dt="2023-12-07T18:11:40.517" v="16" actId="47"/>
        <pc:sldMkLst>
          <pc:docMk/>
          <pc:sldMk cId="1359660092" sldId="540"/>
        </pc:sldMkLst>
      </pc:sldChg>
      <pc:sldChg chg="del">
        <pc:chgData name="Monica Greene" userId="580d4f7b-22ab-4bed-a08a-0b25eeeaced9" providerId="ADAL" clId="{34A1E487-E371-4EEB-9393-94E36D95B581}" dt="2023-12-07T18:06:39.476" v="15" actId="47"/>
        <pc:sldMkLst>
          <pc:docMk/>
          <pc:sldMk cId="1459745288" sldId="542"/>
        </pc:sldMkLst>
      </pc:sldChg>
      <pc:sldChg chg="ord">
        <pc:chgData name="Monica Greene" userId="580d4f7b-22ab-4bed-a08a-0b25eeeaced9" providerId="ADAL" clId="{34A1E487-E371-4EEB-9393-94E36D95B581}" dt="2023-12-07T18:12:17.730" v="24"/>
        <pc:sldMkLst>
          <pc:docMk/>
          <pc:sldMk cId="1615269153" sldId="545"/>
        </pc:sldMkLst>
      </pc:sldChg>
      <pc:sldChg chg="ord">
        <pc:chgData name="Monica Greene" userId="580d4f7b-22ab-4bed-a08a-0b25eeeaced9" providerId="ADAL" clId="{34A1E487-E371-4EEB-9393-94E36D95B581}" dt="2023-12-07T18:12:34.879" v="26"/>
        <pc:sldMkLst>
          <pc:docMk/>
          <pc:sldMk cId="3201772412" sldId="547"/>
        </pc:sldMkLst>
      </pc:sldChg>
      <pc:sldChg chg="addSp new mod setBg">
        <pc:chgData name="Monica Greene" userId="580d4f7b-22ab-4bed-a08a-0b25eeeaced9" providerId="ADAL" clId="{34A1E487-E371-4EEB-9393-94E36D95B581}" dt="2023-12-07T18:06:05.231" v="11" actId="22"/>
        <pc:sldMkLst>
          <pc:docMk/>
          <pc:sldMk cId="786319199" sldId="549"/>
        </pc:sldMkLst>
        <pc:picChg chg="add">
          <ac:chgData name="Monica Greene" userId="580d4f7b-22ab-4bed-a08a-0b25eeeaced9" providerId="ADAL" clId="{34A1E487-E371-4EEB-9393-94E36D95B581}" dt="2023-12-07T18:06:05.231" v="11" actId="22"/>
          <ac:picMkLst>
            <pc:docMk/>
            <pc:sldMk cId="786319199" sldId="549"/>
            <ac:picMk id="3" creationId="{AB13654D-E711-2227-77B0-662A59281DC5}"/>
          </ac:picMkLst>
        </pc:picChg>
      </pc:sldChg>
      <pc:sldChg chg="add del modTransition">
        <pc:chgData name="Monica Greene" userId="580d4f7b-22ab-4bed-a08a-0b25eeeaced9" providerId="ADAL" clId="{34A1E487-E371-4EEB-9393-94E36D95B581}" dt="2023-12-07T18:02:55.114" v="1" actId="47"/>
        <pc:sldMkLst>
          <pc:docMk/>
          <pc:sldMk cId="1076444733" sldId="549"/>
        </pc:sldMkLst>
      </pc:sldChg>
      <pc:sldChg chg="addSp new mod ord setBg">
        <pc:chgData name="Monica Greene" userId="580d4f7b-22ab-4bed-a08a-0b25eeeaced9" providerId="ADAL" clId="{34A1E487-E371-4EEB-9393-94E36D95B581}" dt="2023-12-07T18:11:49.249" v="20"/>
        <pc:sldMkLst>
          <pc:docMk/>
          <pc:sldMk cId="677261138" sldId="550"/>
        </pc:sldMkLst>
        <pc:picChg chg="add">
          <ac:chgData name="Monica Greene" userId="580d4f7b-22ab-4bed-a08a-0b25eeeaced9" providerId="ADAL" clId="{34A1E487-E371-4EEB-9393-94E36D95B581}" dt="2023-12-07T18:05:47.841" v="10" actId="22"/>
          <ac:picMkLst>
            <pc:docMk/>
            <pc:sldMk cId="677261138" sldId="550"/>
            <ac:picMk id="3" creationId="{753C0D2E-D0B0-F0CF-E41B-A53948A96D59}"/>
          </ac:picMkLst>
        </pc:picChg>
      </pc:sldChg>
    </pc:docChg>
  </pc:docChgLst>
  <pc:docChgLst>
    <pc:chgData name="Monica Greene" userId="580d4f7b-22ab-4bed-a08a-0b25eeeaced9" providerId="ADAL" clId="{842D6DCE-91F9-4B59-91F9-7FA097CB0EC5}"/>
    <pc:docChg chg="undo custSel addSld delSld modSld sldOrd modMainMaster">
      <pc:chgData name="Monica Greene" userId="580d4f7b-22ab-4bed-a08a-0b25eeeaced9" providerId="ADAL" clId="{842D6DCE-91F9-4B59-91F9-7FA097CB0EC5}" dt="2023-01-19T20:37:11.562" v="187"/>
      <pc:docMkLst>
        <pc:docMk/>
      </pc:docMkLst>
      <pc:sldChg chg="del">
        <pc:chgData name="Monica Greene" userId="580d4f7b-22ab-4bed-a08a-0b25eeeaced9" providerId="ADAL" clId="{842D6DCE-91F9-4B59-91F9-7FA097CB0EC5}" dt="2023-01-16T01:41:32.375" v="48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3117737958" sldId="259"/>
        </pc:sldMkLst>
      </pc:sldChg>
      <pc:sldChg chg="del">
        <pc:chgData name="Monica Greene" userId="580d4f7b-22ab-4bed-a08a-0b25eeeaced9" providerId="ADAL" clId="{842D6DCE-91F9-4B59-91F9-7FA097CB0EC5}" dt="2023-01-16T01:42:32.023" v="50" actId="47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1039155707" sldId="273"/>
        </pc:sldMkLst>
      </pc:sldChg>
      <pc:sldChg chg="addSp delSp 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0" sldId="310"/>
        </pc:sldMkLst>
        <pc:picChg chg="mod">
          <ac:chgData name="Monica Greene" userId="580d4f7b-22ab-4bed-a08a-0b25eeeaced9" providerId="ADAL" clId="{842D6DCE-91F9-4B59-91F9-7FA097CB0EC5}" dt="2023-01-16T20:39:25.829" v="55" actId="1076"/>
          <ac:picMkLst>
            <pc:docMk/>
            <pc:sldMk cId="0" sldId="310"/>
            <ac:picMk id="2" creationId="{00000000-0000-0000-0000-000000000000}"/>
          </ac:picMkLst>
        </pc:picChg>
        <pc:picChg chg="add del">
          <ac:chgData name="Monica Greene" userId="580d4f7b-22ab-4bed-a08a-0b25eeeaced9" providerId="ADAL" clId="{842D6DCE-91F9-4B59-91F9-7FA097CB0EC5}" dt="2023-01-16T20:39:05.255" v="53" actId="478"/>
          <ac:picMkLst>
            <pc:docMk/>
            <pc:sldMk cId="0" sldId="310"/>
            <ac:picMk id="11" creationId="{7CC61594-75E4-84CC-A9FB-16CF8057F6F6}"/>
          </ac:picMkLst>
        </pc:picChg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665771513" sldId="314"/>
        </pc:sldMkLst>
      </pc:sldChg>
      <pc:sldChg chg="ord modTransition">
        <pc:chgData name="Monica Greene" userId="580d4f7b-22ab-4bed-a08a-0b25eeeaced9" providerId="ADAL" clId="{842D6DCE-91F9-4B59-91F9-7FA097CB0EC5}" dt="2023-01-19T20:37:11.562" v="187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591349375" sldId="317"/>
        </pc:sldMkLst>
      </pc:sldChg>
      <pc:sldChg chg="ord modTransition">
        <pc:chgData name="Monica Greene" userId="580d4f7b-22ab-4bed-a08a-0b25eeeaced9" providerId="ADAL" clId="{842D6DCE-91F9-4B59-91F9-7FA097CB0EC5}" dt="2023-01-19T20:37:11.562" v="187"/>
        <pc:sldMkLst>
          <pc:docMk/>
          <pc:sldMk cId="4010300902" sldId="321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842D6DCE-91F9-4B59-91F9-7FA097CB0EC5}" dt="2023-01-16T01:40:48.778" v="45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842D6DCE-91F9-4B59-91F9-7FA097CB0EC5}" dt="2023-01-16T01:40:50.440" v="46" actId="47"/>
        <pc:sldMkLst>
          <pc:docMk/>
          <pc:sldMk cId="2799754438" sldId="352"/>
        </pc:sldMkLst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1457229305" sldId="354"/>
        </pc:sldMkLst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2058713369" sldId="355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1665277712" sldId="391"/>
        </pc:sldMkLst>
      </pc:sldChg>
      <pc:sldChg chg="del">
        <pc:chgData name="Monica Greene" userId="580d4f7b-22ab-4bed-a08a-0b25eeeaced9" providerId="ADAL" clId="{842D6DCE-91F9-4B59-91F9-7FA097CB0EC5}" dt="2023-01-16T01:35:29.620" v="1" actId="47"/>
        <pc:sldMkLst>
          <pc:docMk/>
          <pc:sldMk cId="3376944517" sldId="392"/>
        </pc:sldMkLst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3567445443" sldId="393"/>
        </pc:sldMkLst>
        <pc:spChg chg="mod">
          <ac:chgData name="Monica Greene" userId="580d4f7b-22ab-4bed-a08a-0b25eeeaced9" providerId="ADAL" clId="{842D6DCE-91F9-4B59-91F9-7FA097CB0EC5}" dt="2023-01-16T01:38:17.120" v="20" actId="255"/>
          <ac:spMkLst>
            <pc:docMk/>
            <pc:sldMk cId="3567445443" sldId="393"/>
            <ac:spMk id="2" creationId="{00000000-0000-0000-0000-000000000000}"/>
          </ac:spMkLst>
        </pc:spChg>
        <pc:spChg chg="mod">
          <ac:chgData name="Monica Greene" userId="580d4f7b-22ab-4bed-a08a-0b25eeeaced9" providerId="ADAL" clId="{842D6DCE-91F9-4B59-91F9-7FA097CB0EC5}" dt="2023-01-16T01:37:21.477" v="13" actId="20577"/>
          <ac:spMkLst>
            <pc:docMk/>
            <pc:sldMk cId="3567445443" sldId="393"/>
            <ac:spMk id="5" creationId="{BD06CA1C-51D9-9D48-3FDD-06D6B183E6B0}"/>
          </ac:spMkLst>
        </pc:spChg>
      </pc:sldChg>
      <pc:sldChg chg="del">
        <pc:chgData name="Monica Greene" userId="580d4f7b-22ab-4bed-a08a-0b25eeeaced9" providerId="ADAL" clId="{842D6DCE-91F9-4B59-91F9-7FA097CB0EC5}" dt="2023-01-16T01:35:37.987" v="2" actId="47"/>
        <pc:sldMkLst>
          <pc:docMk/>
          <pc:sldMk cId="58980055" sldId="396"/>
        </pc:sldMkLst>
      </pc:sldChg>
      <pc:sldChg chg="ord modTransition">
        <pc:chgData name="Monica Greene" userId="580d4f7b-22ab-4bed-a08a-0b25eeeaced9" providerId="ADAL" clId="{842D6DCE-91F9-4B59-91F9-7FA097CB0EC5}" dt="2023-01-19T20:37:11.562" v="187"/>
        <pc:sldMkLst>
          <pc:docMk/>
          <pc:sldMk cId="1744543980" sldId="397"/>
        </pc:sldMkLst>
      </pc:sldChg>
      <pc:sldChg chg="del">
        <pc:chgData name="Monica Greene" userId="580d4f7b-22ab-4bed-a08a-0b25eeeaced9" providerId="ADAL" clId="{842D6DCE-91F9-4B59-91F9-7FA097CB0EC5}" dt="2023-01-16T01:35:27.599" v="0" actId="47"/>
        <pc:sldMkLst>
          <pc:docMk/>
          <pc:sldMk cId="856043924" sldId="398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2713357453" sldId="399"/>
        </pc:sldMkLst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1374317615" sldId="401"/>
        </pc:sldMkLst>
        <pc:spChg chg="mod">
          <ac:chgData name="Monica Greene" userId="580d4f7b-22ab-4bed-a08a-0b25eeeaced9" providerId="ADAL" clId="{842D6DCE-91F9-4B59-91F9-7FA097CB0EC5}" dt="2023-01-16T01:38:56.427" v="30" actId="255"/>
          <ac:spMkLst>
            <pc:docMk/>
            <pc:sldMk cId="1374317615" sldId="401"/>
            <ac:spMk id="2" creationId="{00000000-0000-0000-0000-000000000000}"/>
          </ac:spMkLst>
        </pc:spChg>
        <pc:spChg chg="mod">
          <ac:chgData name="Monica Greene" userId="580d4f7b-22ab-4bed-a08a-0b25eeeaced9" providerId="ADAL" clId="{842D6DCE-91F9-4B59-91F9-7FA097CB0EC5}" dt="2023-01-16T01:38:25.762" v="22" actId="20577"/>
          <ac:spMkLst>
            <pc:docMk/>
            <pc:sldMk cId="1374317615" sldId="401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1335125963" sldId="402"/>
        </pc:sldMkLst>
        <pc:spChg chg="mod">
          <ac:chgData name="Monica Greene" userId="580d4f7b-22ab-4bed-a08a-0b25eeeaced9" providerId="ADAL" clId="{842D6DCE-91F9-4B59-91F9-7FA097CB0EC5}" dt="2023-01-16T01:39:33.068" v="36" actId="115"/>
          <ac:spMkLst>
            <pc:docMk/>
            <pc:sldMk cId="1335125963" sldId="402"/>
            <ac:spMk id="2" creationId="{00000000-0000-0000-0000-000000000000}"/>
          </ac:spMkLst>
        </pc:spChg>
        <pc:spChg chg="mod">
          <ac:chgData name="Monica Greene" userId="580d4f7b-22ab-4bed-a08a-0b25eeeaced9" providerId="ADAL" clId="{842D6DCE-91F9-4B59-91F9-7FA097CB0EC5}" dt="2023-01-16T01:39:03.958" v="32" actId="20577"/>
          <ac:spMkLst>
            <pc:docMk/>
            <pc:sldMk cId="1335125963" sldId="402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2836616761" sldId="403"/>
        </pc:sldMkLst>
        <pc:spChg chg="mod">
          <ac:chgData name="Monica Greene" userId="580d4f7b-22ab-4bed-a08a-0b25eeeaced9" providerId="ADAL" clId="{842D6DCE-91F9-4B59-91F9-7FA097CB0EC5}" dt="2023-01-16T01:40:04.803" v="43" actId="115"/>
          <ac:spMkLst>
            <pc:docMk/>
            <pc:sldMk cId="2836616761" sldId="403"/>
            <ac:spMk id="2" creationId="{00000000-0000-0000-0000-000000000000}"/>
          </ac:spMkLst>
        </pc:spChg>
        <pc:spChg chg="mod">
          <ac:chgData name="Monica Greene" userId="580d4f7b-22ab-4bed-a08a-0b25eeeaced9" providerId="ADAL" clId="{842D6DCE-91F9-4B59-91F9-7FA097CB0EC5}" dt="2023-01-16T01:39:37.501" v="38" actId="20577"/>
          <ac:spMkLst>
            <pc:docMk/>
            <pc:sldMk cId="2836616761" sldId="403"/>
            <ac:spMk id="5" creationId="{BD06CA1C-51D9-9D48-3FDD-06D6B183E6B0}"/>
          </ac:spMkLst>
        </pc:spChg>
      </pc:sldChg>
      <pc:sldChg chg="addSp new modTransition setBg">
        <pc:chgData name="Monica Greene" userId="580d4f7b-22ab-4bed-a08a-0b25eeeaced9" providerId="ADAL" clId="{842D6DCE-91F9-4B59-91F9-7FA097CB0EC5}" dt="2023-01-19T20:37:11.562" v="187"/>
        <pc:sldMkLst>
          <pc:docMk/>
          <pc:sldMk cId="4213426631" sldId="404"/>
        </pc:sldMkLst>
        <pc:picChg chg="add">
          <ac:chgData name="Monica Greene" userId="580d4f7b-22ab-4bed-a08a-0b25eeeaced9" providerId="ADAL" clId="{842D6DCE-91F9-4B59-91F9-7FA097CB0EC5}" dt="2023-01-16T01:36:26.054" v="7"/>
          <ac:picMkLst>
            <pc:docMk/>
            <pc:sldMk cId="4213426631" sldId="404"/>
            <ac:picMk id="2" creationId="{E8502562-C9B7-6E06-51C1-C1877BDBF8C4}"/>
          </ac:picMkLst>
        </pc:picChg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3150670994" sldId="405"/>
        </pc:sldMkLst>
      </pc:sldChg>
      <pc:sldChg chg="addSp modSp add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1594995656" sldId="406"/>
        </pc:sldMkLst>
        <pc:spChg chg="add mod">
          <ac:chgData name="Monica Greene" userId="580d4f7b-22ab-4bed-a08a-0b25eeeaced9" providerId="ADAL" clId="{842D6DCE-91F9-4B59-91F9-7FA097CB0EC5}" dt="2023-01-19T20:31:16.806" v="179" actId="164"/>
          <ac:spMkLst>
            <pc:docMk/>
            <pc:sldMk cId="1594995656" sldId="406"/>
            <ac:spMk id="2" creationId="{F22F9211-F0E6-4192-CD4D-C493422B6DE5}"/>
          </ac:spMkLst>
        </pc:spChg>
        <pc:spChg chg="add mod">
          <ac:chgData name="Monica Greene" userId="580d4f7b-22ab-4bed-a08a-0b25eeeaced9" providerId="ADAL" clId="{842D6DCE-91F9-4B59-91F9-7FA097CB0EC5}" dt="2023-01-19T20:31:16.806" v="179" actId="164"/>
          <ac:spMkLst>
            <pc:docMk/>
            <pc:sldMk cId="1594995656" sldId="406"/>
            <ac:spMk id="4" creationId="{B84AFBA7-6FF6-1BC6-3F0A-520630DD6721}"/>
          </ac:spMkLst>
        </pc:spChg>
        <pc:grpChg chg="add mod">
          <ac:chgData name="Monica Greene" userId="580d4f7b-22ab-4bed-a08a-0b25eeeaced9" providerId="ADAL" clId="{842D6DCE-91F9-4B59-91F9-7FA097CB0EC5}" dt="2023-01-19T20:31:23.694" v="181" actId="1076"/>
          <ac:grpSpMkLst>
            <pc:docMk/>
            <pc:sldMk cId="1594995656" sldId="406"/>
            <ac:grpSpMk id="5" creationId="{FAF8ADA8-E229-5C99-C326-1C8903C52E21}"/>
          </ac:grpSpMkLst>
        </pc:grpChg>
      </pc:sldChg>
      <pc:sldMasterChg chg="modTransition modSldLayout">
        <pc:chgData name="Monica Greene" userId="580d4f7b-22ab-4bed-a08a-0b25eeeaced9" providerId="ADAL" clId="{842D6DCE-91F9-4B59-91F9-7FA097CB0EC5}" dt="2023-01-19T20:37:11.562" v="187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42D6DCE-91F9-4B59-91F9-7FA097CB0EC5}" dt="2023-01-19T20:37:11.562" v="187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953D560B-557F-4A5E-8BD4-2DE411649C5A}"/>
    <pc:docChg chg="custSel addSld delSld modSld sldOrd modMainMaster">
      <pc:chgData name="Monica Greene" userId="580d4f7b-22ab-4bed-a08a-0b25eeeaced9" providerId="ADAL" clId="{953D560B-557F-4A5E-8BD4-2DE411649C5A}" dt="2023-04-20T22:34:16.341" v="79" actId="20577"/>
      <pc:docMkLst>
        <pc:docMk/>
      </pc:docMkLst>
      <pc:sldChg chg="add ord modTransition">
        <pc:chgData name="Monica Greene" userId="580d4f7b-22ab-4bed-a08a-0b25eeeaced9" providerId="ADAL" clId="{953D560B-557F-4A5E-8BD4-2DE411649C5A}" dt="2023-04-20T22:33:18.896" v="78"/>
        <pc:sldMkLst>
          <pc:docMk/>
          <pc:sldMk cId="0" sldId="257"/>
        </pc:sldMkLst>
      </pc:sldChg>
      <pc:sldChg chg="del">
        <pc:chgData name="Monica Greene" userId="580d4f7b-22ab-4bed-a08a-0b25eeeaced9" providerId="ADAL" clId="{953D560B-557F-4A5E-8BD4-2DE411649C5A}" dt="2023-04-19T13:08:43.246" v="10" actId="47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2190442017" sldId="261"/>
        </pc:sldMkLst>
      </pc:sldChg>
      <pc:sldChg chg="add ord modTransition">
        <pc:chgData name="Monica Greene" userId="580d4f7b-22ab-4bed-a08a-0b25eeeaced9" providerId="ADAL" clId="{953D560B-557F-4A5E-8BD4-2DE411649C5A}" dt="2023-04-20T22:33:18.896" v="78"/>
        <pc:sldMkLst>
          <pc:docMk/>
          <pc:sldMk cId="3842583797" sldId="264"/>
        </pc:sldMkLst>
      </pc:sldChg>
      <pc:sldChg chg="del">
        <pc:chgData name="Monica Greene" userId="580d4f7b-22ab-4bed-a08a-0b25eeeaced9" providerId="ADAL" clId="{953D560B-557F-4A5E-8BD4-2DE411649C5A}" dt="2023-04-19T13:08:46.607" v="11" actId="47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953D560B-557F-4A5E-8BD4-2DE411649C5A}" dt="2023-04-19T13:08:28.073" v="4" actId="47"/>
        <pc:sldMkLst>
          <pc:docMk/>
          <pc:sldMk cId="1736370552" sldId="369"/>
        </pc:sldMkLst>
      </pc:sldChg>
      <pc:sldChg chg="del">
        <pc:chgData name="Monica Greene" userId="580d4f7b-22ab-4bed-a08a-0b25eeeaced9" providerId="ADAL" clId="{953D560B-557F-4A5E-8BD4-2DE411649C5A}" dt="2023-04-19T13:08:28.722" v="5" actId="47"/>
        <pc:sldMkLst>
          <pc:docMk/>
          <pc:sldMk cId="2395927928" sldId="370"/>
        </pc:sldMkLst>
      </pc:sldChg>
      <pc:sldChg chg="add modTransition">
        <pc:chgData name="Monica Greene" userId="580d4f7b-22ab-4bed-a08a-0b25eeeaced9" providerId="ADAL" clId="{953D560B-557F-4A5E-8BD4-2DE411649C5A}" dt="2023-04-20T22:33:18.896" v="78"/>
        <pc:sldMkLst>
          <pc:docMk/>
          <pc:sldMk cId="2499805094" sldId="372"/>
        </pc:sldMkLst>
      </pc:sldChg>
      <pc:sldChg chg="modSp add mod modTransition">
        <pc:chgData name="Monica Greene" userId="580d4f7b-22ab-4bed-a08a-0b25eeeaced9" providerId="ADAL" clId="{953D560B-557F-4A5E-8BD4-2DE411649C5A}" dt="2023-04-20T22:34:16.341" v="79" actId="20577"/>
        <pc:sldMkLst>
          <pc:docMk/>
          <pc:sldMk cId="607591374" sldId="373"/>
        </pc:sldMkLst>
        <pc:spChg chg="mod">
          <ac:chgData name="Monica Greene" userId="580d4f7b-22ab-4bed-a08a-0b25eeeaced9" providerId="ADAL" clId="{953D560B-557F-4A5E-8BD4-2DE411649C5A}" dt="2023-04-20T22:34:16.341" v="79" actId="20577"/>
          <ac:spMkLst>
            <pc:docMk/>
            <pc:sldMk cId="607591374" sldId="373"/>
            <ac:spMk id="2" creationId="{18BDE9D8-2F99-6659-A531-C3751EBA49C8}"/>
          </ac:spMkLst>
        </pc:spChg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2713357453" sldId="399"/>
        </pc:sldMkLst>
      </pc:sldChg>
      <pc:sldChg chg="ord modTransition">
        <pc:chgData name="Monica Greene" userId="580d4f7b-22ab-4bed-a08a-0b25eeeaced9" providerId="ADAL" clId="{953D560B-557F-4A5E-8BD4-2DE411649C5A}" dt="2023-04-20T22:33:18.896" v="78"/>
        <pc:sldMkLst>
          <pc:docMk/>
          <pc:sldMk cId="1505584566" sldId="407"/>
        </pc:sldMkLst>
      </pc:sldChg>
      <pc:sldChg chg="ord modTransition">
        <pc:chgData name="Monica Greene" userId="580d4f7b-22ab-4bed-a08a-0b25eeeaced9" providerId="ADAL" clId="{953D560B-557F-4A5E-8BD4-2DE411649C5A}" dt="2023-04-20T22:33:18.896" v="78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953D560B-557F-4A5E-8BD4-2DE411649C5A}" dt="2023-04-19T13:13:22.454" v="42" actId="47"/>
        <pc:sldMkLst>
          <pc:docMk/>
          <pc:sldMk cId="4002221206" sldId="431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953D560B-557F-4A5E-8BD4-2DE411649C5A}" dt="2023-04-20T22:33:18.896" v="78"/>
        <pc:sldMkLst>
          <pc:docMk/>
          <pc:sldMk cId="299153169" sldId="433"/>
        </pc:sldMkLst>
        <pc:spChg chg="mod">
          <ac:chgData name="Monica Greene" userId="580d4f7b-22ab-4bed-a08a-0b25eeeaced9" providerId="ADAL" clId="{953D560B-557F-4A5E-8BD4-2DE411649C5A}" dt="2023-04-19T13:09:18.098" v="34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ord modTransition">
        <pc:chgData name="Monica Greene" userId="580d4f7b-22ab-4bed-a08a-0b25eeeaced9" providerId="ADAL" clId="{953D560B-557F-4A5E-8BD4-2DE411649C5A}" dt="2023-04-20T22:33:18.896" v="78"/>
        <pc:sldMkLst>
          <pc:docMk/>
          <pc:sldMk cId="4141273415" sldId="434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1715977214" sldId="436"/>
        </pc:sldMkLst>
      </pc:sldChg>
      <pc:sldChg chg="add modTransition">
        <pc:chgData name="Monica Greene" userId="580d4f7b-22ab-4bed-a08a-0b25eeeaced9" providerId="ADAL" clId="{953D560B-557F-4A5E-8BD4-2DE411649C5A}" dt="2023-04-20T22:33:18.896" v="78"/>
        <pc:sldMkLst>
          <pc:docMk/>
          <pc:sldMk cId="911207893" sldId="449"/>
        </pc:sldMkLst>
      </pc:sldChg>
      <pc:sldChg chg="addSp new ord modTransition setBg">
        <pc:chgData name="Monica Greene" userId="580d4f7b-22ab-4bed-a08a-0b25eeeaced9" providerId="ADAL" clId="{953D560B-557F-4A5E-8BD4-2DE411649C5A}" dt="2023-04-20T22:33:18.896" v="78"/>
        <pc:sldMkLst>
          <pc:docMk/>
          <pc:sldMk cId="1727652585" sldId="450"/>
        </pc:sldMkLst>
        <pc:picChg chg="add">
          <ac:chgData name="Monica Greene" userId="580d4f7b-22ab-4bed-a08a-0b25eeeaced9" providerId="ADAL" clId="{953D560B-557F-4A5E-8BD4-2DE411649C5A}" dt="2023-04-19T13:12:30.531" v="38"/>
          <ac:picMkLst>
            <pc:docMk/>
            <pc:sldMk cId="1727652585" sldId="450"/>
            <ac:picMk id="2" creationId="{33D858A9-48CC-26B6-0753-20B7BD077783}"/>
          </ac:picMkLst>
        </pc:picChg>
      </pc:sldChg>
      <pc:sldChg chg="addSp add ord modTransition">
        <pc:chgData name="Monica Greene" userId="580d4f7b-22ab-4bed-a08a-0b25eeeaced9" providerId="ADAL" clId="{953D560B-557F-4A5E-8BD4-2DE411649C5A}" dt="2023-04-20T22:33:18.896" v="78"/>
        <pc:sldMkLst>
          <pc:docMk/>
          <pc:sldMk cId="3962224373" sldId="451"/>
        </pc:sldMkLst>
        <pc:picChg chg="add">
          <ac:chgData name="Monica Greene" userId="580d4f7b-22ab-4bed-a08a-0b25eeeaced9" providerId="ADAL" clId="{953D560B-557F-4A5E-8BD4-2DE411649C5A}" dt="2023-04-19T13:12:45.629" v="39"/>
          <ac:picMkLst>
            <pc:docMk/>
            <pc:sldMk cId="3962224373" sldId="451"/>
            <ac:picMk id="2" creationId="{4BF5E04A-D437-F29B-8F7E-C724C6C1BAC6}"/>
          </ac:picMkLst>
        </pc:picChg>
      </pc:sldChg>
      <pc:sldChg chg="addSp delSp new mod ord modTransition setBg">
        <pc:chgData name="Monica Greene" userId="580d4f7b-22ab-4bed-a08a-0b25eeeaced9" providerId="ADAL" clId="{953D560B-557F-4A5E-8BD4-2DE411649C5A}" dt="2023-04-20T22:33:18.896" v="78"/>
        <pc:sldMkLst>
          <pc:docMk/>
          <pc:sldMk cId="1477033344" sldId="452"/>
        </pc:sldMkLst>
        <pc:picChg chg="add del">
          <ac:chgData name="Monica Greene" userId="580d4f7b-22ab-4bed-a08a-0b25eeeaced9" providerId="ADAL" clId="{953D560B-557F-4A5E-8BD4-2DE411649C5A}" dt="2023-04-20T22:30:26.697" v="54" actId="478"/>
          <ac:picMkLst>
            <pc:docMk/>
            <pc:sldMk cId="1477033344" sldId="452"/>
            <ac:picMk id="2" creationId="{025901DC-6F31-FC16-34D5-496652256FD7}"/>
          </ac:picMkLst>
        </pc:picChg>
        <pc:picChg chg="add">
          <ac:chgData name="Monica Greene" userId="580d4f7b-22ab-4bed-a08a-0b25eeeaced9" providerId="ADAL" clId="{953D560B-557F-4A5E-8BD4-2DE411649C5A}" dt="2023-04-20T22:30:28.673" v="55"/>
          <ac:picMkLst>
            <pc:docMk/>
            <pc:sldMk cId="1477033344" sldId="452"/>
            <ac:picMk id="3" creationId="{CB3C43D0-664C-0345-5241-7F3E04AB3DA2}"/>
          </ac:picMkLst>
        </pc:picChg>
      </pc:sldChg>
      <pc:sldChg chg="addSp new ord modTransition setBg">
        <pc:chgData name="Monica Greene" userId="580d4f7b-22ab-4bed-a08a-0b25eeeaced9" providerId="ADAL" clId="{953D560B-557F-4A5E-8BD4-2DE411649C5A}" dt="2023-04-20T22:33:18.896" v="78"/>
        <pc:sldMkLst>
          <pc:docMk/>
          <pc:sldMk cId="2950000104" sldId="453"/>
        </pc:sldMkLst>
        <pc:picChg chg="add">
          <ac:chgData name="Monica Greene" userId="580d4f7b-22ab-4bed-a08a-0b25eeeaced9" providerId="ADAL" clId="{953D560B-557F-4A5E-8BD4-2DE411649C5A}" dt="2023-04-20T22:31:28.064" v="58"/>
          <ac:picMkLst>
            <pc:docMk/>
            <pc:sldMk cId="2950000104" sldId="453"/>
            <ac:picMk id="2" creationId="{17E21CBE-0B56-0579-1B4D-2FE3E1334863}"/>
          </ac:picMkLst>
        </pc:picChg>
      </pc:sldChg>
      <pc:sldMasterChg chg="modTransition modSldLayout">
        <pc:chgData name="Monica Greene" userId="580d4f7b-22ab-4bed-a08a-0b25eeeaced9" providerId="ADAL" clId="{953D560B-557F-4A5E-8BD4-2DE411649C5A}" dt="2023-04-20T22:33:18.896" v="7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953D560B-557F-4A5E-8BD4-2DE411649C5A}" dt="2023-04-20T22:33:18.896" v="7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953D560B-557F-4A5E-8BD4-2DE411649C5A}" dt="2023-04-20T22:33:18.896" v="7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953D560B-557F-4A5E-8BD4-2DE411649C5A}" dt="2023-04-20T22:33:18.896" v="7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DC3CC03A-1E51-4145-BAEC-B8EEBFC0A050}"/>
    <pc:docChg chg="undo custSel addSld delSld modSld sldOrd modMainMaster">
      <pc:chgData name="Monica Greene" userId="580d4f7b-22ab-4bed-a08a-0b25eeeaced9" providerId="ADAL" clId="{DC3CC03A-1E51-4145-BAEC-B8EEBFC0A050}" dt="2023-02-02T19:34:57.492" v="40"/>
      <pc:docMkLst>
        <pc:docMk/>
      </pc:docMkLst>
      <pc:sldChg chg="del">
        <pc:chgData name="Monica Greene" userId="580d4f7b-22ab-4bed-a08a-0b25eeeaced9" providerId="ADAL" clId="{DC3CC03A-1E51-4145-BAEC-B8EEBFC0A050}" dt="2023-02-02T19:25:17.287" v="13" actId="47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DC3CC03A-1E51-4145-BAEC-B8EEBFC0A050}" dt="2023-02-02T19:25:42.037" v="15" actId="47"/>
        <pc:sldMkLst>
          <pc:docMk/>
          <pc:sldMk cId="2088468463" sldId="262"/>
        </pc:sldMkLst>
      </pc:sldChg>
      <pc:sldChg chg="add modTransition">
        <pc:chgData name="Monica Greene" userId="580d4f7b-22ab-4bed-a08a-0b25eeeaced9" providerId="ADAL" clId="{DC3CC03A-1E51-4145-BAEC-B8EEBFC0A050}" dt="2023-02-02T19:34:57.492" v="40"/>
        <pc:sldMkLst>
          <pc:docMk/>
          <pc:sldMk cId="3597880407" sldId="263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460198801" sldId="322"/>
        </pc:sldMkLst>
      </pc:sldChg>
      <pc:sldChg chg="add ord modTransition">
        <pc:chgData name="Monica Greene" userId="580d4f7b-22ab-4bed-a08a-0b25eeeaced9" providerId="ADAL" clId="{DC3CC03A-1E51-4145-BAEC-B8EEBFC0A050}" dt="2023-02-02T19:34:57.492" v="40"/>
        <pc:sldMkLst>
          <pc:docMk/>
          <pc:sldMk cId="4132302472" sldId="351"/>
        </pc:sldMkLst>
      </pc:sldChg>
      <pc:sldChg chg="add ord modTransition">
        <pc:chgData name="Monica Greene" userId="580d4f7b-22ab-4bed-a08a-0b25eeeaced9" providerId="ADAL" clId="{DC3CC03A-1E51-4145-BAEC-B8EEBFC0A050}" dt="2023-02-02T19:34:57.492" v="40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DC3CC03A-1E51-4145-BAEC-B8EEBFC0A050}" dt="2023-02-02T19:22:14.033" v="0" actId="47"/>
        <pc:sldMkLst>
          <pc:docMk/>
          <pc:sldMk cId="1665277712" sldId="391"/>
        </pc:sldMkLst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3567445443" sldId="393"/>
        </pc:sldMkLst>
        <pc:spChg chg="mod">
          <ac:chgData name="Monica Greene" userId="580d4f7b-22ab-4bed-a08a-0b25eeeaced9" providerId="ADAL" clId="{DC3CC03A-1E51-4145-BAEC-B8EEBFC0A050}" dt="2023-02-02T19:29:09.235" v="19" actId="115"/>
          <ac:spMkLst>
            <pc:docMk/>
            <pc:sldMk cId="3567445443" sldId="393"/>
            <ac:spMk id="2" creationId="{00000000-0000-0000-0000-000000000000}"/>
          </ac:spMkLst>
        </pc:spChg>
        <pc:spChg chg="mod">
          <ac:chgData name="Monica Greene" userId="580d4f7b-22ab-4bed-a08a-0b25eeeaced9" providerId="ADAL" clId="{DC3CC03A-1E51-4145-BAEC-B8EEBFC0A050}" dt="2023-02-02T19:29:19.539" v="21" actId="20577"/>
          <ac:spMkLst>
            <pc:docMk/>
            <pc:sldMk cId="3567445443" sldId="393"/>
            <ac:spMk id="5" creationId="{BD06CA1C-51D9-9D48-3FDD-06D6B183E6B0}"/>
          </ac:spMkLst>
        </pc:spChg>
      </pc:sldChg>
      <pc:sldChg chg="del">
        <pc:chgData name="Monica Greene" userId="580d4f7b-22ab-4bed-a08a-0b25eeeaced9" providerId="ADAL" clId="{DC3CC03A-1E51-4145-BAEC-B8EEBFC0A050}" dt="2023-02-02T19:23:38.026" v="7" actId="47"/>
        <pc:sldMkLst>
          <pc:docMk/>
          <pc:sldMk cId="2001219827" sldId="394"/>
        </pc:sldMkLst>
      </pc:sldChg>
      <pc:sldChg chg="del">
        <pc:chgData name="Monica Greene" userId="580d4f7b-22ab-4bed-a08a-0b25eeeaced9" providerId="ADAL" clId="{DC3CC03A-1E51-4145-BAEC-B8EEBFC0A050}" dt="2023-02-02T19:23:40.234" v="8" actId="47"/>
        <pc:sldMkLst>
          <pc:docMk/>
          <pc:sldMk cId="1208415336" sldId="395"/>
        </pc:sldMkLst>
      </pc:sldChg>
      <pc:sldChg chg="del">
        <pc:chgData name="Monica Greene" userId="580d4f7b-22ab-4bed-a08a-0b25eeeaced9" providerId="ADAL" clId="{DC3CC03A-1E51-4145-BAEC-B8EEBFC0A050}" dt="2023-02-02T19:23:41.123" v="9" actId="47"/>
        <pc:sldMkLst>
          <pc:docMk/>
          <pc:sldMk cId="1800317486" sldId="396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2713357453" sldId="399"/>
        </pc:sldMkLst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1374317615" sldId="401"/>
        </pc:sldMkLst>
        <pc:spChg chg="mod">
          <ac:chgData name="Monica Greene" userId="580d4f7b-22ab-4bed-a08a-0b25eeeaced9" providerId="ADAL" clId="{DC3CC03A-1E51-4145-BAEC-B8EEBFC0A050}" dt="2023-02-02T19:30:22.574" v="24" actId="6549"/>
          <ac:spMkLst>
            <pc:docMk/>
            <pc:sldMk cId="1374317615" sldId="401"/>
            <ac:spMk id="2" creationId="{00000000-0000-0000-0000-000000000000}"/>
          </ac:spMkLst>
        </pc:spChg>
        <pc:spChg chg="mod">
          <ac:chgData name="Monica Greene" userId="580d4f7b-22ab-4bed-a08a-0b25eeeaced9" providerId="ADAL" clId="{DC3CC03A-1E51-4145-BAEC-B8EEBFC0A050}" dt="2023-02-02T19:30:35.194" v="26" actId="20577"/>
          <ac:spMkLst>
            <pc:docMk/>
            <pc:sldMk cId="1374317615" sldId="401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1335125963" sldId="402"/>
        </pc:sldMkLst>
        <pc:spChg chg="mod">
          <ac:chgData name="Monica Greene" userId="580d4f7b-22ab-4bed-a08a-0b25eeeaced9" providerId="ADAL" clId="{DC3CC03A-1E51-4145-BAEC-B8EEBFC0A050}" dt="2023-02-02T19:31:12.699" v="28" actId="115"/>
          <ac:spMkLst>
            <pc:docMk/>
            <pc:sldMk cId="1335125963" sldId="402"/>
            <ac:spMk id="2" creationId="{00000000-0000-0000-0000-000000000000}"/>
          </ac:spMkLst>
        </pc:spChg>
        <pc:spChg chg="mod">
          <ac:chgData name="Monica Greene" userId="580d4f7b-22ab-4bed-a08a-0b25eeeaced9" providerId="ADAL" clId="{DC3CC03A-1E51-4145-BAEC-B8EEBFC0A050}" dt="2023-02-02T19:31:19.655" v="30" actId="20577"/>
          <ac:spMkLst>
            <pc:docMk/>
            <pc:sldMk cId="1335125963" sldId="402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2836616761" sldId="403"/>
        </pc:sldMkLst>
        <pc:spChg chg="mod">
          <ac:chgData name="Monica Greene" userId="580d4f7b-22ab-4bed-a08a-0b25eeeaced9" providerId="ADAL" clId="{DC3CC03A-1E51-4145-BAEC-B8EEBFC0A050}" dt="2023-02-02T19:33:57.840" v="35" actId="6549"/>
          <ac:spMkLst>
            <pc:docMk/>
            <pc:sldMk cId="2836616761" sldId="403"/>
            <ac:spMk id="2" creationId="{00000000-0000-0000-0000-000000000000}"/>
          </ac:spMkLst>
        </pc:spChg>
        <pc:spChg chg="mod">
          <ac:chgData name="Monica Greene" userId="580d4f7b-22ab-4bed-a08a-0b25eeeaced9" providerId="ADAL" clId="{DC3CC03A-1E51-4145-BAEC-B8EEBFC0A050}" dt="2023-02-02T19:31:24.960" v="32" actId="20577"/>
          <ac:spMkLst>
            <pc:docMk/>
            <pc:sldMk cId="2836616761" sldId="403"/>
            <ac:spMk id="5" creationId="{BD06CA1C-51D9-9D48-3FDD-06D6B183E6B0}"/>
          </ac:spMkLst>
        </pc:spChg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594995656" sldId="406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4103687108" sldId="41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227540435" sldId="412"/>
        </pc:sldMkLst>
      </pc:sldChg>
      <pc:sldChg chg="add ord modTransition">
        <pc:chgData name="Monica Greene" userId="580d4f7b-22ab-4bed-a08a-0b25eeeaced9" providerId="ADAL" clId="{DC3CC03A-1E51-4145-BAEC-B8EEBFC0A050}" dt="2023-02-02T19:34:57.492" v="40"/>
        <pc:sldMkLst>
          <pc:docMk/>
          <pc:sldMk cId="129777373" sldId="413"/>
        </pc:sldMkLst>
      </pc:sldChg>
      <pc:sldMasterChg chg="modTransition modSldLayout">
        <pc:chgData name="Monica Greene" userId="580d4f7b-22ab-4bed-a08a-0b25eeeaced9" providerId="ADAL" clId="{DC3CC03A-1E51-4145-BAEC-B8EEBFC0A050}" dt="2023-02-02T19:34:57.492" v="40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DC3CC03A-1E51-4145-BAEC-B8EEBFC0A050}" dt="2023-02-02T19:34:57.492" v="40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52557732-C81B-4A0D-BA16-C60098CC114D}"/>
    <pc:docChg chg="addSld delSld modSld sldOrd modMainMaster">
      <pc:chgData name="Monica Greene" userId="580d4f7b-22ab-4bed-a08a-0b25eeeaced9" providerId="ADAL" clId="{52557732-C81B-4A0D-BA16-C60098CC114D}" dt="2023-04-13T19:55:03.265" v="65"/>
      <pc:docMkLst>
        <pc:docMk/>
      </pc:docMkLst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2190442017" sldId="261"/>
        </pc:sldMkLst>
      </pc:sldChg>
      <pc:sldChg chg="add del modTransition setBg">
        <pc:chgData name="Monica Greene" userId="580d4f7b-22ab-4bed-a08a-0b25eeeaced9" providerId="ADAL" clId="{52557732-C81B-4A0D-BA16-C60098CC114D}" dt="2023-04-13T19:40:15.491" v="23" actId="47"/>
        <pc:sldMkLst>
          <pc:docMk/>
          <pc:sldMk cId="3133720449" sldId="262"/>
        </pc:sldMkLst>
      </pc:sldChg>
      <pc:sldChg chg="add del modTransition setBg">
        <pc:chgData name="Monica Greene" userId="580d4f7b-22ab-4bed-a08a-0b25eeeaced9" providerId="ADAL" clId="{52557732-C81B-4A0D-BA16-C60098CC114D}" dt="2023-04-13T19:40:11.440" v="21" actId="47"/>
        <pc:sldMkLst>
          <pc:docMk/>
          <pc:sldMk cId="2000478204" sldId="263"/>
        </pc:sldMkLst>
      </pc:sldChg>
      <pc:sldChg chg="add del modTransition setBg">
        <pc:chgData name="Monica Greene" userId="580d4f7b-22ab-4bed-a08a-0b25eeeaced9" providerId="ADAL" clId="{52557732-C81B-4A0D-BA16-C60098CC114D}" dt="2023-04-13T19:40:16.341" v="24" actId="47"/>
        <pc:sldMkLst>
          <pc:docMk/>
          <pc:sldMk cId="3842806598" sldId="264"/>
        </pc:sldMkLst>
      </pc:sldChg>
      <pc:sldChg chg="add del modTransition">
        <pc:chgData name="Monica Greene" userId="580d4f7b-22ab-4bed-a08a-0b25eeeaced9" providerId="ADAL" clId="{52557732-C81B-4A0D-BA16-C60098CC114D}" dt="2023-04-13T19:40:17.460" v="25" actId="47"/>
        <pc:sldMkLst>
          <pc:docMk/>
          <pc:sldMk cId="3630589326" sldId="265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3659356631" sldId="268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556785324" sldId="269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2255215954" sldId="272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531456319" sldId="275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761965303" sldId="276"/>
        </pc:sldMkLst>
      </pc:sldChg>
      <pc:sldChg chg="add del modTransition setBg">
        <pc:chgData name="Monica Greene" userId="580d4f7b-22ab-4bed-a08a-0b25eeeaced9" providerId="ADAL" clId="{52557732-C81B-4A0D-BA16-C60098CC114D}" dt="2023-04-13T19:55:03.265" v="65"/>
        <pc:sldMkLst>
          <pc:docMk/>
          <pc:sldMk cId="1147356620" sldId="277"/>
        </pc:sldMkLst>
      </pc:sldChg>
      <pc:sldChg chg="add del ord modTransition">
        <pc:chgData name="Monica Greene" userId="580d4f7b-22ab-4bed-a08a-0b25eeeaced9" providerId="ADAL" clId="{52557732-C81B-4A0D-BA16-C60098CC114D}" dt="2023-04-13T19:55:03.265" v="6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3472775792" sldId="316"/>
        </pc:sldMkLst>
      </pc:sldChg>
      <pc:sldChg chg="ord modTransition">
        <pc:chgData name="Monica Greene" userId="580d4f7b-22ab-4bed-a08a-0b25eeeaced9" providerId="ADAL" clId="{52557732-C81B-4A0D-BA16-C60098CC114D}" dt="2023-04-13T19:55:03.265" v="65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52557732-C81B-4A0D-BA16-C60098CC114D}" dt="2023-04-13T19:46:12.708" v="43" actId="47"/>
        <pc:sldMkLst>
          <pc:docMk/>
          <pc:sldMk cId="610265510" sldId="366"/>
        </pc:sldMkLst>
      </pc:sldChg>
      <pc:sldChg chg="del">
        <pc:chgData name="Monica Greene" userId="580d4f7b-22ab-4bed-a08a-0b25eeeaced9" providerId="ADAL" clId="{52557732-C81B-4A0D-BA16-C60098CC114D}" dt="2023-04-13T19:46:13.642" v="44" actId="47"/>
        <pc:sldMkLst>
          <pc:docMk/>
          <pc:sldMk cId="3021974891" sldId="367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1736370552" sldId="369"/>
        </pc:sldMkLst>
      </pc:sldChg>
      <pc:sldChg chg="modSp add mod modTransition">
        <pc:chgData name="Monica Greene" userId="580d4f7b-22ab-4bed-a08a-0b25eeeaced9" providerId="ADAL" clId="{52557732-C81B-4A0D-BA16-C60098CC114D}" dt="2023-04-13T19:55:03.265" v="65"/>
        <pc:sldMkLst>
          <pc:docMk/>
          <pc:sldMk cId="2395927928" sldId="370"/>
        </pc:sldMkLst>
        <pc:spChg chg="mod">
          <ac:chgData name="Monica Greene" userId="580d4f7b-22ab-4bed-a08a-0b25eeeaced9" providerId="ADAL" clId="{52557732-C81B-4A0D-BA16-C60098CC114D}" dt="2023-04-13T19:45:11.605" v="42" actId="207"/>
          <ac:spMkLst>
            <pc:docMk/>
            <pc:sldMk cId="2395927928" sldId="370"/>
            <ac:spMk id="2" creationId="{18BDE9D8-2F99-6659-A531-C3751EBA49C8}"/>
          </ac:spMkLst>
        </pc:spChg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1505584566" sldId="407"/>
        </pc:sldMkLst>
      </pc:sldChg>
      <pc:sldChg chg="del">
        <pc:chgData name="Monica Greene" userId="580d4f7b-22ab-4bed-a08a-0b25eeeaced9" providerId="ADAL" clId="{52557732-C81B-4A0D-BA16-C60098CC114D}" dt="2023-04-13T19:44:06.083" v="40" actId="47"/>
        <pc:sldMkLst>
          <pc:docMk/>
          <pc:sldMk cId="834616306" sldId="408"/>
        </pc:sldMkLst>
      </pc:sldChg>
      <pc:sldChg chg="del">
        <pc:chgData name="Monica Greene" userId="580d4f7b-22ab-4bed-a08a-0b25eeeaced9" providerId="ADAL" clId="{52557732-C81B-4A0D-BA16-C60098CC114D}" dt="2023-04-13T19:44:00.858" v="39" actId="47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52557732-C81B-4A0D-BA16-C60098CC114D}" dt="2023-04-13T19:35:18.125" v="2" actId="47"/>
        <pc:sldMkLst>
          <pc:docMk/>
          <pc:sldMk cId="4084688947" sldId="419"/>
        </pc:sldMkLst>
      </pc:sldChg>
      <pc:sldChg chg="del">
        <pc:chgData name="Monica Greene" userId="580d4f7b-22ab-4bed-a08a-0b25eeeaced9" providerId="ADAL" clId="{52557732-C81B-4A0D-BA16-C60098CC114D}" dt="2023-04-13T19:35:18.985" v="3" actId="47"/>
        <pc:sldMkLst>
          <pc:docMk/>
          <pc:sldMk cId="3743445432" sldId="420"/>
        </pc:sldMkLst>
      </pc:sldChg>
      <pc:sldChg chg="del">
        <pc:chgData name="Monica Greene" userId="580d4f7b-22ab-4bed-a08a-0b25eeeaced9" providerId="ADAL" clId="{52557732-C81B-4A0D-BA16-C60098CC114D}" dt="2023-04-13T19:35:20.472" v="4" actId="47"/>
        <pc:sldMkLst>
          <pc:docMk/>
          <pc:sldMk cId="1229472757" sldId="423"/>
        </pc:sldMkLst>
      </pc:sldChg>
      <pc:sldChg chg="del">
        <pc:chgData name="Monica Greene" userId="580d4f7b-22ab-4bed-a08a-0b25eeeaced9" providerId="ADAL" clId="{52557732-C81B-4A0D-BA16-C60098CC114D}" dt="2023-04-13T19:43:02.622" v="35" actId="47"/>
        <pc:sldMkLst>
          <pc:docMk/>
          <pc:sldMk cId="0" sldId="429"/>
        </pc:sldMkLst>
      </pc:sldChg>
      <pc:sldChg chg="del ord">
        <pc:chgData name="Monica Greene" userId="580d4f7b-22ab-4bed-a08a-0b25eeeaced9" providerId="ADAL" clId="{52557732-C81B-4A0D-BA16-C60098CC114D}" dt="2023-04-13T19:42:49.586" v="34" actId="47"/>
        <pc:sldMkLst>
          <pc:docMk/>
          <pc:sldMk cId="3082581169" sldId="430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4002221206" sldId="431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3738777675" sldId="432"/>
        </pc:sldMkLst>
      </pc:sldChg>
      <pc:sldChg chg="del">
        <pc:chgData name="Monica Greene" userId="580d4f7b-22ab-4bed-a08a-0b25eeeaced9" providerId="ADAL" clId="{52557732-C81B-4A0D-BA16-C60098CC114D}" dt="2023-04-13T19:34:53.693" v="0" actId="47"/>
        <pc:sldMkLst>
          <pc:docMk/>
          <pc:sldMk cId="262150566" sldId="433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299153169" sldId="433"/>
        </pc:sldMkLst>
      </pc:sldChg>
      <pc:sldChg chg="add del modTransition setBg">
        <pc:chgData name="Monica Greene" userId="580d4f7b-22ab-4bed-a08a-0b25eeeaced9" providerId="ADAL" clId="{52557732-C81B-4A0D-BA16-C60098CC114D}" dt="2023-04-13T19:40:14.920" v="22" actId="47"/>
        <pc:sldMkLst>
          <pc:docMk/>
          <pc:sldMk cId="785381404" sldId="433"/>
        </pc:sldMkLst>
      </pc:sldChg>
      <pc:sldChg chg="add del modTransition setBg">
        <pc:chgData name="Monica Greene" userId="580d4f7b-22ab-4bed-a08a-0b25eeeaced9" providerId="ADAL" clId="{52557732-C81B-4A0D-BA16-C60098CC114D}" dt="2023-04-13T19:39:30.925" v="20" actId="47"/>
        <pc:sldMkLst>
          <pc:docMk/>
          <pc:sldMk cId="1453525901" sldId="434"/>
        </pc:sldMkLst>
      </pc:sldChg>
      <pc:sldChg chg="add del modTransition setBg">
        <pc:chgData name="Monica Greene" userId="580d4f7b-22ab-4bed-a08a-0b25eeeaced9" providerId="ADAL" clId="{52557732-C81B-4A0D-BA16-C60098CC114D}" dt="2023-04-13T19:38:55.414" v="15" actId="47"/>
        <pc:sldMkLst>
          <pc:docMk/>
          <pc:sldMk cId="3196746956" sldId="434"/>
        </pc:sldMkLst>
      </pc:sldChg>
      <pc:sldChg chg="addSp new ord modTransition setBg">
        <pc:chgData name="Monica Greene" userId="580d4f7b-22ab-4bed-a08a-0b25eeeaced9" providerId="ADAL" clId="{52557732-C81B-4A0D-BA16-C60098CC114D}" dt="2023-04-13T19:55:03.265" v="65"/>
        <pc:sldMkLst>
          <pc:docMk/>
          <pc:sldMk cId="4141273415" sldId="434"/>
        </pc:sldMkLst>
        <pc:picChg chg="add">
          <ac:chgData name="Monica Greene" userId="580d4f7b-22ab-4bed-a08a-0b25eeeaced9" providerId="ADAL" clId="{52557732-C81B-4A0D-BA16-C60098CC114D}" dt="2023-04-13T19:48:25.779" v="48"/>
          <ac:picMkLst>
            <pc:docMk/>
            <pc:sldMk cId="4141273415" sldId="434"/>
            <ac:picMk id="2" creationId="{CBE18EB0-FB33-CEAD-7094-984F9509C4D9}"/>
          </ac:picMkLst>
        </pc:picChg>
      </pc:sldChg>
      <pc:sldChg chg="addSp add ord modTransition">
        <pc:chgData name="Monica Greene" userId="580d4f7b-22ab-4bed-a08a-0b25eeeaced9" providerId="ADAL" clId="{52557732-C81B-4A0D-BA16-C60098CC114D}" dt="2023-04-13T19:55:03.265" v="65"/>
        <pc:sldMkLst>
          <pc:docMk/>
          <pc:sldMk cId="4281602572" sldId="435"/>
        </pc:sldMkLst>
        <pc:picChg chg="add">
          <ac:chgData name="Monica Greene" userId="580d4f7b-22ab-4bed-a08a-0b25eeeaced9" providerId="ADAL" clId="{52557732-C81B-4A0D-BA16-C60098CC114D}" dt="2023-04-13T19:48:59.963" v="49"/>
          <ac:picMkLst>
            <pc:docMk/>
            <pc:sldMk cId="4281602572" sldId="435"/>
            <ac:picMk id="2" creationId="{31145650-7944-F7F8-6DB4-B080FD1F1C8C}"/>
          </ac:picMkLst>
        </pc:picChg>
      </pc:sldChg>
      <pc:sldChg chg="addSp new ord modTransition setBg">
        <pc:chgData name="Monica Greene" userId="580d4f7b-22ab-4bed-a08a-0b25eeeaced9" providerId="ADAL" clId="{52557732-C81B-4A0D-BA16-C60098CC114D}" dt="2023-04-13T19:55:03.265" v="65"/>
        <pc:sldMkLst>
          <pc:docMk/>
          <pc:sldMk cId="1715977214" sldId="436"/>
        </pc:sldMkLst>
        <pc:picChg chg="add">
          <ac:chgData name="Monica Greene" userId="580d4f7b-22ab-4bed-a08a-0b25eeeaced9" providerId="ADAL" clId="{52557732-C81B-4A0D-BA16-C60098CC114D}" dt="2023-04-13T19:53:20.068" v="57"/>
          <ac:picMkLst>
            <pc:docMk/>
            <pc:sldMk cId="1715977214" sldId="436"/>
            <ac:picMk id="2" creationId="{7B21CA50-6E16-767C-71D1-194886000F4A}"/>
          </ac:picMkLst>
        </pc:picChg>
      </pc:sldChg>
      <pc:sldChg chg="new del setBg">
        <pc:chgData name="Monica Greene" userId="580d4f7b-22ab-4bed-a08a-0b25eeeaced9" providerId="ADAL" clId="{52557732-C81B-4A0D-BA16-C60098CC114D}" dt="2023-04-13T19:52:52.558" v="54" actId="2696"/>
        <pc:sldMkLst>
          <pc:docMk/>
          <pc:sldMk cId="1954804894" sldId="436"/>
        </pc:sldMkLst>
      </pc:sldChg>
      <pc:sldMasterChg chg="modTransition modSldLayout">
        <pc:chgData name="Monica Greene" userId="580d4f7b-22ab-4bed-a08a-0b25eeeaced9" providerId="ADAL" clId="{52557732-C81B-4A0D-BA16-C60098CC114D}" dt="2023-04-13T19:55:03.265" v="6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52557732-C81B-4A0D-BA16-C60098CC114D}" dt="2023-04-13T19:55:03.265" v="65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52557732-C81B-4A0D-BA16-C60098CC114D}" dt="2023-04-13T19:55:03.265" v="65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52557732-C81B-4A0D-BA16-C60098CC114D}" dt="2023-04-13T19:55:03.265" v="65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B5E21B98-801D-4122-BC23-311A522C8BA4}"/>
    <pc:docChg chg="addSld delSld modSld sldOrd">
      <pc:chgData name="Monica Greene" userId="580d4f7b-22ab-4bed-a08a-0b25eeeaced9" providerId="ADAL" clId="{B5E21B98-801D-4122-BC23-311A522C8BA4}" dt="2024-01-04T18:32:27.450" v="119"/>
      <pc:docMkLst>
        <pc:docMk/>
      </pc:docMkLst>
      <pc:sldChg chg="ord modTransition">
        <pc:chgData name="Monica Greene" userId="580d4f7b-22ab-4bed-a08a-0b25eeeaced9" providerId="ADAL" clId="{B5E21B98-801D-4122-BC23-311A522C8BA4}" dt="2024-01-04T18:32:10.370" v="117"/>
        <pc:sldMkLst>
          <pc:docMk/>
          <pc:sldMk cId="2319884864" sldId="256"/>
        </pc:sldMkLst>
      </pc:sldChg>
      <pc:sldChg chg="add modTransition">
        <pc:chgData name="Monica Greene" userId="580d4f7b-22ab-4bed-a08a-0b25eeeaced9" providerId="ADAL" clId="{B5E21B98-801D-4122-BC23-311A522C8BA4}" dt="2024-01-04T18:32:27.450" v="119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3133720449" sldId="262"/>
        </pc:sldMkLst>
      </pc:sldChg>
      <pc:sldChg chg="add modTransition setBg">
        <pc:chgData name="Monica Greene" userId="580d4f7b-22ab-4bed-a08a-0b25eeeaced9" providerId="ADAL" clId="{B5E21B98-801D-4122-BC23-311A522C8BA4}" dt="2024-01-04T18:32:27.450" v="119"/>
        <pc:sldMkLst>
          <pc:docMk/>
          <pc:sldMk cId="2000478204" sldId="263"/>
        </pc:sldMkLst>
      </pc:sldChg>
      <pc:sldChg chg="add modTransition setBg">
        <pc:chgData name="Monica Greene" userId="580d4f7b-22ab-4bed-a08a-0b25eeeaced9" providerId="ADAL" clId="{B5E21B98-801D-4122-BC23-311A522C8BA4}" dt="2024-01-04T18:32:27.450" v="119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B5E21B98-801D-4122-BC23-311A522C8BA4}" dt="2024-01-04T18:27:17.244" v="40" actId="47"/>
        <pc:sldMkLst>
          <pc:docMk/>
          <pc:sldMk cId="4192627259" sldId="269"/>
        </pc:sldMkLst>
      </pc:sldChg>
      <pc:sldChg chg="del">
        <pc:chgData name="Monica Greene" userId="580d4f7b-22ab-4bed-a08a-0b25eeeaced9" providerId="ADAL" clId="{B5E21B98-801D-4122-BC23-311A522C8BA4}" dt="2024-01-04T18:17:39.814" v="8" actId="47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B5E21B98-801D-4122-BC23-311A522C8BA4}" dt="2024-01-04T18:16:28.636" v="4" actId="47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B5E21B98-801D-4122-BC23-311A522C8BA4}" dt="2024-01-04T18:32:27.450" v="119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B5E21B98-801D-4122-BC23-311A522C8BA4}" dt="2024-01-04T18:27:52.268" v="99" actId="47"/>
        <pc:sldMkLst>
          <pc:docMk/>
          <pc:sldMk cId="745215188" sldId="283"/>
        </pc:sldMkLst>
      </pc:sldChg>
      <pc:sldChg chg="del">
        <pc:chgData name="Monica Greene" userId="580d4f7b-22ab-4bed-a08a-0b25eeeaced9" providerId="ADAL" clId="{B5E21B98-801D-4122-BC23-311A522C8BA4}" dt="2024-01-04T18:03:50.386" v="3" actId="47"/>
        <pc:sldMkLst>
          <pc:docMk/>
          <pc:sldMk cId="493237211" sldId="284"/>
        </pc:sldMkLst>
      </pc:sldChg>
      <pc:sldChg chg="modTransition">
        <pc:chgData name="Monica Greene" userId="580d4f7b-22ab-4bed-a08a-0b25eeeaced9" providerId="ADAL" clId="{B5E21B98-801D-4122-BC23-311A522C8BA4}" dt="2024-01-04T18:32:10.370" v="117"/>
        <pc:sldMkLst>
          <pc:docMk/>
          <pc:sldMk cId="0" sldId="310"/>
        </pc:sldMkLst>
      </pc:sldChg>
      <pc:sldChg chg="del">
        <pc:chgData name="Monica Greene" userId="580d4f7b-22ab-4bed-a08a-0b25eeeaced9" providerId="ADAL" clId="{B5E21B98-801D-4122-BC23-311A522C8BA4}" dt="2024-01-04T18:28:50.910" v="101" actId="47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B5E21B98-801D-4122-BC23-311A522C8BA4}" dt="2024-01-04T18:26:41.951" v="39" actId="47"/>
        <pc:sldMkLst>
          <pc:docMk/>
          <pc:sldMk cId="3167851379" sldId="357"/>
        </pc:sldMkLst>
      </pc:sldChg>
      <pc:sldChg chg="del">
        <pc:chgData name="Monica Greene" userId="580d4f7b-22ab-4bed-a08a-0b25eeeaced9" providerId="ADAL" clId="{B5E21B98-801D-4122-BC23-311A522C8BA4}" dt="2024-01-04T18:26:41.951" v="39" actId="47"/>
        <pc:sldMkLst>
          <pc:docMk/>
          <pc:sldMk cId="2756471639" sldId="358"/>
        </pc:sldMkLst>
      </pc:sldChg>
      <pc:sldChg chg="del">
        <pc:chgData name="Monica Greene" userId="580d4f7b-22ab-4bed-a08a-0b25eeeaced9" providerId="ADAL" clId="{B5E21B98-801D-4122-BC23-311A522C8BA4}" dt="2024-01-04T18:26:41.951" v="39" actId="47"/>
        <pc:sldMkLst>
          <pc:docMk/>
          <pc:sldMk cId="2674481867" sldId="391"/>
        </pc:sldMkLst>
      </pc:sldChg>
      <pc:sldChg chg="add ord modTransition">
        <pc:chgData name="Monica Greene" userId="580d4f7b-22ab-4bed-a08a-0b25eeeaced9" providerId="ADAL" clId="{B5E21B98-801D-4122-BC23-311A522C8BA4}" dt="2024-01-04T18:32:27.450" v="119"/>
        <pc:sldMkLst>
          <pc:docMk/>
          <pc:sldMk cId="1295262737" sldId="402"/>
        </pc:sldMkLst>
      </pc:sldChg>
      <pc:sldChg chg="add ord modTransition">
        <pc:chgData name="Monica Greene" userId="580d4f7b-22ab-4bed-a08a-0b25eeeaced9" providerId="ADAL" clId="{B5E21B98-801D-4122-BC23-311A522C8BA4}" dt="2024-01-04T18:32:27.450" v="119"/>
        <pc:sldMkLst>
          <pc:docMk/>
          <pc:sldMk cId="2397242524" sldId="404"/>
        </pc:sldMkLst>
      </pc:sldChg>
      <pc:sldChg chg="modSp mod modTransition">
        <pc:chgData name="Monica Greene" userId="580d4f7b-22ab-4bed-a08a-0b25eeeaced9" providerId="ADAL" clId="{B5E21B98-801D-4122-BC23-311A522C8BA4}" dt="2024-01-04T18:32:27.450" v="119"/>
        <pc:sldMkLst>
          <pc:docMk/>
          <pc:sldMk cId="299153169" sldId="433"/>
        </pc:sldMkLst>
        <pc:spChg chg="mod">
          <ac:chgData name="Monica Greene" userId="580d4f7b-22ab-4bed-a08a-0b25eeeaced9" providerId="ADAL" clId="{B5E21B98-801D-4122-BC23-311A522C8BA4}" dt="2024-01-04T18:27:37.354" v="9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B5E21B98-801D-4122-BC23-311A522C8BA4}" dt="2024-01-04T18:17:26.926" v="6" actId="47"/>
        <pc:sldMkLst>
          <pc:docMk/>
          <pc:sldMk cId="548892496" sldId="478"/>
        </pc:sldMkLst>
      </pc:sldChg>
      <pc:sldChg chg="add modTransition setBg">
        <pc:chgData name="Monica Greene" userId="580d4f7b-22ab-4bed-a08a-0b25eeeaced9" providerId="ADAL" clId="{B5E21B98-801D-4122-BC23-311A522C8BA4}" dt="2024-01-04T18:32:10.370" v="117"/>
        <pc:sldMkLst>
          <pc:docMk/>
          <pc:sldMk cId="2418317013" sldId="479"/>
        </pc:sldMkLst>
      </pc:sldChg>
      <pc:sldChg chg="del ord">
        <pc:chgData name="Monica Greene" userId="580d4f7b-22ab-4bed-a08a-0b25eeeaced9" providerId="ADAL" clId="{B5E21B98-801D-4122-BC23-311A522C8BA4}" dt="2024-01-04T18:23:08.609" v="32" actId="47"/>
        <pc:sldMkLst>
          <pc:docMk/>
          <pc:sldMk cId="3430446929" sldId="491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3114456802" sldId="511"/>
        </pc:sldMkLst>
      </pc:sldChg>
      <pc:sldChg chg="ord modTransition">
        <pc:chgData name="Monica Greene" userId="580d4f7b-22ab-4bed-a08a-0b25eeeaced9" providerId="ADAL" clId="{B5E21B98-801D-4122-BC23-311A522C8BA4}" dt="2024-01-04T18:32:27.450" v="119"/>
        <pc:sldMkLst>
          <pc:docMk/>
          <pc:sldMk cId="2812468163" sldId="512"/>
        </pc:sldMkLst>
      </pc:sldChg>
      <pc:sldChg chg="ord modTransition">
        <pc:chgData name="Monica Greene" userId="580d4f7b-22ab-4bed-a08a-0b25eeeaced9" providerId="ADAL" clId="{B5E21B98-801D-4122-BC23-311A522C8BA4}" dt="2024-01-04T18:32:27.450" v="119"/>
        <pc:sldMkLst>
          <pc:docMk/>
          <pc:sldMk cId="3641008208" sldId="513"/>
        </pc:sldMkLst>
      </pc:sldChg>
      <pc:sldChg chg="ord modTransition">
        <pc:chgData name="Monica Greene" userId="580d4f7b-22ab-4bed-a08a-0b25eeeaced9" providerId="ADAL" clId="{B5E21B98-801D-4122-BC23-311A522C8BA4}" dt="2024-01-04T18:32:27.450" v="119"/>
        <pc:sldMkLst>
          <pc:docMk/>
          <pc:sldMk cId="4248540170" sldId="514"/>
        </pc:sldMkLst>
      </pc:sldChg>
      <pc:sldChg chg="ord modTransition">
        <pc:chgData name="Monica Greene" userId="580d4f7b-22ab-4bed-a08a-0b25eeeaced9" providerId="ADAL" clId="{B5E21B98-801D-4122-BC23-311A522C8BA4}" dt="2024-01-04T18:32:27.450" v="119"/>
        <pc:sldMkLst>
          <pc:docMk/>
          <pc:sldMk cId="3038716360" sldId="515"/>
        </pc:sldMkLst>
      </pc:sldChg>
      <pc:sldChg chg="del">
        <pc:chgData name="Monica Greene" userId="580d4f7b-22ab-4bed-a08a-0b25eeeaced9" providerId="ADAL" clId="{B5E21B98-801D-4122-BC23-311A522C8BA4}" dt="2024-01-04T18:03:36.463" v="2" actId="47"/>
        <pc:sldMkLst>
          <pc:docMk/>
          <pc:sldMk cId="935385150" sldId="537"/>
        </pc:sldMkLst>
      </pc:sldChg>
      <pc:sldChg chg="del">
        <pc:chgData name="Monica Greene" userId="580d4f7b-22ab-4bed-a08a-0b25eeeaced9" providerId="ADAL" clId="{B5E21B98-801D-4122-BC23-311A522C8BA4}" dt="2024-01-04T18:03:33.081" v="1" actId="47"/>
        <pc:sldMkLst>
          <pc:docMk/>
          <pc:sldMk cId="1541451115" sldId="538"/>
        </pc:sldMkLst>
      </pc:sldChg>
      <pc:sldChg chg="del">
        <pc:chgData name="Monica Greene" userId="580d4f7b-22ab-4bed-a08a-0b25eeeaced9" providerId="ADAL" clId="{B5E21B98-801D-4122-BC23-311A522C8BA4}" dt="2024-01-04T18:03:31.296" v="0" actId="47"/>
        <pc:sldMkLst>
          <pc:docMk/>
          <pc:sldMk cId="2241777884" sldId="544"/>
        </pc:sldMkLst>
      </pc:sldChg>
      <pc:sldChg chg="ord modTransition">
        <pc:chgData name="Monica Greene" userId="580d4f7b-22ab-4bed-a08a-0b25eeeaced9" providerId="ADAL" clId="{B5E21B98-801D-4122-BC23-311A522C8BA4}" dt="2024-01-04T18:32:10.370" v="117"/>
        <pc:sldMkLst>
          <pc:docMk/>
          <pc:sldMk cId="786319199" sldId="549"/>
        </pc:sldMkLst>
      </pc:sldChg>
      <pc:sldChg chg="del">
        <pc:chgData name="Monica Greene" userId="580d4f7b-22ab-4bed-a08a-0b25eeeaced9" providerId="ADAL" clId="{B5E21B98-801D-4122-BC23-311A522C8BA4}" dt="2024-01-04T18:28:47.918" v="100" actId="47"/>
        <pc:sldMkLst>
          <pc:docMk/>
          <pc:sldMk cId="677261138" sldId="550"/>
        </pc:sldMkLst>
      </pc:sldChg>
      <pc:sldChg chg="addSp new ord modTransition setBg">
        <pc:chgData name="Monica Greene" userId="580d4f7b-22ab-4bed-a08a-0b25eeeaced9" providerId="ADAL" clId="{B5E21B98-801D-4122-BC23-311A522C8BA4}" dt="2024-01-04T18:32:10.370" v="117"/>
        <pc:sldMkLst>
          <pc:docMk/>
          <pc:sldMk cId="1894125503" sldId="551"/>
        </pc:sldMkLst>
        <pc:picChg chg="add">
          <ac:chgData name="Monica Greene" userId="580d4f7b-22ab-4bed-a08a-0b25eeeaced9" providerId="ADAL" clId="{B5E21B98-801D-4122-BC23-311A522C8BA4}" dt="2024-01-04T18:19:46.344" v="16"/>
          <ac:picMkLst>
            <pc:docMk/>
            <pc:sldMk cId="1894125503" sldId="551"/>
            <ac:picMk id="2" creationId="{ACC8AF74-7ED0-4FE0-0327-75344C45E0BD}"/>
          </ac:picMkLst>
        </pc:picChg>
      </pc:sldChg>
      <pc:sldChg chg="addSp add ord modTransition">
        <pc:chgData name="Monica Greene" userId="580d4f7b-22ab-4bed-a08a-0b25eeeaced9" providerId="ADAL" clId="{B5E21B98-801D-4122-BC23-311A522C8BA4}" dt="2024-01-04T18:32:10.370" v="117"/>
        <pc:sldMkLst>
          <pc:docMk/>
          <pc:sldMk cId="1019536786" sldId="552"/>
        </pc:sldMkLst>
        <pc:picChg chg="add">
          <ac:chgData name="Monica Greene" userId="580d4f7b-22ab-4bed-a08a-0b25eeeaced9" providerId="ADAL" clId="{B5E21B98-801D-4122-BC23-311A522C8BA4}" dt="2024-01-04T18:20:48.221" v="17"/>
          <ac:picMkLst>
            <pc:docMk/>
            <pc:sldMk cId="1019536786" sldId="552"/>
            <ac:picMk id="2" creationId="{CF976411-ECE7-6FC8-7E49-17F623C7CB7D}"/>
          </ac:picMkLst>
        </pc:picChg>
      </pc:sldChg>
      <pc:sldChg chg="addSp add modTransition">
        <pc:chgData name="Monica Greene" userId="580d4f7b-22ab-4bed-a08a-0b25eeeaced9" providerId="ADAL" clId="{B5E21B98-801D-4122-BC23-311A522C8BA4}" dt="2024-01-04T18:32:10.370" v="117"/>
        <pc:sldMkLst>
          <pc:docMk/>
          <pc:sldMk cId="3655280396" sldId="553"/>
        </pc:sldMkLst>
        <pc:picChg chg="add">
          <ac:chgData name="Monica Greene" userId="580d4f7b-22ab-4bed-a08a-0b25eeeaced9" providerId="ADAL" clId="{B5E21B98-801D-4122-BC23-311A522C8BA4}" dt="2024-01-04T18:21:13.054" v="18"/>
          <ac:picMkLst>
            <pc:docMk/>
            <pc:sldMk cId="3655280396" sldId="553"/>
            <ac:picMk id="2" creationId="{FD550185-F7C1-EEB4-E5F3-73619792C498}"/>
          </ac:picMkLst>
        </pc:picChg>
      </pc:sldChg>
      <pc:sldChg chg="addSp add ord modTransition">
        <pc:chgData name="Monica Greene" userId="580d4f7b-22ab-4bed-a08a-0b25eeeaced9" providerId="ADAL" clId="{B5E21B98-801D-4122-BC23-311A522C8BA4}" dt="2024-01-04T18:32:10.370" v="117"/>
        <pc:sldMkLst>
          <pc:docMk/>
          <pc:sldMk cId="3439449513" sldId="554"/>
        </pc:sldMkLst>
        <pc:picChg chg="add">
          <ac:chgData name="Monica Greene" userId="580d4f7b-22ab-4bed-a08a-0b25eeeaced9" providerId="ADAL" clId="{B5E21B98-801D-4122-BC23-311A522C8BA4}" dt="2024-01-04T18:21:27.464" v="19"/>
          <ac:picMkLst>
            <pc:docMk/>
            <pc:sldMk cId="3439449513" sldId="554"/>
            <ac:picMk id="2" creationId="{E308C744-D8CC-4ADA-412E-71C7C3545B33}"/>
          </ac:picMkLst>
        </pc:picChg>
      </pc:sldChg>
      <pc:sldChg chg="addSp add ord modTransition">
        <pc:chgData name="Monica Greene" userId="580d4f7b-22ab-4bed-a08a-0b25eeeaced9" providerId="ADAL" clId="{B5E21B98-801D-4122-BC23-311A522C8BA4}" dt="2024-01-04T18:32:10.370" v="117"/>
        <pc:sldMkLst>
          <pc:docMk/>
          <pc:sldMk cId="2981759904" sldId="555"/>
        </pc:sldMkLst>
        <pc:picChg chg="add">
          <ac:chgData name="Monica Greene" userId="580d4f7b-22ab-4bed-a08a-0b25eeeaced9" providerId="ADAL" clId="{B5E21B98-801D-4122-BC23-311A522C8BA4}" dt="2024-01-04T18:21:38.965" v="20"/>
          <ac:picMkLst>
            <pc:docMk/>
            <pc:sldMk cId="2981759904" sldId="555"/>
            <ac:picMk id="2" creationId="{60A96E09-26B0-B076-5231-6E574DA06930}"/>
          </ac:picMkLst>
        </pc:picChg>
      </pc:sldChg>
      <pc:sldChg chg="addSp add modTransition">
        <pc:chgData name="Monica Greene" userId="580d4f7b-22ab-4bed-a08a-0b25eeeaced9" providerId="ADAL" clId="{B5E21B98-801D-4122-BC23-311A522C8BA4}" dt="2024-01-04T18:32:10.370" v="117"/>
        <pc:sldMkLst>
          <pc:docMk/>
          <pc:sldMk cId="3851895268" sldId="556"/>
        </pc:sldMkLst>
        <pc:picChg chg="add">
          <ac:chgData name="Monica Greene" userId="580d4f7b-22ab-4bed-a08a-0b25eeeaced9" providerId="ADAL" clId="{B5E21B98-801D-4122-BC23-311A522C8BA4}" dt="2024-01-04T18:21:57.121" v="22"/>
          <ac:picMkLst>
            <pc:docMk/>
            <pc:sldMk cId="3851895268" sldId="556"/>
            <ac:picMk id="2" creationId="{4BD97D03-25C3-4130-8C17-E79A1129077B}"/>
          </ac:picMkLst>
        </pc:picChg>
      </pc:sldChg>
      <pc:sldChg chg="addSp add modTransition">
        <pc:chgData name="Monica Greene" userId="580d4f7b-22ab-4bed-a08a-0b25eeeaced9" providerId="ADAL" clId="{B5E21B98-801D-4122-BC23-311A522C8BA4}" dt="2024-01-04T18:32:10.370" v="117"/>
        <pc:sldMkLst>
          <pc:docMk/>
          <pc:sldMk cId="1654453988" sldId="557"/>
        </pc:sldMkLst>
        <pc:picChg chg="add">
          <ac:chgData name="Monica Greene" userId="580d4f7b-22ab-4bed-a08a-0b25eeeaced9" providerId="ADAL" clId="{B5E21B98-801D-4122-BC23-311A522C8BA4}" dt="2024-01-04T18:22:09.887" v="23"/>
          <ac:picMkLst>
            <pc:docMk/>
            <pc:sldMk cId="1654453988" sldId="557"/>
            <ac:picMk id="2" creationId="{B08F42B9-C30F-6A75-9771-329E259A23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03E13-60FD-4D87-A279-D28CC311639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CFB00-1238-433F-A607-C53731C4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26068"/>
      </p:ext>
    </p:extLst>
  </p:cSld>
  <p:clrMapOvr>
    <a:masterClrMapping/>
  </p:clrMapOvr>
  <p:transition spd="slow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97452"/>
      </p:ext>
    </p:extLst>
  </p:cSld>
  <p:clrMapOvr>
    <a:masterClrMapping/>
  </p:clrMapOvr>
  <p:transition spd="slow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8483"/>
      </p:ext>
    </p:extLst>
  </p:cSld>
  <p:clrMapOvr>
    <a:masterClrMapping/>
  </p:clrMapOvr>
  <p:transition spd="slow" advTm="7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48545"/>
      </p:ext>
    </p:extLst>
  </p:cSld>
  <p:clrMapOvr>
    <a:masterClrMapping/>
  </p:clrMapOvr>
  <p:transition spd="slow" advTm="7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56770"/>
      </p:ext>
    </p:extLst>
  </p:cSld>
  <p:clrMapOvr>
    <a:masterClrMapping/>
  </p:clrMapOvr>
  <p:transition spd="slow" advTm="7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24447"/>
      </p:ext>
    </p:extLst>
  </p:cSld>
  <p:clrMapOvr>
    <a:masterClrMapping/>
  </p:clrMapOvr>
  <p:transition spd="slow" advTm="7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38380"/>
      </p:ext>
    </p:extLst>
  </p:cSld>
  <p:clrMapOvr>
    <a:masterClrMapping/>
  </p:clrMapOvr>
  <p:transition spd="slow" advTm="7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34968"/>
      </p:ext>
    </p:extLst>
  </p:cSld>
  <p:clrMapOvr>
    <a:masterClrMapping/>
  </p:clrMapOvr>
  <p:transition spd="slow" advTm="7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91397"/>
      </p:ext>
    </p:extLst>
  </p:cSld>
  <p:clrMapOvr>
    <a:masterClrMapping/>
  </p:clrMapOvr>
  <p:transition spd="slow" advTm="7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49845"/>
      </p:ext>
    </p:extLst>
  </p:cSld>
  <p:clrMapOvr>
    <a:masterClrMapping/>
  </p:clrMapOvr>
  <p:transition spd="slow" advTm="7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35596"/>
      </p:ext>
    </p:extLst>
  </p:cSld>
  <p:clrMapOvr>
    <a:masterClrMapping/>
  </p:clrMapOvr>
  <p:transition spd="slow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2076"/>
      </p:ext>
    </p:extLst>
  </p:cSld>
  <p:clrMapOvr>
    <a:masterClrMapping/>
  </p:clrMapOvr>
  <p:transition spd="slow" advTm="7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64727"/>
      </p:ext>
    </p:extLst>
  </p:cSld>
  <p:clrMapOvr>
    <a:masterClrMapping/>
  </p:clrMapOvr>
  <p:transition spd="slow" advTm="7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2510"/>
      </p:ext>
    </p:extLst>
  </p:cSld>
  <p:clrMapOvr>
    <a:masterClrMapping/>
  </p:clrMapOvr>
  <p:transition spd="slow" advTm="7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48671"/>
      </p:ext>
    </p:extLst>
  </p:cSld>
  <p:clrMapOvr>
    <a:masterClrMapping/>
  </p:clrMapOvr>
  <p:transition spd="slow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0034"/>
      </p:ext>
    </p:extLst>
  </p:cSld>
  <p:clrMapOvr>
    <a:masterClrMapping/>
  </p:clrMapOvr>
  <p:transition spd="slow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931"/>
      </p:ext>
    </p:extLst>
  </p:cSld>
  <p:clrMapOvr>
    <a:masterClrMapping/>
  </p:clrMapOvr>
  <p:transition spd="slow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84321"/>
      </p:ext>
    </p:extLst>
  </p:cSld>
  <p:clrMapOvr>
    <a:masterClrMapping/>
  </p:clrMapOvr>
  <p:transition spd="slow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39851"/>
      </p:ext>
    </p:extLst>
  </p:cSld>
  <p:clrMapOvr>
    <a:masterClrMapping/>
  </p:clrMapOvr>
  <p:transition spd="slow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79838"/>
      </p:ext>
    </p:extLst>
  </p:cSld>
  <p:clrMapOvr>
    <a:masterClrMapping/>
  </p:clrMapOvr>
  <p:transition spd="slow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706"/>
      </p:ext>
    </p:extLst>
  </p:cSld>
  <p:clrMapOvr>
    <a:masterClrMapping/>
  </p:clrMapOvr>
  <p:transition spd="slow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6230"/>
      </p:ext>
    </p:extLst>
  </p:cSld>
  <p:clrMapOvr>
    <a:masterClrMapping/>
  </p:clrMapOvr>
  <p:transition spd="slow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7000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7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69405" y="-44873"/>
            <a:ext cx="5272773" cy="69028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1998" y="2671567"/>
            <a:ext cx="1200761" cy="1282650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97362" y="805992"/>
              <a:ext cx="1806800" cy="793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67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54" y="2358949"/>
            <a:ext cx="1479257" cy="19078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526194" y="1856281"/>
            <a:ext cx="8430426" cy="4120555"/>
            <a:chOff x="-2" y="1376527"/>
            <a:chExt cx="16860851" cy="8241110"/>
          </a:xfrm>
        </p:grpSpPr>
        <p:sp>
          <p:nvSpPr>
            <p:cNvPr id="8" name="TextBox 8"/>
            <p:cNvSpPr txBox="1"/>
            <p:nvPr/>
          </p:nvSpPr>
          <p:spPr>
            <a:xfrm>
              <a:off x="-2" y="1376527"/>
              <a:ext cx="16860849" cy="48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5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LT Std 1 Bold"/>
                  <a:ea typeface="+mn-ea"/>
                  <a:cs typeface="+mn-cs"/>
                </a:rPr>
                <a:t>WELCOME TO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95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LT Std 1 Bold"/>
                  <a:ea typeface="+mn-ea"/>
                  <a:cs typeface="+mn-cs"/>
                </a:rPr>
                <a:t>SUNDAY SCHOOL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1"/>
              <a:ext cx="16860849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35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Tm="7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6266F-2815-778A-C8E8-4EC08DA121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11303"/>
      </p:ext>
    </p:extLst>
  </p:cSld>
  <p:clrMapOvr>
    <a:masterClrMapping/>
  </p:clrMapOvr>
  <p:transition spd="slow" advTm="7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C3453-70F1-AFC8-3564-8EE7A7DEAF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89041"/>
      </p:ext>
    </p:extLst>
  </p:cSld>
  <p:clrMapOvr>
    <a:masterClrMapping/>
  </p:clrMapOvr>
  <p:transition spd="slow" advTm="7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B8242-3FB2-35AD-7B64-8829AB8FD3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628"/>
      </p:ext>
    </p:extLst>
  </p:cSld>
  <p:clrMapOvr>
    <a:masterClrMapping/>
  </p:clrMapOvr>
  <p:transition spd="slow" advTm="7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173AA-B8D7-610B-D956-C6CDE3B28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7963"/>
      </p:ext>
    </p:extLst>
  </p:cSld>
  <p:clrMapOvr>
    <a:masterClrMapping/>
  </p:clrMapOvr>
  <p:transition spd="slow" advTm="7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51A5C-6310-D2BB-63F9-4640D457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0771"/>
      </p:ext>
    </p:extLst>
  </p:cSld>
  <p:clrMapOvr>
    <a:masterClrMapping/>
  </p:clrMapOvr>
  <p:transition spd="slow" advTm="7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AE3F6B-C250-38BC-5813-6801F06FFD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55542"/>
      </p:ext>
    </p:extLst>
  </p:cSld>
  <p:clrMapOvr>
    <a:masterClrMapping/>
  </p:clrMapOvr>
  <p:transition spd="slow" advTm="7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2C8DB-1030-5B31-0791-B0B747DDCB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08208"/>
      </p:ext>
    </p:extLst>
  </p:cSld>
  <p:clrMapOvr>
    <a:masterClrMapping/>
  </p:clrMapOvr>
  <p:transition spd="slow" advTm="7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CE9BE-EB85-0ADC-D426-0E34367E1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86499"/>
      </p:ext>
    </p:extLst>
  </p:cSld>
  <p:clrMapOvr>
    <a:masterClrMapping/>
  </p:clrMapOvr>
  <p:transition spd="slow" advTm="7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50185-F7C1-EEB4-E5F3-73619792C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80396"/>
      </p:ext>
    </p:extLst>
  </p:cSld>
  <p:clrMapOvr>
    <a:masterClrMapping/>
  </p:clrMapOvr>
  <p:transition spd="slow" advTm="7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6669" y="685800"/>
            <a:ext cx="4417118" cy="548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502192" y="2782892"/>
            <a:ext cx="1168953" cy="1292217"/>
          </a:xfrm>
          <a:prstGeom prst="rect">
            <a:avLst/>
          </a:prstGeom>
          <a:solidFill>
            <a:srgbClr val="01426A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1873" y="2874046"/>
            <a:ext cx="1009591" cy="11099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248" y="5455601"/>
            <a:ext cx="2205259" cy="826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847478-737F-2310-ED29-633945B56092}"/>
              </a:ext>
            </a:extLst>
          </p:cNvPr>
          <p:cNvSpPr txBox="1"/>
          <p:nvPr/>
        </p:nvSpPr>
        <p:spPr>
          <a:xfrm>
            <a:off x="551235" y="1228397"/>
            <a:ext cx="55447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Proposal on the</a:t>
            </a:r>
          </a:p>
          <a:p>
            <a:r>
              <a:rPr lang="en-US" sz="4000" b="1" dirty="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Threshing Floor</a:t>
            </a:r>
          </a:p>
          <a:p>
            <a:endParaRPr lang="en-US" sz="4000" dirty="0">
              <a:solidFill>
                <a:srgbClr val="004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i="1" dirty="0">
                <a:solidFill>
                  <a:srgbClr val="578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3</a:t>
            </a:r>
          </a:p>
          <a:p>
            <a:endParaRPr lang="en-US" sz="4000" dirty="0">
              <a:solidFill>
                <a:srgbClr val="004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21</a:t>
            </a:r>
          </a:p>
          <a:p>
            <a:endParaRPr lang="en-US" sz="3000" dirty="0">
              <a:solidFill>
                <a:srgbClr val="004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54586"/>
      </p:ext>
    </p:extLst>
  </p:cSld>
  <p:clrMapOvr>
    <a:masterClrMapping/>
  </p:clrMapOvr>
  <p:transition spd="slow" advTm="7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B5FCA-CEEC-65D4-5BE7-0F4658F647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03117"/>
      </p:ext>
    </p:extLst>
  </p:cSld>
  <p:clrMapOvr>
    <a:masterClrMapping/>
  </p:clrMapOvr>
  <p:transition spd="slow"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F499E-EB9D-E057-4BAC-5377B0847C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8814"/>
      </p:ext>
    </p:extLst>
  </p:cSld>
  <p:clrMapOvr>
    <a:masterClrMapping/>
  </p:clrMapOvr>
  <p:transition spd="slow" advTm="7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21371-FC59-E8AF-AB58-6766FCF79E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48335"/>
      </p:ext>
    </p:extLst>
  </p:cSld>
  <p:clrMapOvr>
    <a:masterClrMapping/>
  </p:clrMapOvr>
  <p:transition spd="slow" advTm="7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1588D-62D9-43AE-9D2A-A69C543B92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8BBBC-4C6B-A365-B306-86AD57152FD6}"/>
              </a:ext>
            </a:extLst>
          </p:cNvPr>
          <p:cNvSpPr txBox="1"/>
          <p:nvPr/>
        </p:nvSpPr>
        <p:spPr>
          <a:xfrm>
            <a:off x="1044102" y="2441053"/>
            <a:ext cx="10103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Menu for </a:t>
            </a:r>
            <a:r>
              <a:rPr lang="en-US" sz="7000" dirty="0">
                <a:solidFill>
                  <a:schemeClr val="bg1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April 24</a:t>
            </a:r>
            <a:endParaRPr kumimoji="0" lang="en-US" sz="70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$9 per person and $30 max per immediate family.  Kids Meals are $5.</a:t>
            </a: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Entrée:		</a:t>
            </a:r>
            <a:r>
              <a:rPr kumimoji="0" lang="en-US" sz="30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lack" panose="020B0803020203020204" pitchFamily="34" charset="0"/>
                <a:cs typeface="Arial" panose="020B0604020202020204" pitchFamily="34" charset="0"/>
              </a:rPr>
              <a:t>Chicken Parmesan</a:t>
            </a:r>
            <a:endParaRPr kumimoji="0" lang="en-US" sz="3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Kids Meal:		Corndogs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Salad:		Chef Salad with Grilled Turkey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32793"/>
      </p:ext>
    </p:extLst>
  </p:cSld>
  <p:clrMapOvr>
    <a:masterClrMapping/>
  </p:clrMapOvr>
  <p:transition spd="slow"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E7F616-33EF-B5D9-7453-D5B9E83A53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64769"/>
      </p:ext>
    </p:extLst>
  </p:cSld>
  <p:clrMapOvr>
    <a:masterClrMapping/>
  </p:clrMapOvr>
  <p:transition spd="slow"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D8F9AE-7370-BF71-EE5C-39891C4FC6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10626"/>
      </p:ext>
    </p:extLst>
  </p:cSld>
  <p:clrMapOvr>
    <a:masterClrMapping/>
  </p:clrMapOvr>
  <p:transition spd="slow" advTm="7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AD3B1F-ECD2-2C49-893D-A3D7D4571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1943"/>
      </p:ext>
    </p:extLst>
  </p:cSld>
  <p:clrMapOvr>
    <a:masterClrMapping/>
  </p:clrMapOvr>
  <p:transition spd="slow" advTm="7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41FF39-2E55-558E-F7EF-F50A97929F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602"/>
      </p:ext>
    </p:extLst>
  </p:cSld>
  <p:clrMapOvr>
    <a:masterClrMapping/>
  </p:clrMapOvr>
  <p:transition spd="slow" advTm="7000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57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</vt:lpstr>
      <vt:lpstr>Avenir Black</vt:lpstr>
      <vt:lpstr>Avenir LT Std 1 Bold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Greene</dc:creator>
  <cp:lastModifiedBy>Monica Greene</cp:lastModifiedBy>
  <cp:revision>1</cp:revision>
  <cp:lastPrinted>2022-12-29T18:12:51Z</cp:lastPrinted>
  <dcterms:created xsi:type="dcterms:W3CDTF">2022-12-29T18:02:46Z</dcterms:created>
  <dcterms:modified xsi:type="dcterms:W3CDTF">2024-04-19T00:44:39Z</dcterms:modified>
</cp:coreProperties>
</file>